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3" r:id="rId2"/>
  </p:sldMasterIdLst>
  <p:notesMasterIdLst>
    <p:notesMasterId r:id="rId20"/>
  </p:notesMasterIdLst>
  <p:sldIdLst>
    <p:sldId id="285" r:id="rId3"/>
    <p:sldId id="290" r:id="rId4"/>
    <p:sldId id="298" r:id="rId5"/>
    <p:sldId id="288" r:id="rId6"/>
    <p:sldId id="304" r:id="rId7"/>
    <p:sldId id="310" r:id="rId8"/>
    <p:sldId id="312" r:id="rId9"/>
    <p:sldId id="257" r:id="rId10"/>
    <p:sldId id="262" r:id="rId11"/>
    <p:sldId id="261" r:id="rId12"/>
    <p:sldId id="260" r:id="rId13"/>
    <p:sldId id="263" r:id="rId14"/>
    <p:sldId id="269" r:id="rId15"/>
    <p:sldId id="268" r:id="rId16"/>
    <p:sldId id="289" r:id="rId17"/>
    <p:sldId id="270" r:id="rId18"/>
    <p:sldId id="274"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4D83"/>
    <a:srgbClr val="BBBEBE"/>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D7AF7-B322-4318-98F0-053CCE3C5D16}" v="1" dt="2024-09-04T13:56:16.863"/>
    <p1510:client id="{E69CBC34-E322-BA08-34AA-D4C55D0346F2}" v="1" dt="2024-09-04T05:34:34.327"/>
    <p1510:client id="{F5897832-17FB-4B0C-8E3B-1F88EADD8C5E}" v="3007" dt="2024-09-03T23:52:38.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27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919236-15CA-4BAC-98C1-A9F0345FF7BC}"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553A18E3-ED1E-45F8-89F4-F2BD5F9CD42F}">
      <dgm:prSet/>
      <dgm:spPr/>
      <dgm:t>
        <a:bodyPr/>
        <a:lstStyle/>
        <a:p>
          <a:r>
            <a:rPr lang="en-US"/>
            <a:t>Environmental/</a:t>
          </a:r>
        </a:p>
        <a:p>
          <a:r>
            <a:rPr lang="en-US"/>
            <a:t>Prelim Design</a:t>
          </a:r>
        </a:p>
      </dgm:t>
    </dgm:pt>
    <dgm:pt modelId="{96124025-71B6-447A-845F-F725C8C5CB9F}" type="parTrans" cxnId="{31AF1659-8D30-436C-902A-C037276E81B3}">
      <dgm:prSet/>
      <dgm:spPr/>
      <dgm:t>
        <a:bodyPr/>
        <a:lstStyle/>
        <a:p>
          <a:endParaRPr lang="en-US"/>
        </a:p>
      </dgm:t>
    </dgm:pt>
    <dgm:pt modelId="{FFBAFF86-19CD-4B01-A504-DBC9A0593072}" type="sibTrans" cxnId="{31AF1659-8D30-436C-902A-C037276E81B3}">
      <dgm:prSet phldrT="2" phldr="0"/>
      <dgm:spPr/>
      <dgm:t>
        <a:bodyPr/>
        <a:lstStyle/>
        <a:p>
          <a:r>
            <a:rPr lang="en-US"/>
            <a:t>2</a:t>
          </a:r>
        </a:p>
      </dgm:t>
    </dgm:pt>
    <dgm:pt modelId="{CE4542F7-330E-41BD-AE66-AC0D8409904D}">
      <dgm:prSet/>
      <dgm:spPr/>
      <dgm:t>
        <a:bodyPr/>
        <a:lstStyle/>
        <a:p>
          <a:r>
            <a:rPr lang="en-US"/>
            <a:t>Final Design</a:t>
          </a:r>
        </a:p>
      </dgm:t>
    </dgm:pt>
    <dgm:pt modelId="{FFD8B910-8F53-41B6-AF79-CEE1FC7D2143}" type="parTrans" cxnId="{F3A5A435-B042-4ABA-9794-048ED233DB18}">
      <dgm:prSet/>
      <dgm:spPr/>
      <dgm:t>
        <a:bodyPr/>
        <a:lstStyle/>
        <a:p>
          <a:endParaRPr lang="en-US"/>
        </a:p>
      </dgm:t>
    </dgm:pt>
    <dgm:pt modelId="{653BE872-D067-4AF2-A394-88E7B366A51F}" type="sibTrans" cxnId="{F3A5A435-B042-4ABA-9794-048ED233DB18}">
      <dgm:prSet phldrT="3" phldr="0"/>
      <dgm:spPr/>
      <dgm:t>
        <a:bodyPr/>
        <a:lstStyle/>
        <a:p>
          <a:r>
            <a:rPr lang="en-US"/>
            <a:t>3</a:t>
          </a:r>
        </a:p>
      </dgm:t>
    </dgm:pt>
    <dgm:pt modelId="{2C702788-D80D-4EB6-AF22-4B1A6B0575D7}">
      <dgm:prSet/>
      <dgm:spPr/>
      <dgm:t>
        <a:bodyPr/>
        <a:lstStyle/>
        <a:p>
          <a:r>
            <a:rPr lang="en-US"/>
            <a:t>Project Initiation</a:t>
          </a:r>
        </a:p>
      </dgm:t>
    </dgm:pt>
    <dgm:pt modelId="{2951AF61-9108-413A-9766-325074D8AA68}" type="sibTrans" cxnId="{DEC50670-BDEF-4E1E-882B-3547832493B7}">
      <dgm:prSet phldrT="1" phldr="0"/>
      <dgm:spPr/>
      <dgm:t>
        <a:bodyPr/>
        <a:lstStyle/>
        <a:p>
          <a:r>
            <a:rPr lang="en-US"/>
            <a:t>1</a:t>
          </a:r>
        </a:p>
      </dgm:t>
    </dgm:pt>
    <dgm:pt modelId="{ADB51452-4335-4BCD-8DED-98B70471B3BE}" type="parTrans" cxnId="{DEC50670-BDEF-4E1E-882B-3547832493B7}">
      <dgm:prSet/>
      <dgm:spPr/>
      <dgm:t>
        <a:bodyPr/>
        <a:lstStyle/>
        <a:p>
          <a:endParaRPr lang="en-US"/>
        </a:p>
      </dgm:t>
    </dgm:pt>
    <dgm:pt modelId="{F4A8587B-7289-4DFC-B047-06E373C0CF00}">
      <dgm:prSet/>
      <dgm:spPr/>
      <dgm:t>
        <a:bodyPr/>
        <a:lstStyle/>
        <a:p>
          <a:r>
            <a:rPr lang="en-US"/>
            <a:t>Start: Jan 2023</a:t>
          </a:r>
        </a:p>
      </dgm:t>
    </dgm:pt>
    <dgm:pt modelId="{FBB72866-D9D1-4AD9-84F9-84E3FB0BAA93}" type="parTrans" cxnId="{153931BA-1E25-49D8-8F25-E4DFFC121CD0}">
      <dgm:prSet/>
      <dgm:spPr/>
      <dgm:t>
        <a:bodyPr/>
        <a:lstStyle/>
        <a:p>
          <a:endParaRPr lang="en-US"/>
        </a:p>
      </dgm:t>
    </dgm:pt>
    <dgm:pt modelId="{01792558-D3F4-4EC1-9FC1-B5010C6085AC}" type="sibTrans" cxnId="{153931BA-1E25-49D8-8F25-E4DFFC121CD0}">
      <dgm:prSet phldrT="3" phldr="0"/>
      <dgm:spPr/>
      <dgm:t>
        <a:bodyPr/>
        <a:lstStyle/>
        <a:p>
          <a:endParaRPr lang="en-US"/>
        </a:p>
      </dgm:t>
    </dgm:pt>
    <dgm:pt modelId="{008B4AFC-0639-4F44-AB7D-DAAF24BE3E2C}">
      <dgm:prSet/>
      <dgm:spPr/>
      <dgm:t>
        <a:bodyPr/>
        <a:lstStyle/>
        <a:p>
          <a:r>
            <a:rPr lang="en-US"/>
            <a:t>Construction Procurement</a:t>
          </a:r>
        </a:p>
      </dgm:t>
    </dgm:pt>
    <dgm:pt modelId="{EC1B78F3-3700-4ADF-AFF7-194CADF5D34E}" type="parTrans" cxnId="{2AC34423-DCC9-4CAE-8B13-0DF5CEFAAC46}">
      <dgm:prSet/>
      <dgm:spPr/>
      <dgm:t>
        <a:bodyPr/>
        <a:lstStyle/>
        <a:p>
          <a:endParaRPr lang="en-US"/>
        </a:p>
      </dgm:t>
    </dgm:pt>
    <dgm:pt modelId="{EF07AD0F-6DC9-4FE2-8019-598D5EB17AAF}" type="sibTrans" cxnId="{2AC34423-DCC9-4CAE-8B13-0DF5CEFAAC46}">
      <dgm:prSet phldrT="4" phldr="0"/>
      <dgm:spPr/>
      <dgm:t>
        <a:bodyPr/>
        <a:lstStyle/>
        <a:p>
          <a:r>
            <a:rPr lang="en-US"/>
            <a:t>4</a:t>
          </a:r>
        </a:p>
      </dgm:t>
    </dgm:pt>
    <dgm:pt modelId="{0D7CC9A6-6B25-4EC3-90AF-07E797186498}">
      <dgm:prSet/>
      <dgm:spPr/>
      <dgm:t>
        <a:bodyPr/>
        <a:lstStyle/>
        <a:p>
          <a:r>
            <a:rPr lang="en-US"/>
            <a:t>Finish: Oct</a:t>
          </a:r>
          <a:r>
            <a:rPr lang="en-US">
              <a:solidFill>
                <a:schemeClr val="tx1"/>
              </a:solidFill>
            </a:rPr>
            <a:t> 2023</a:t>
          </a:r>
        </a:p>
      </dgm:t>
    </dgm:pt>
    <dgm:pt modelId="{6058AD51-1809-4D63-B3B2-5084B2A57007}" type="parTrans" cxnId="{09E82FA9-64E8-442F-A9D7-1351E85CD2D3}">
      <dgm:prSet/>
      <dgm:spPr/>
      <dgm:t>
        <a:bodyPr/>
        <a:lstStyle/>
        <a:p>
          <a:endParaRPr lang="en-US"/>
        </a:p>
      </dgm:t>
    </dgm:pt>
    <dgm:pt modelId="{6FCBF40E-F7DA-4C2C-A86D-5BD7A5222A86}" type="sibTrans" cxnId="{09E82FA9-64E8-442F-A9D7-1351E85CD2D3}">
      <dgm:prSet/>
      <dgm:spPr/>
      <dgm:t>
        <a:bodyPr/>
        <a:lstStyle/>
        <a:p>
          <a:endParaRPr lang="en-US"/>
        </a:p>
      </dgm:t>
    </dgm:pt>
    <dgm:pt modelId="{9C069FD0-33FB-459F-A458-BC01870D6D5C}">
      <dgm:prSet/>
      <dgm:spPr/>
      <dgm:t>
        <a:bodyPr/>
        <a:lstStyle/>
        <a:p>
          <a:r>
            <a:rPr lang="en-US"/>
            <a:t>Start: </a:t>
          </a:r>
          <a:r>
            <a:rPr lang="en-US">
              <a:solidFill>
                <a:schemeClr val="tx1"/>
              </a:solidFill>
            </a:rPr>
            <a:t>Sept 2023</a:t>
          </a:r>
        </a:p>
      </dgm:t>
    </dgm:pt>
    <dgm:pt modelId="{30708188-DE4D-4348-A3B0-AF6AE41DA807}" type="parTrans" cxnId="{81779267-B63D-400C-BAB8-453B7C7F40E2}">
      <dgm:prSet/>
      <dgm:spPr/>
      <dgm:t>
        <a:bodyPr/>
        <a:lstStyle/>
        <a:p>
          <a:endParaRPr lang="en-US"/>
        </a:p>
      </dgm:t>
    </dgm:pt>
    <dgm:pt modelId="{618AAEC6-6D4F-40A8-9A46-EC1105346E97}" type="sibTrans" cxnId="{81779267-B63D-400C-BAB8-453B7C7F40E2}">
      <dgm:prSet/>
      <dgm:spPr/>
      <dgm:t>
        <a:bodyPr/>
        <a:lstStyle/>
        <a:p>
          <a:endParaRPr lang="en-US"/>
        </a:p>
      </dgm:t>
    </dgm:pt>
    <dgm:pt modelId="{C4951704-BD53-46E4-AAC3-2C59FB6C615C}">
      <dgm:prSet/>
      <dgm:spPr/>
      <dgm:t>
        <a:bodyPr/>
        <a:lstStyle/>
        <a:p>
          <a:r>
            <a:rPr lang="en-US"/>
            <a:t>Finish: </a:t>
          </a:r>
          <a:r>
            <a:rPr lang="en-US">
              <a:solidFill>
                <a:srgbClr val="FF0000"/>
              </a:solidFill>
            </a:rPr>
            <a:t>August 2024</a:t>
          </a:r>
        </a:p>
      </dgm:t>
    </dgm:pt>
    <dgm:pt modelId="{9F1A025E-0B47-4E4D-B645-D1A4D5F61874}" type="parTrans" cxnId="{94BE42EF-F630-48A3-973A-8FB4BEC5D83E}">
      <dgm:prSet/>
      <dgm:spPr/>
      <dgm:t>
        <a:bodyPr/>
        <a:lstStyle/>
        <a:p>
          <a:endParaRPr lang="en-US"/>
        </a:p>
      </dgm:t>
    </dgm:pt>
    <dgm:pt modelId="{0F060F77-C26A-4D30-85EB-46A5D7FB4528}" type="sibTrans" cxnId="{94BE42EF-F630-48A3-973A-8FB4BEC5D83E}">
      <dgm:prSet/>
      <dgm:spPr/>
      <dgm:t>
        <a:bodyPr/>
        <a:lstStyle/>
        <a:p>
          <a:endParaRPr lang="en-US"/>
        </a:p>
      </dgm:t>
    </dgm:pt>
    <dgm:pt modelId="{7B666A1B-6CEF-4460-B926-34ABFD7726C3}">
      <dgm:prSet/>
      <dgm:spPr/>
      <dgm:t>
        <a:bodyPr/>
        <a:lstStyle/>
        <a:p>
          <a:r>
            <a:rPr lang="en-US"/>
            <a:t>Start: </a:t>
          </a:r>
          <a:r>
            <a:rPr lang="en-US" u="none">
              <a:solidFill>
                <a:srgbClr val="FF0000"/>
              </a:solidFill>
            </a:rPr>
            <a:t>November</a:t>
          </a:r>
          <a:r>
            <a:rPr lang="en-US">
              <a:solidFill>
                <a:srgbClr val="FF0000"/>
              </a:solidFill>
            </a:rPr>
            <a:t> 2024</a:t>
          </a:r>
        </a:p>
      </dgm:t>
    </dgm:pt>
    <dgm:pt modelId="{DDD67E5D-5BDD-4EC2-B812-2647C6D0F05A}" type="parTrans" cxnId="{0B5B5565-BBA6-408D-91B7-C0F1905D2C28}">
      <dgm:prSet/>
      <dgm:spPr/>
      <dgm:t>
        <a:bodyPr/>
        <a:lstStyle/>
        <a:p>
          <a:endParaRPr lang="en-US"/>
        </a:p>
      </dgm:t>
    </dgm:pt>
    <dgm:pt modelId="{9A8F256F-D881-48F9-ADA5-15D8F2A72090}" type="sibTrans" cxnId="{0B5B5565-BBA6-408D-91B7-C0F1905D2C28}">
      <dgm:prSet phldrT="5" phldr="0"/>
      <dgm:spPr/>
      <dgm:t>
        <a:bodyPr/>
        <a:lstStyle/>
        <a:p>
          <a:endParaRPr lang="en-US"/>
        </a:p>
      </dgm:t>
    </dgm:pt>
    <dgm:pt modelId="{1A9350A3-0D17-43FB-B983-9A5DCBCE70A6}">
      <dgm:prSet/>
      <dgm:spPr/>
      <dgm:t>
        <a:bodyPr/>
        <a:lstStyle/>
        <a:p>
          <a:r>
            <a:rPr lang="en-US"/>
            <a:t>Finish: </a:t>
          </a:r>
          <a:r>
            <a:rPr lang="en-US">
              <a:solidFill>
                <a:srgbClr val="FF0000"/>
              </a:solidFill>
            </a:rPr>
            <a:t>March 2025</a:t>
          </a:r>
        </a:p>
      </dgm:t>
    </dgm:pt>
    <dgm:pt modelId="{C2494C1C-23C8-4B90-ACE7-25D258775E0B}" type="parTrans" cxnId="{CEA36390-9455-4AEB-B2E5-4F5EBCD117C9}">
      <dgm:prSet/>
      <dgm:spPr/>
      <dgm:t>
        <a:bodyPr/>
        <a:lstStyle/>
        <a:p>
          <a:endParaRPr lang="en-US"/>
        </a:p>
      </dgm:t>
    </dgm:pt>
    <dgm:pt modelId="{3CA4D3F9-6CDD-44E7-B57D-184D5A3D7A30}" type="sibTrans" cxnId="{CEA36390-9455-4AEB-B2E5-4F5EBCD117C9}">
      <dgm:prSet/>
      <dgm:spPr/>
      <dgm:t>
        <a:bodyPr/>
        <a:lstStyle/>
        <a:p>
          <a:endParaRPr lang="en-US"/>
        </a:p>
      </dgm:t>
    </dgm:pt>
    <dgm:pt modelId="{011FD84C-AA26-4521-A946-1F935B6E38AA}">
      <dgm:prSet/>
      <dgm:spPr/>
      <dgm:t>
        <a:bodyPr/>
        <a:lstStyle/>
        <a:p>
          <a:r>
            <a:rPr lang="en-US"/>
            <a:t>Finish: Mid Nov 22</a:t>
          </a:r>
        </a:p>
      </dgm:t>
    </dgm:pt>
    <dgm:pt modelId="{887480D6-B037-4AFC-9E7B-5BF05B7BABFB}" type="parTrans" cxnId="{94844FD7-99D4-4A4A-B988-102C2F23854A}">
      <dgm:prSet/>
      <dgm:spPr/>
      <dgm:t>
        <a:bodyPr/>
        <a:lstStyle/>
        <a:p>
          <a:endParaRPr lang="en-US"/>
        </a:p>
      </dgm:t>
    </dgm:pt>
    <dgm:pt modelId="{42A75B65-A7E2-46A7-8605-99BD08A06591}" type="sibTrans" cxnId="{94844FD7-99D4-4A4A-B988-102C2F23854A}">
      <dgm:prSet/>
      <dgm:spPr/>
      <dgm:t>
        <a:bodyPr/>
        <a:lstStyle/>
        <a:p>
          <a:endParaRPr lang="en-US"/>
        </a:p>
      </dgm:t>
    </dgm:pt>
    <dgm:pt modelId="{6D3553E5-AB39-4B9A-BB25-E67B56F8C919}">
      <dgm:prSet/>
      <dgm:spPr/>
      <dgm:t>
        <a:bodyPr/>
        <a:lstStyle/>
        <a:p>
          <a:r>
            <a:rPr lang="en-US"/>
            <a:t>Start:  July 22</a:t>
          </a:r>
        </a:p>
      </dgm:t>
    </dgm:pt>
    <dgm:pt modelId="{49B131F8-3A1F-4548-B9CC-803EBC29F5A8}" type="parTrans" cxnId="{C020BC87-DDF6-4F18-BACF-96E535263146}">
      <dgm:prSet/>
      <dgm:spPr/>
      <dgm:t>
        <a:bodyPr/>
        <a:lstStyle/>
        <a:p>
          <a:endParaRPr lang="en-US"/>
        </a:p>
      </dgm:t>
    </dgm:pt>
    <dgm:pt modelId="{935B3BF2-FC0D-45A9-8EAC-8369B8D3D3C0}" type="sibTrans" cxnId="{C020BC87-DDF6-4F18-BACF-96E535263146}">
      <dgm:prSet/>
      <dgm:spPr/>
      <dgm:t>
        <a:bodyPr/>
        <a:lstStyle/>
        <a:p>
          <a:endParaRPr lang="en-US"/>
        </a:p>
      </dgm:t>
    </dgm:pt>
    <dgm:pt modelId="{ACEDEE9F-5164-4D1D-8062-18973D889665}">
      <dgm:prSet/>
      <dgm:spPr/>
      <dgm:t>
        <a:bodyPr/>
        <a:lstStyle/>
        <a:p>
          <a:r>
            <a:rPr lang="en-US"/>
            <a:t>Construction</a:t>
          </a:r>
        </a:p>
      </dgm:t>
    </dgm:pt>
    <dgm:pt modelId="{840DD250-4452-4FA7-8269-49B58895CC4C}" type="parTrans" cxnId="{4024B8B2-4223-4B4E-BAD6-8252E7064DDB}">
      <dgm:prSet/>
      <dgm:spPr/>
      <dgm:t>
        <a:bodyPr/>
        <a:lstStyle/>
        <a:p>
          <a:endParaRPr lang="en-US"/>
        </a:p>
      </dgm:t>
    </dgm:pt>
    <dgm:pt modelId="{D2B14296-464F-4209-9BFC-0DEB2877CA36}" type="sibTrans" cxnId="{4024B8B2-4223-4B4E-BAD6-8252E7064DDB}">
      <dgm:prSet phldrT="5" phldr="0"/>
      <dgm:spPr/>
      <dgm:t>
        <a:bodyPr/>
        <a:lstStyle/>
        <a:p>
          <a:r>
            <a:rPr lang="en-US"/>
            <a:t>5</a:t>
          </a:r>
        </a:p>
      </dgm:t>
    </dgm:pt>
    <dgm:pt modelId="{C135A9A3-E95A-42E5-A0F8-733F9232F186}">
      <dgm:prSet/>
      <dgm:spPr/>
      <dgm:t>
        <a:bodyPr/>
        <a:lstStyle/>
        <a:p>
          <a:r>
            <a:rPr lang="en-US"/>
            <a:t>Start: </a:t>
          </a:r>
          <a:r>
            <a:rPr lang="en-US">
              <a:solidFill>
                <a:srgbClr val="FF0000"/>
              </a:solidFill>
            </a:rPr>
            <a:t>May 2025</a:t>
          </a:r>
        </a:p>
      </dgm:t>
    </dgm:pt>
    <dgm:pt modelId="{911903F9-4E4D-45FC-B6BB-5DE9D51ACC58}" type="parTrans" cxnId="{26E75A48-5E8C-43EE-B11B-90FA79D71770}">
      <dgm:prSet/>
      <dgm:spPr/>
      <dgm:t>
        <a:bodyPr/>
        <a:lstStyle/>
        <a:p>
          <a:endParaRPr lang="en-US"/>
        </a:p>
      </dgm:t>
    </dgm:pt>
    <dgm:pt modelId="{C7C61DFA-4472-4484-A78E-66B76E491A44}" type="sibTrans" cxnId="{26E75A48-5E8C-43EE-B11B-90FA79D71770}">
      <dgm:prSet/>
      <dgm:spPr/>
      <dgm:t>
        <a:bodyPr/>
        <a:lstStyle/>
        <a:p>
          <a:endParaRPr lang="en-US"/>
        </a:p>
      </dgm:t>
    </dgm:pt>
    <dgm:pt modelId="{5FC0A5A8-34D3-4C6A-A207-19B85C408BB8}">
      <dgm:prSet/>
      <dgm:spPr/>
      <dgm:t>
        <a:bodyPr/>
        <a:lstStyle/>
        <a:p>
          <a:r>
            <a:rPr lang="en-US"/>
            <a:t>Finish:  </a:t>
          </a:r>
          <a:r>
            <a:rPr lang="en-US">
              <a:solidFill>
                <a:srgbClr val="FF0000"/>
              </a:solidFill>
            </a:rPr>
            <a:t>November 2025</a:t>
          </a:r>
        </a:p>
      </dgm:t>
    </dgm:pt>
    <dgm:pt modelId="{780529F8-BB85-4C2A-81E1-F580D83CA533}" type="parTrans" cxnId="{BC9C2D09-836B-40F8-8E67-486149FB2FC5}">
      <dgm:prSet/>
      <dgm:spPr/>
      <dgm:t>
        <a:bodyPr/>
        <a:lstStyle/>
        <a:p>
          <a:endParaRPr lang="en-US"/>
        </a:p>
      </dgm:t>
    </dgm:pt>
    <dgm:pt modelId="{7B25ACFB-1FEB-4656-B0C5-9456EFF6A9D1}" type="sibTrans" cxnId="{BC9C2D09-836B-40F8-8E67-486149FB2FC5}">
      <dgm:prSet/>
      <dgm:spPr/>
      <dgm:t>
        <a:bodyPr/>
        <a:lstStyle/>
        <a:p>
          <a:endParaRPr lang="en-US"/>
        </a:p>
      </dgm:t>
    </dgm:pt>
    <dgm:pt modelId="{4148E4E1-EE1F-4B38-88D2-9759A5834449}" type="pres">
      <dgm:prSet presAssocID="{7C919236-15CA-4BAC-98C1-A9F0345FF7BC}" presName="Name0" presStyleCnt="0">
        <dgm:presLayoutVars>
          <dgm:animLvl val="lvl"/>
          <dgm:resizeHandles val="exact"/>
        </dgm:presLayoutVars>
      </dgm:prSet>
      <dgm:spPr/>
    </dgm:pt>
    <dgm:pt modelId="{1C4E8EBC-148D-485E-AACA-2B070ABC3725}" type="pres">
      <dgm:prSet presAssocID="{2C702788-D80D-4EB6-AF22-4B1A6B0575D7}" presName="compositeNode" presStyleCnt="0">
        <dgm:presLayoutVars>
          <dgm:bulletEnabled val="1"/>
        </dgm:presLayoutVars>
      </dgm:prSet>
      <dgm:spPr/>
    </dgm:pt>
    <dgm:pt modelId="{2A6B3E5A-832B-462D-A0ED-6CB604C6C9E7}" type="pres">
      <dgm:prSet presAssocID="{2C702788-D80D-4EB6-AF22-4B1A6B0575D7}" presName="bgRect" presStyleLbl="bgAccFollowNode1" presStyleIdx="0" presStyleCnt="5"/>
      <dgm:spPr/>
    </dgm:pt>
    <dgm:pt modelId="{CB2575B4-FD46-4BCC-93D3-B49F0442AB75}" type="pres">
      <dgm:prSet presAssocID="{2951AF61-9108-413A-9766-325074D8AA68}" presName="sibTransNodeCircle" presStyleLbl="alignNode1" presStyleIdx="0" presStyleCnt="10">
        <dgm:presLayoutVars>
          <dgm:chMax val="0"/>
          <dgm:bulletEnabled/>
        </dgm:presLayoutVars>
      </dgm:prSet>
      <dgm:spPr/>
    </dgm:pt>
    <dgm:pt modelId="{049DB6D3-D0F4-40E2-A40A-A71E9664B090}" type="pres">
      <dgm:prSet presAssocID="{2C702788-D80D-4EB6-AF22-4B1A6B0575D7}" presName="bottomLine" presStyleLbl="alignNode1" presStyleIdx="1" presStyleCnt="10">
        <dgm:presLayoutVars/>
      </dgm:prSet>
      <dgm:spPr/>
    </dgm:pt>
    <dgm:pt modelId="{7C723609-F284-4E21-A2FE-13A79396AA14}" type="pres">
      <dgm:prSet presAssocID="{2C702788-D80D-4EB6-AF22-4B1A6B0575D7}" presName="nodeText" presStyleLbl="bgAccFollowNode1" presStyleIdx="0" presStyleCnt="5">
        <dgm:presLayoutVars>
          <dgm:bulletEnabled val="1"/>
        </dgm:presLayoutVars>
      </dgm:prSet>
      <dgm:spPr/>
    </dgm:pt>
    <dgm:pt modelId="{60E72D66-25EA-4FAB-99F2-10B110E45126}" type="pres">
      <dgm:prSet presAssocID="{2951AF61-9108-413A-9766-325074D8AA68}" presName="sibTrans" presStyleCnt="0"/>
      <dgm:spPr/>
    </dgm:pt>
    <dgm:pt modelId="{1321CAB1-A92F-4D99-ACE8-857C5663C857}" type="pres">
      <dgm:prSet presAssocID="{553A18E3-ED1E-45F8-89F4-F2BD5F9CD42F}" presName="compositeNode" presStyleCnt="0">
        <dgm:presLayoutVars>
          <dgm:bulletEnabled val="1"/>
        </dgm:presLayoutVars>
      </dgm:prSet>
      <dgm:spPr/>
    </dgm:pt>
    <dgm:pt modelId="{3C88D9B2-C884-434C-87BB-4FEC32D8D830}" type="pres">
      <dgm:prSet presAssocID="{553A18E3-ED1E-45F8-89F4-F2BD5F9CD42F}" presName="bgRect" presStyleLbl="bgAccFollowNode1" presStyleIdx="1" presStyleCnt="5" custLinFactNeighborX="-18" custLinFactNeighborY="-720"/>
      <dgm:spPr/>
    </dgm:pt>
    <dgm:pt modelId="{94739456-C172-4714-85D5-83070DBFD2C5}" type="pres">
      <dgm:prSet presAssocID="{FFBAFF86-19CD-4B01-A504-DBC9A0593072}" presName="sibTransNodeCircle" presStyleLbl="alignNode1" presStyleIdx="2" presStyleCnt="10">
        <dgm:presLayoutVars>
          <dgm:chMax val="0"/>
          <dgm:bulletEnabled/>
        </dgm:presLayoutVars>
      </dgm:prSet>
      <dgm:spPr/>
    </dgm:pt>
    <dgm:pt modelId="{939952A1-F538-44DB-9DD1-F3C22729F70D}" type="pres">
      <dgm:prSet presAssocID="{553A18E3-ED1E-45F8-89F4-F2BD5F9CD42F}" presName="bottomLine" presStyleLbl="alignNode1" presStyleIdx="3" presStyleCnt="10">
        <dgm:presLayoutVars/>
      </dgm:prSet>
      <dgm:spPr/>
    </dgm:pt>
    <dgm:pt modelId="{CD2884F9-87AC-4BD9-B02F-0C3EA28D5487}" type="pres">
      <dgm:prSet presAssocID="{553A18E3-ED1E-45F8-89F4-F2BD5F9CD42F}" presName="nodeText" presStyleLbl="bgAccFollowNode1" presStyleIdx="1" presStyleCnt="5">
        <dgm:presLayoutVars>
          <dgm:bulletEnabled val="1"/>
        </dgm:presLayoutVars>
      </dgm:prSet>
      <dgm:spPr/>
    </dgm:pt>
    <dgm:pt modelId="{7A26FB78-59C6-478E-8046-8B80CD83BAA0}" type="pres">
      <dgm:prSet presAssocID="{FFBAFF86-19CD-4B01-A504-DBC9A0593072}" presName="sibTrans" presStyleCnt="0"/>
      <dgm:spPr/>
    </dgm:pt>
    <dgm:pt modelId="{B790E3D4-FD0A-4AA0-9679-377A87169BCA}" type="pres">
      <dgm:prSet presAssocID="{CE4542F7-330E-41BD-AE66-AC0D8409904D}" presName="compositeNode" presStyleCnt="0">
        <dgm:presLayoutVars>
          <dgm:bulletEnabled val="1"/>
        </dgm:presLayoutVars>
      </dgm:prSet>
      <dgm:spPr/>
    </dgm:pt>
    <dgm:pt modelId="{3F50A664-0DD9-48D0-912B-37F1E591B8D1}" type="pres">
      <dgm:prSet presAssocID="{CE4542F7-330E-41BD-AE66-AC0D8409904D}" presName="bgRect" presStyleLbl="bgAccFollowNode1" presStyleIdx="2" presStyleCnt="5"/>
      <dgm:spPr/>
    </dgm:pt>
    <dgm:pt modelId="{8F5718D4-FAD6-4D2B-A203-B011F5700AD6}" type="pres">
      <dgm:prSet presAssocID="{653BE872-D067-4AF2-A394-88E7B366A51F}" presName="sibTransNodeCircle" presStyleLbl="alignNode1" presStyleIdx="4" presStyleCnt="10">
        <dgm:presLayoutVars>
          <dgm:chMax val="0"/>
          <dgm:bulletEnabled/>
        </dgm:presLayoutVars>
      </dgm:prSet>
      <dgm:spPr/>
    </dgm:pt>
    <dgm:pt modelId="{8A1AAF1E-9696-44A7-9087-9725A7A97FDD}" type="pres">
      <dgm:prSet presAssocID="{CE4542F7-330E-41BD-AE66-AC0D8409904D}" presName="bottomLine" presStyleLbl="alignNode1" presStyleIdx="5" presStyleCnt="10">
        <dgm:presLayoutVars/>
      </dgm:prSet>
      <dgm:spPr/>
    </dgm:pt>
    <dgm:pt modelId="{31647088-4DCE-4F40-849B-8D4F6FCBF230}" type="pres">
      <dgm:prSet presAssocID="{CE4542F7-330E-41BD-AE66-AC0D8409904D}" presName="nodeText" presStyleLbl="bgAccFollowNode1" presStyleIdx="2" presStyleCnt="5">
        <dgm:presLayoutVars>
          <dgm:bulletEnabled val="1"/>
        </dgm:presLayoutVars>
      </dgm:prSet>
      <dgm:spPr/>
    </dgm:pt>
    <dgm:pt modelId="{A51FA9B9-9583-4084-838D-80F22490C754}" type="pres">
      <dgm:prSet presAssocID="{653BE872-D067-4AF2-A394-88E7B366A51F}" presName="sibTrans" presStyleCnt="0"/>
      <dgm:spPr/>
    </dgm:pt>
    <dgm:pt modelId="{D7740AE9-16BA-4C5B-B558-B1470980F0D4}" type="pres">
      <dgm:prSet presAssocID="{008B4AFC-0639-4F44-AB7D-DAAF24BE3E2C}" presName="compositeNode" presStyleCnt="0">
        <dgm:presLayoutVars>
          <dgm:bulletEnabled val="1"/>
        </dgm:presLayoutVars>
      </dgm:prSet>
      <dgm:spPr/>
    </dgm:pt>
    <dgm:pt modelId="{AE5BC7E0-05AB-4AB0-A162-9C48149C7C73}" type="pres">
      <dgm:prSet presAssocID="{008B4AFC-0639-4F44-AB7D-DAAF24BE3E2C}" presName="bgRect" presStyleLbl="bgAccFollowNode1" presStyleIdx="3" presStyleCnt="5"/>
      <dgm:spPr/>
    </dgm:pt>
    <dgm:pt modelId="{DC218589-8D87-4F72-BCB8-B352D097AB8B}" type="pres">
      <dgm:prSet presAssocID="{EF07AD0F-6DC9-4FE2-8019-598D5EB17AAF}" presName="sibTransNodeCircle" presStyleLbl="alignNode1" presStyleIdx="6" presStyleCnt="10">
        <dgm:presLayoutVars>
          <dgm:chMax val="0"/>
          <dgm:bulletEnabled/>
        </dgm:presLayoutVars>
      </dgm:prSet>
      <dgm:spPr/>
    </dgm:pt>
    <dgm:pt modelId="{7B276D7F-40E6-4280-BDEC-45CE607A01B5}" type="pres">
      <dgm:prSet presAssocID="{008B4AFC-0639-4F44-AB7D-DAAF24BE3E2C}" presName="bottomLine" presStyleLbl="alignNode1" presStyleIdx="7" presStyleCnt="10">
        <dgm:presLayoutVars/>
      </dgm:prSet>
      <dgm:spPr/>
    </dgm:pt>
    <dgm:pt modelId="{21A754CA-D66B-48C5-984A-1FC4EC14895B}" type="pres">
      <dgm:prSet presAssocID="{008B4AFC-0639-4F44-AB7D-DAAF24BE3E2C}" presName="nodeText" presStyleLbl="bgAccFollowNode1" presStyleIdx="3" presStyleCnt="5">
        <dgm:presLayoutVars>
          <dgm:bulletEnabled val="1"/>
        </dgm:presLayoutVars>
      </dgm:prSet>
      <dgm:spPr/>
    </dgm:pt>
    <dgm:pt modelId="{1683B24F-2FC9-4575-9FD5-01CB89C1E0E3}" type="pres">
      <dgm:prSet presAssocID="{EF07AD0F-6DC9-4FE2-8019-598D5EB17AAF}" presName="sibTrans" presStyleCnt="0"/>
      <dgm:spPr/>
    </dgm:pt>
    <dgm:pt modelId="{BD09C2B2-E977-4275-9D26-59AF565612EC}" type="pres">
      <dgm:prSet presAssocID="{ACEDEE9F-5164-4D1D-8062-18973D889665}" presName="compositeNode" presStyleCnt="0">
        <dgm:presLayoutVars>
          <dgm:bulletEnabled val="1"/>
        </dgm:presLayoutVars>
      </dgm:prSet>
      <dgm:spPr/>
    </dgm:pt>
    <dgm:pt modelId="{3401B348-228A-4E51-8CE5-DFC9F2A2F854}" type="pres">
      <dgm:prSet presAssocID="{ACEDEE9F-5164-4D1D-8062-18973D889665}" presName="bgRect" presStyleLbl="bgAccFollowNode1" presStyleIdx="4" presStyleCnt="5" custLinFactNeighborX="185"/>
      <dgm:spPr/>
    </dgm:pt>
    <dgm:pt modelId="{9E727E40-9AEC-4B78-8F15-B801CB701C97}" type="pres">
      <dgm:prSet presAssocID="{D2B14296-464F-4209-9BFC-0DEB2877CA36}" presName="sibTransNodeCircle" presStyleLbl="alignNode1" presStyleIdx="8" presStyleCnt="10">
        <dgm:presLayoutVars>
          <dgm:chMax val="0"/>
          <dgm:bulletEnabled/>
        </dgm:presLayoutVars>
      </dgm:prSet>
      <dgm:spPr/>
    </dgm:pt>
    <dgm:pt modelId="{96DD0018-FB7A-477A-97F6-58F388B52F00}" type="pres">
      <dgm:prSet presAssocID="{ACEDEE9F-5164-4D1D-8062-18973D889665}" presName="bottomLine" presStyleLbl="alignNode1" presStyleIdx="9" presStyleCnt="10">
        <dgm:presLayoutVars/>
      </dgm:prSet>
      <dgm:spPr/>
    </dgm:pt>
    <dgm:pt modelId="{034F5B7C-2A0D-4BC9-A6BF-47FE75F63173}" type="pres">
      <dgm:prSet presAssocID="{ACEDEE9F-5164-4D1D-8062-18973D889665}" presName="nodeText" presStyleLbl="bgAccFollowNode1" presStyleIdx="4" presStyleCnt="5">
        <dgm:presLayoutVars>
          <dgm:bulletEnabled val="1"/>
        </dgm:presLayoutVars>
      </dgm:prSet>
      <dgm:spPr/>
    </dgm:pt>
  </dgm:ptLst>
  <dgm:cxnLst>
    <dgm:cxn modelId="{BC9C2D09-836B-40F8-8E67-486149FB2FC5}" srcId="{ACEDEE9F-5164-4D1D-8062-18973D889665}" destId="{5FC0A5A8-34D3-4C6A-A207-19B85C408BB8}" srcOrd="1" destOrd="0" parTransId="{780529F8-BB85-4C2A-81E1-F580D83CA533}" sibTransId="{7B25ACFB-1FEB-4656-B0C5-9456EFF6A9D1}"/>
    <dgm:cxn modelId="{F61A6C12-C34D-4E8A-85A1-989DF3C19CEA}" type="presOf" srcId="{653BE872-D067-4AF2-A394-88E7B366A51F}" destId="{8F5718D4-FAD6-4D2B-A203-B011F5700AD6}" srcOrd="0" destOrd="0" presId="urn:microsoft.com/office/officeart/2016/7/layout/BasicLinearProcessNumbered"/>
    <dgm:cxn modelId="{F6D44A1B-B3F7-4169-B318-2BA65D896DB2}" type="presOf" srcId="{2951AF61-9108-413A-9766-325074D8AA68}" destId="{CB2575B4-FD46-4BCC-93D3-B49F0442AB75}" srcOrd="0" destOrd="0" presId="urn:microsoft.com/office/officeart/2016/7/layout/BasicLinearProcessNumbered"/>
    <dgm:cxn modelId="{7BD48C1C-1D4C-4602-9608-E3A9CAF21D6F}" type="presOf" srcId="{C4951704-BD53-46E4-AAC3-2C59FB6C615C}" destId="{31647088-4DCE-4F40-849B-8D4F6FCBF230}" srcOrd="0" destOrd="2" presId="urn:microsoft.com/office/officeart/2016/7/layout/BasicLinearProcessNumbered"/>
    <dgm:cxn modelId="{B720B322-5C1F-4FD1-A3F1-9913019D9205}" type="presOf" srcId="{008B4AFC-0639-4F44-AB7D-DAAF24BE3E2C}" destId="{21A754CA-D66B-48C5-984A-1FC4EC14895B}" srcOrd="1" destOrd="0" presId="urn:microsoft.com/office/officeart/2016/7/layout/BasicLinearProcessNumbered"/>
    <dgm:cxn modelId="{2AC34423-DCC9-4CAE-8B13-0DF5CEFAAC46}" srcId="{7C919236-15CA-4BAC-98C1-A9F0345FF7BC}" destId="{008B4AFC-0639-4F44-AB7D-DAAF24BE3E2C}" srcOrd="3" destOrd="0" parTransId="{EC1B78F3-3700-4ADF-AFF7-194CADF5D34E}" sibTransId="{EF07AD0F-6DC9-4FE2-8019-598D5EB17AAF}"/>
    <dgm:cxn modelId="{ED835324-AF72-414C-B9C8-0DAFB591F3BF}" type="presOf" srcId="{011FD84C-AA26-4521-A946-1F935B6E38AA}" destId="{7C723609-F284-4E21-A2FE-13A79396AA14}" srcOrd="0" destOrd="2" presId="urn:microsoft.com/office/officeart/2016/7/layout/BasicLinearProcessNumbered"/>
    <dgm:cxn modelId="{D67AA724-5454-4BB4-8C35-72B8957F58BC}" type="presOf" srcId="{008B4AFC-0639-4F44-AB7D-DAAF24BE3E2C}" destId="{AE5BC7E0-05AB-4AB0-A162-9C48149C7C73}" srcOrd="0" destOrd="0" presId="urn:microsoft.com/office/officeart/2016/7/layout/BasicLinearProcessNumbered"/>
    <dgm:cxn modelId="{77197E25-3869-491A-A91F-5F9D68FBAF6A}" type="presOf" srcId="{1A9350A3-0D17-43FB-B983-9A5DCBCE70A6}" destId="{21A754CA-D66B-48C5-984A-1FC4EC14895B}" srcOrd="0" destOrd="2" presId="urn:microsoft.com/office/officeart/2016/7/layout/BasicLinearProcessNumbered"/>
    <dgm:cxn modelId="{3E47F326-0DB7-4A9D-B59D-91FBACB5E6C7}" type="presOf" srcId="{0D7CC9A6-6B25-4EC3-90AF-07E797186498}" destId="{CD2884F9-87AC-4BD9-B02F-0C3EA28D5487}" srcOrd="0" destOrd="2" presId="urn:microsoft.com/office/officeart/2016/7/layout/BasicLinearProcessNumbered"/>
    <dgm:cxn modelId="{F3A5A435-B042-4ABA-9794-048ED233DB18}" srcId="{7C919236-15CA-4BAC-98C1-A9F0345FF7BC}" destId="{CE4542F7-330E-41BD-AE66-AC0D8409904D}" srcOrd="2" destOrd="0" parTransId="{FFD8B910-8F53-41B6-AF79-CEE1FC7D2143}" sibTransId="{653BE872-D067-4AF2-A394-88E7B366A51F}"/>
    <dgm:cxn modelId="{17818B3E-6D3D-4C43-BE4B-0E59EB1BBADC}" type="presOf" srcId="{F4A8587B-7289-4DFC-B047-06E373C0CF00}" destId="{CD2884F9-87AC-4BD9-B02F-0C3EA28D5487}" srcOrd="0" destOrd="1" presId="urn:microsoft.com/office/officeart/2016/7/layout/BasicLinearProcessNumbered"/>
    <dgm:cxn modelId="{A14F0440-53C9-49E8-BF48-AEE80AAEE16D}" type="presOf" srcId="{EF07AD0F-6DC9-4FE2-8019-598D5EB17AAF}" destId="{DC218589-8D87-4F72-BCB8-B352D097AB8B}" srcOrd="0" destOrd="0" presId="urn:microsoft.com/office/officeart/2016/7/layout/BasicLinearProcessNumbered"/>
    <dgm:cxn modelId="{0B5B5565-BBA6-408D-91B7-C0F1905D2C28}" srcId="{008B4AFC-0639-4F44-AB7D-DAAF24BE3E2C}" destId="{7B666A1B-6CEF-4460-B926-34ABFD7726C3}" srcOrd="0" destOrd="0" parTransId="{DDD67E5D-5BDD-4EC2-B812-2647C6D0F05A}" sibTransId="{9A8F256F-D881-48F9-ADA5-15D8F2A72090}"/>
    <dgm:cxn modelId="{81779267-B63D-400C-BAB8-453B7C7F40E2}" srcId="{CE4542F7-330E-41BD-AE66-AC0D8409904D}" destId="{9C069FD0-33FB-459F-A458-BC01870D6D5C}" srcOrd="0" destOrd="0" parTransId="{30708188-DE4D-4348-A3B0-AF6AE41DA807}" sibTransId="{618AAEC6-6D4F-40A8-9A46-EC1105346E97}"/>
    <dgm:cxn modelId="{26E75A48-5E8C-43EE-B11B-90FA79D71770}" srcId="{ACEDEE9F-5164-4D1D-8062-18973D889665}" destId="{C135A9A3-E95A-42E5-A0F8-733F9232F186}" srcOrd="0" destOrd="0" parTransId="{911903F9-4E4D-45FC-B6BB-5DE9D51ACC58}" sibTransId="{C7C61DFA-4472-4484-A78E-66B76E491A44}"/>
    <dgm:cxn modelId="{61A15469-C087-4C33-BDF7-F5544DD900E8}" type="presOf" srcId="{C135A9A3-E95A-42E5-A0F8-733F9232F186}" destId="{034F5B7C-2A0D-4BC9-A6BF-47FE75F63173}" srcOrd="0" destOrd="1" presId="urn:microsoft.com/office/officeart/2016/7/layout/BasicLinearProcessNumbered"/>
    <dgm:cxn modelId="{DEC50670-BDEF-4E1E-882B-3547832493B7}" srcId="{7C919236-15CA-4BAC-98C1-A9F0345FF7BC}" destId="{2C702788-D80D-4EB6-AF22-4B1A6B0575D7}" srcOrd="0" destOrd="0" parTransId="{ADB51452-4335-4BCD-8DED-98B70471B3BE}" sibTransId="{2951AF61-9108-413A-9766-325074D8AA68}"/>
    <dgm:cxn modelId="{31AF1659-8D30-436C-902A-C037276E81B3}" srcId="{7C919236-15CA-4BAC-98C1-A9F0345FF7BC}" destId="{553A18E3-ED1E-45F8-89F4-F2BD5F9CD42F}" srcOrd="1" destOrd="0" parTransId="{96124025-71B6-447A-845F-F725C8C5CB9F}" sibTransId="{FFBAFF86-19CD-4B01-A504-DBC9A0593072}"/>
    <dgm:cxn modelId="{436D137D-ADB3-4BB6-90BF-64AC4B10A410}" type="presOf" srcId="{553A18E3-ED1E-45F8-89F4-F2BD5F9CD42F}" destId="{3C88D9B2-C884-434C-87BB-4FEC32D8D830}" srcOrd="0" destOrd="0" presId="urn:microsoft.com/office/officeart/2016/7/layout/BasicLinearProcessNumbered"/>
    <dgm:cxn modelId="{07163780-3A58-4A72-A578-CC6CE8F893AA}" type="presOf" srcId="{D2B14296-464F-4209-9BFC-0DEB2877CA36}" destId="{9E727E40-9AEC-4B78-8F15-B801CB701C97}" srcOrd="0" destOrd="0" presId="urn:microsoft.com/office/officeart/2016/7/layout/BasicLinearProcessNumbered"/>
    <dgm:cxn modelId="{C020BC87-DDF6-4F18-BACF-96E535263146}" srcId="{2C702788-D80D-4EB6-AF22-4B1A6B0575D7}" destId="{6D3553E5-AB39-4B9A-BB25-E67B56F8C919}" srcOrd="0" destOrd="0" parTransId="{49B131F8-3A1F-4548-B9CC-803EBC29F5A8}" sibTransId="{935B3BF2-FC0D-45A9-8EAC-8369B8D3D3C0}"/>
    <dgm:cxn modelId="{1AADD987-3EBB-4F57-BB07-37F3E5BBD93F}" type="presOf" srcId="{2C702788-D80D-4EB6-AF22-4B1A6B0575D7}" destId="{7C723609-F284-4E21-A2FE-13A79396AA14}" srcOrd="1" destOrd="0" presId="urn:microsoft.com/office/officeart/2016/7/layout/BasicLinearProcessNumbered"/>
    <dgm:cxn modelId="{875FCA8E-60AE-4D6A-B100-644A900CFB8B}" type="presOf" srcId="{2C702788-D80D-4EB6-AF22-4B1A6B0575D7}" destId="{2A6B3E5A-832B-462D-A0ED-6CB604C6C9E7}" srcOrd="0" destOrd="0" presId="urn:microsoft.com/office/officeart/2016/7/layout/BasicLinearProcessNumbered"/>
    <dgm:cxn modelId="{CEA36390-9455-4AEB-B2E5-4F5EBCD117C9}" srcId="{008B4AFC-0639-4F44-AB7D-DAAF24BE3E2C}" destId="{1A9350A3-0D17-43FB-B983-9A5DCBCE70A6}" srcOrd="1" destOrd="0" parTransId="{C2494C1C-23C8-4B90-ACE7-25D258775E0B}" sibTransId="{3CA4D3F9-6CDD-44E7-B57D-184D5A3D7A30}"/>
    <dgm:cxn modelId="{34D31598-940C-46E1-ADA5-C744822C5747}" type="presOf" srcId="{553A18E3-ED1E-45F8-89F4-F2BD5F9CD42F}" destId="{CD2884F9-87AC-4BD9-B02F-0C3EA28D5487}" srcOrd="1" destOrd="0" presId="urn:microsoft.com/office/officeart/2016/7/layout/BasicLinearProcessNumbered"/>
    <dgm:cxn modelId="{D7A8FAA1-953E-4B5B-927A-E9591FB58914}" type="presOf" srcId="{CE4542F7-330E-41BD-AE66-AC0D8409904D}" destId="{31647088-4DCE-4F40-849B-8D4F6FCBF230}" srcOrd="1" destOrd="0" presId="urn:microsoft.com/office/officeart/2016/7/layout/BasicLinearProcessNumbered"/>
    <dgm:cxn modelId="{09E82FA9-64E8-442F-A9D7-1351E85CD2D3}" srcId="{553A18E3-ED1E-45F8-89F4-F2BD5F9CD42F}" destId="{0D7CC9A6-6B25-4EC3-90AF-07E797186498}" srcOrd="1" destOrd="0" parTransId="{6058AD51-1809-4D63-B3B2-5084B2A57007}" sibTransId="{6FCBF40E-F7DA-4C2C-A86D-5BD7A5222A86}"/>
    <dgm:cxn modelId="{EDCE81AC-FEBA-460C-9909-CDA78948CC97}" type="presOf" srcId="{ACEDEE9F-5164-4D1D-8062-18973D889665}" destId="{3401B348-228A-4E51-8CE5-DFC9F2A2F854}" srcOrd="0" destOrd="0" presId="urn:microsoft.com/office/officeart/2016/7/layout/BasicLinearProcessNumbered"/>
    <dgm:cxn modelId="{C3C0AAAE-B830-4F48-9946-229B0B146C5C}" type="presOf" srcId="{7C919236-15CA-4BAC-98C1-A9F0345FF7BC}" destId="{4148E4E1-EE1F-4B38-88D2-9759A5834449}" srcOrd="0" destOrd="0" presId="urn:microsoft.com/office/officeart/2016/7/layout/BasicLinearProcessNumbered"/>
    <dgm:cxn modelId="{4024B8B2-4223-4B4E-BAD6-8252E7064DDB}" srcId="{7C919236-15CA-4BAC-98C1-A9F0345FF7BC}" destId="{ACEDEE9F-5164-4D1D-8062-18973D889665}" srcOrd="4" destOrd="0" parTransId="{840DD250-4452-4FA7-8269-49B58895CC4C}" sibTransId="{D2B14296-464F-4209-9BFC-0DEB2877CA36}"/>
    <dgm:cxn modelId="{153931BA-1E25-49D8-8F25-E4DFFC121CD0}" srcId="{553A18E3-ED1E-45F8-89F4-F2BD5F9CD42F}" destId="{F4A8587B-7289-4DFC-B047-06E373C0CF00}" srcOrd="0" destOrd="0" parTransId="{FBB72866-D9D1-4AD9-84F9-84E3FB0BAA93}" sibTransId="{01792558-D3F4-4EC1-9FC1-B5010C6085AC}"/>
    <dgm:cxn modelId="{33C34FC3-AF56-4300-9ADE-F970215615D2}" type="presOf" srcId="{FFBAFF86-19CD-4B01-A504-DBC9A0593072}" destId="{94739456-C172-4714-85D5-83070DBFD2C5}" srcOrd="0" destOrd="0" presId="urn:microsoft.com/office/officeart/2016/7/layout/BasicLinearProcessNumbered"/>
    <dgm:cxn modelId="{5ADE83CC-6FCB-47EA-A9A7-3FC03306BFB3}" type="presOf" srcId="{7B666A1B-6CEF-4460-B926-34ABFD7726C3}" destId="{21A754CA-D66B-48C5-984A-1FC4EC14895B}" srcOrd="0" destOrd="1" presId="urn:microsoft.com/office/officeart/2016/7/layout/BasicLinearProcessNumbered"/>
    <dgm:cxn modelId="{94844FD7-99D4-4A4A-B988-102C2F23854A}" srcId="{2C702788-D80D-4EB6-AF22-4B1A6B0575D7}" destId="{011FD84C-AA26-4521-A946-1F935B6E38AA}" srcOrd="1" destOrd="0" parTransId="{887480D6-B037-4AFC-9E7B-5BF05B7BABFB}" sibTransId="{42A75B65-A7E2-46A7-8605-99BD08A06591}"/>
    <dgm:cxn modelId="{EC1330E7-E653-4154-95C6-404C2FE400C2}" type="presOf" srcId="{CE4542F7-330E-41BD-AE66-AC0D8409904D}" destId="{3F50A664-0DD9-48D0-912B-37F1E591B8D1}" srcOrd="0" destOrd="0" presId="urn:microsoft.com/office/officeart/2016/7/layout/BasicLinearProcessNumbered"/>
    <dgm:cxn modelId="{3338D0E8-B58E-4231-9CFC-B245F49EA971}" type="presOf" srcId="{9C069FD0-33FB-459F-A458-BC01870D6D5C}" destId="{31647088-4DCE-4F40-849B-8D4F6FCBF230}" srcOrd="0" destOrd="1" presId="urn:microsoft.com/office/officeart/2016/7/layout/BasicLinearProcessNumbered"/>
    <dgm:cxn modelId="{94BE42EF-F630-48A3-973A-8FB4BEC5D83E}" srcId="{CE4542F7-330E-41BD-AE66-AC0D8409904D}" destId="{C4951704-BD53-46E4-AAC3-2C59FB6C615C}" srcOrd="1" destOrd="0" parTransId="{9F1A025E-0B47-4E4D-B645-D1A4D5F61874}" sibTransId="{0F060F77-C26A-4D30-85EB-46A5D7FB4528}"/>
    <dgm:cxn modelId="{50F6F9FA-A2F9-4F84-9EB4-D3F602ECBFB9}" type="presOf" srcId="{6D3553E5-AB39-4B9A-BB25-E67B56F8C919}" destId="{7C723609-F284-4E21-A2FE-13A79396AA14}" srcOrd="0" destOrd="1" presId="urn:microsoft.com/office/officeart/2016/7/layout/BasicLinearProcessNumbered"/>
    <dgm:cxn modelId="{16324AFC-A178-4E7A-AEEA-4A3E10E01D8D}" type="presOf" srcId="{5FC0A5A8-34D3-4C6A-A207-19B85C408BB8}" destId="{034F5B7C-2A0D-4BC9-A6BF-47FE75F63173}" srcOrd="0" destOrd="2" presId="urn:microsoft.com/office/officeart/2016/7/layout/BasicLinearProcessNumbered"/>
    <dgm:cxn modelId="{29B2A8FC-0F13-4EB1-AB74-BF3033E8A731}" type="presOf" srcId="{ACEDEE9F-5164-4D1D-8062-18973D889665}" destId="{034F5B7C-2A0D-4BC9-A6BF-47FE75F63173}" srcOrd="1" destOrd="0" presId="urn:microsoft.com/office/officeart/2016/7/layout/BasicLinearProcessNumbered"/>
    <dgm:cxn modelId="{EFB07684-C881-4AF0-BF7C-1EB806902FB9}" type="presParOf" srcId="{4148E4E1-EE1F-4B38-88D2-9759A5834449}" destId="{1C4E8EBC-148D-485E-AACA-2B070ABC3725}" srcOrd="0" destOrd="0" presId="urn:microsoft.com/office/officeart/2016/7/layout/BasicLinearProcessNumbered"/>
    <dgm:cxn modelId="{8B79C706-7BC6-4DF6-90CE-1DA6D5B71974}" type="presParOf" srcId="{1C4E8EBC-148D-485E-AACA-2B070ABC3725}" destId="{2A6B3E5A-832B-462D-A0ED-6CB604C6C9E7}" srcOrd="0" destOrd="0" presId="urn:microsoft.com/office/officeart/2016/7/layout/BasicLinearProcessNumbered"/>
    <dgm:cxn modelId="{151A7B2A-7291-4ACC-9927-0B8174685474}" type="presParOf" srcId="{1C4E8EBC-148D-485E-AACA-2B070ABC3725}" destId="{CB2575B4-FD46-4BCC-93D3-B49F0442AB75}" srcOrd="1" destOrd="0" presId="urn:microsoft.com/office/officeart/2016/7/layout/BasicLinearProcessNumbered"/>
    <dgm:cxn modelId="{0200EC8C-6AFF-490F-AA72-A0A4F956EE03}" type="presParOf" srcId="{1C4E8EBC-148D-485E-AACA-2B070ABC3725}" destId="{049DB6D3-D0F4-40E2-A40A-A71E9664B090}" srcOrd="2" destOrd="0" presId="urn:microsoft.com/office/officeart/2016/7/layout/BasicLinearProcessNumbered"/>
    <dgm:cxn modelId="{5C95C3B7-DB8D-4A24-A68A-13FE7F05B491}" type="presParOf" srcId="{1C4E8EBC-148D-485E-AACA-2B070ABC3725}" destId="{7C723609-F284-4E21-A2FE-13A79396AA14}" srcOrd="3" destOrd="0" presId="urn:microsoft.com/office/officeart/2016/7/layout/BasicLinearProcessNumbered"/>
    <dgm:cxn modelId="{13C09832-9839-4AB8-8FAE-D13E6CFB1706}" type="presParOf" srcId="{4148E4E1-EE1F-4B38-88D2-9759A5834449}" destId="{60E72D66-25EA-4FAB-99F2-10B110E45126}" srcOrd="1" destOrd="0" presId="urn:microsoft.com/office/officeart/2016/7/layout/BasicLinearProcessNumbered"/>
    <dgm:cxn modelId="{3C170B00-BF77-4E42-AB76-6EB8DB697ABC}" type="presParOf" srcId="{4148E4E1-EE1F-4B38-88D2-9759A5834449}" destId="{1321CAB1-A92F-4D99-ACE8-857C5663C857}" srcOrd="2" destOrd="0" presId="urn:microsoft.com/office/officeart/2016/7/layout/BasicLinearProcessNumbered"/>
    <dgm:cxn modelId="{B6137389-8FA3-4DB5-943D-AF1E7A1AB51D}" type="presParOf" srcId="{1321CAB1-A92F-4D99-ACE8-857C5663C857}" destId="{3C88D9B2-C884-434C-87BB-4FEC32D8D830}" srcOrd="0" destOrd="0" presId="urn:microsoft.com/office/officeart/2016/7/layout/BasicLinearProcessNumbered"/>
    <dgm:cxn modelId="{A13F8F5B-121B-4C2C-99B2-428FA8C31B2B}" type="presParOf" srcId="{1321CAB1-A92F-4D99-ACE8-857C5663C857}" destId="{94739456-C172-4714-85D5-83070DBFD2C5}" srcOrd="1" destOrd="0" presId="urn:microsoft.com/office/officeart/2016/7/layout/BasicLinearProcessNumbered"/>
    <dgm:cxn modelId="{B07B5D64-6103-41AB-8535-57EF421DACCF}" type="presParOf" srcId="{1321CAB1-A92F-4D99-ACE8-857C5663C857}" destId="{939952A1-F538-44DB-9DD1-F3C22729F70D}" srcOrd="2" destOrd="0" presId="urn:microsoft.com/office/officeart/2016/7/layout/BasicLinearProcessNumbered"/>
    <dgm:cxn modelId="{3DE9899D-8988-45E9-86D4-BE6183503259}" type="presParOf" srcId="{1321CAB1-A92F-4D99-ACE8-857C5663C857}" destId="{CD2884F9-87AC-4BD9-B02F-0C3EA28D5487}" srcOrd="3" destOrd="0" presId="urn:microsoft.com/office/officeart/2016/7/layout/BasicLinearProcessNumbered"/>
    <dgm:cxn modelId="{E1442D37-AAD8-45A6-A789-DF1F8E3DA7A3}" type="presParOf" srcId="{4148E4E1-EE1F-4B38-88D2-9759A5834449}" destId="{7A26FB78-59C6-478E-8046-8B80CD83BAA0}" srcOrd="3" destOrd="0" presId="urn:microsoft.com/office/officeart/2016/7/layout/BasicLinearProcessNumbered"/>
    <dgm:cxn modelId="{2C1CEBF5-5B90-405A-921C-13E95F252146}" type="presParOf" srcId="{4148E4E1-EE1F-4B38-88D2-9759A5834449}" destId="{B790E3D4-FD0A-4AA0-9679-377A87169BCA}" srcOrd="4" destOrd="0" presId="urn:microsoft.com/office/officeart/2016/7/layout/BasicLinearProcessNumbered"/>
    <dgm:cxn modelId="{70088173-02DB-4C5B-A135-A0428409897B}" type="presParOf" srcId="{B790E3D4-FD0A-4AA0-9679-377A87169BCA}" destId="{3F50A664-0DD9-48D0-912B-37F1E591B8D1}" srcOrd="0" destOrd="0" presId="urn:microsoft.com/office/officeart/2016/7/layout/BasicLinearProcessNumbered"/>
    <dgm:cxn modelId="{D9537CBC-9536-4B93-A578-0DD8CA6971A5}" type="presParOf" srcId="{B790E3D4-FD0A-4AA0-9679-377A87169BCA}" destId="{8F5718D4-FAD6-4D2B-A203-B011F5700AD6}" srcOrd="1" destOrd="0" presId="urn:microsoft.com/office/officeart/2016/7/layout/BasicLinearProcessNumbered"/>
    <dgm:cxn modelId="{CC5AA6FD-7CA0-4D5E-A8D2-AF41CE821136}" type="presParOf" srcId="{B790E3D4-FD0A-4AA0-9679-377A87169BCA}" destId="{8A1AAF1E-9696-44A7-9087-9725A7A97FDD}" srcOrd="2" destOrd="0" presId="urn:microsoft.com/office/officeart/2016/7/layout/BasicLinearProcessNumbered"/>
    <dgm:cxn modelId="{D7F37B05-298B-4278-BC68-7CABB1C65E8A}" type="presParOf" srcId="{B790E3D4-FD0A-4AA0-9679-377A87169BCA}" destId="{31647088-4DCE-4F40-849B-8D4F6FCBF230}" srcOrd="3" destOrd="0" presId="urn:microsoft.com/office/officeart/2016/7/layout/BasicLinearProcessNumbered"/>
    <dgm:cxn modelId="{08CD344D-CCF6-413B-90ED-F11CC804706B}" type="presParOf" srcId="{4148E4E1-EE1F-4B38-88D2-9759A5834449}" destId="{A51FA9B9-9583-4084-838D-80F22490C754}" srcOrd="5" destOrd="0" presId="urn:microsoft.com/office/officeart/2016/7/layout/BasicLinearProcessNumbered"/>
    <dgm:cxn modelId="{233D07FC-2A08-43EE-B904-A1743F022C4D}" type="presParOf" srcId="{4148E4E1-EE1F-4B38-88D2-9759A5834449}" destId="{D7740AE9-16BA-4C5B-B558-B1470980F0D4}" srcOrd="6" destOrd="0" presId="urn:microsoft.com/office/officeart/2016/7/layout/BasicLinearProcessNumbered"/>
    <dgm:cxn modelId="{1C1CEDE3-4B0E-45F2-B990-5DA395165061}" type="presParOf" srcId="{D7740AE9-16BA-4C5B-B558-B1470980F0D4}" destId="{AE5BC7E0-05AB-4AB0-A162-9C48149C7C73}" srcOrd="0" destOrd="0" presId="urn:microsoft.com/office/officeart/2016/7/layout/BasicLinearProcessNumbered"/>
    <dgm:cxn modelId="{AC745CDC-A421-45D6-918F-3702ADBC686C}" type="presParOf" srcId="{D7740AE9-16BA-4C5B-B558-B1470980F0D4}" destId="{DC218589-8D87-4F72-BCB8-B352D097AB8B}" srcOrd="1" destOrd="0" presId="urn:microsoft.com/office/officeart/2016/7/layout/BasicLinearProcessNumbered"/>
    <dgm:cxn modelId="{CB96692B-6C9E-48ED-9B2C-3DB5891B77C3}" type="presParOf" srcId="{D7740AE9-16BA-4C5B-B558-B1470980F0D4}" destId="{7B276D7F-40E6-4280-BDEC-45CE607A01B5}" srcOrd="2" destOrd="0" presId="urn:microsoft.com/office/officeart/2016/7/layout/BasicLinearProcessNumbered"/>
    <dgm:cxn modelId="{DBCB4FCC-99ED-4273-B711-2AA01993463D}" type="presParOf" srcId="{D7740AE9-16BA-4C5B-B558-B1470980F0D4}" destId="{21A754CA-D66B-48C5-984A-1FC4EC14895B}" srcOrd="3" destOrd="0" presId="urn:microsoft.com/office/officeart/2016/7/layout/BasicLinearProcessNumbered"/>
    <dgm:cxn modelId="{65B70A8C-7669-4FD2-8FFD-43F87FC5B27C}" type="presParOf" srcId="{4148E4E1-EE1F-4B38-88D2-9759A5834449}" destId="{1683B24F-2FC9-4575-9FD5-01CB89C1E0E3}" srcOrd="7" destOrd="0" presId="urn:microsoft.com/office/officeart/2016/7/layout/BasicLinearProcessNumbered"/>
    <dgm:cxn modelId="{6DF8479F-5D7B-464F-9B24-E2D8705958B6}" type="presParOf" srcId="{4148E4E1-EE1F-4B38-88D2-9759A5834449}" destId="{BD09C2B2-E977-4275-9D26-59AF565612EC}" srcOrd="8" destOrd="0" presId="urn:microsoft.com/office/officeart/2016/7/layout/BasicLinearProcessNumbered"/>
    <dgm:cxn modelId="{EC4FEE8A-CEAD-4B02-990F-F32DDFF81479}" type="presParOf" srcId="{BD09C2B2-E977-4275-9D26-59AF565612EC}" destId="{3401B348-228A-4E51-8CE5-DFC9F2A2F854}" srcOrd="0" destOrd="0" presId="urn:microsoft.com/office/officeart/2016/7/layout/BasicLinearProcessNumbered"/>
    <dgm:cxn modelId="{29C750E5-69F6-47A7-B6D7-39802021F79A}" type="presParOf" srcId="{BD09C2B2-E977-4275-9D26-59AF565612EC}" destId="{9E727E40-9AEC-4B78-8F15-B801CB701C97}" srcOrd="1" destOrd="0" presId="urn:microsoft.com/office/officeart/2016/7/layout/BasicLinearProcessNumbered"/>
    <dgm:cxn modelId="{C73E3A46-648E-4B01-AD73-BFE828049E68}" type="presParOf" srcId="{BD09C2B2-E977-4275-9D26-59AF565612EC}" destId="{96DD0018-FB7A-477A-97F6-58F388B52F00}" srcOrd="2" destOrd="0" presId="urn:microsoft.com/office/officeart/2016/7/layout/BasicLinearProcessNumbered"/>
    <dgm:cxn modelId="{84AA5EE0-E501-4B77-920A-9514F80555C3}" type="presParOf" srcId="{BD09C2B2-E977-4275-9D26-59AF565612EC}" destId="{034F5B7C-2A0D-4BC9-A6BF-47FE75F63173}"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2B5A0A-E10A-4E40-9695-C461F300D5DA}"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55F61657-4BD3-4ABD-BAE2-FBC2FFFE4FAE}">
      <dgm:prSet phldrT="[Text]"/>
      <dgm:spPr/>
      <dgm:t>
        <a:bodyPr/>
        <a:lstStyle/>
        <a:p>
          <a:r>
            <a:rPr lang="en-US" b="1"/>
            <a:t>Suicide is the</a:t>
          </a:r>
        </a:p>
      </dgm:t>
    </dgm:pt>
    <dgm:pt modelId="{40B990A3-F0A5-4EEF-A03B-A7BF480B4F8B}" type="parTrans" cxnId="{DAF0CB37-1A05-4DE9-AE2A-73AEC0A2CD8C}">
      <dgm:prSet/>
      <dgm:spPr/>
      <dgm:t>
        <a:bodyPr/>
        <a:lstStyle/>
        <a:p>
          <a:endParaRPr lang="en-US"/>
        </a:p>
      </dgm:t>
    </dgm:pt>
    <dgm:pt modelId="{85FEF0F4-72FA-4D8E-9258-87ED6F00FEC8}" type="sibTrans" cxnId="{DAF0CB37-1A05-4DE9-AE2A-73AEC0A2CD8C}">
      <dgm:prSet/>
      <dgm:spPr/>
      <dgm:t>
        <a:bodyPr/>
        <a:lstStyle/>
        <a:p>
          <a:endParaRPr lang="en-US"/>
        </a:p>
      </dgm:t>
    </dgm:pt>
    <dgm:pt modelId="{A6E59473-9B40-4DF2-8A53-03DE170EBB6B}">
      <dgm:prSet phldrT="[Text]"/>
      <dgm:spPr/>
      <dgm:t>
        <a:bodyPr/>
        <a:lstStyle/>
        <a:p>
          <a:r>
            <a:rPr lang="en-US" b="1"/>
            <a:t>On average</a:t>
          </a:r>
        </a:p>
      </dgm:t>
    </dgm:pt>
    <dgm:pt modelId="{7D19C4C9-1A42-495D-852E-76F4DE047E68}" type="parTrans" cxnId="{51C701CC-001F-4421-99FB-D66ECC01B41A}">
      <dgm:prSet/>
      <dgm:spPr/>
      <dgm:t>
        <a:bodyPr/>
        <a:lstStyle/>
        <a:p>
          <a:endParaRPr lang="en-US"/>
        </a:p>
      </dgm:t>
    </dgm:pt>
    <dgm:pt modelId="{B7E23B48-9FB4-4226-AD43-83F2873D213A}" type="sibTrans" cxnId="{51C701CC-001F-4421-99FB-D66ECC01B41A}">
      <dgm:prSet/>
      <dgm:spPr/>
      <dgm:t>
        <a:bodyPr/>
        <a:lstStyle/>
        <a:p>
          <a:endParaRPr lang="en-US"/>
        </a:p>
      </dgm:t>
    </dgm:pt>
    <dgm:pt modelId="{53CF50C5-5F54-490F-B67E-F191F5923322}">
      <dgm:prSet phldrT="[Text]"/>
      <dgm:spPr/>
      <dgm:t>
        <a:bodyPr/>
        <a:lstStyle/>
        <a:p>
          <a:r>
            <a:rPr lang="en-US" b="1"/>
            <a:t>Suicide is the</a:t>
          </a:r>
        </a:p>
      </dgm:t>
    </dgm:pt>
    <dgm:pt modelId="{4B6ED7DC-CA82-4085-8D43-6EE81B7C0E10}" type="parTrans" cxnId="{715AFC40-4764-4BB2-A54E-95FBB22601F0}">
      <dgm:prSet/>
      <dgm:spPr/>
      <dgm:t>
        <a:bodyPr/>
        <a:lstStyle/>
        <a:p>
          <a:endParaRPr lang="en-US"/>
        </a:p>
      </dgm:t>
    </dgm:pt>
    <dgm:pt modelId="{04F0A88F-203F-4B6B-893B-2CE31209553E}" type="sibTrans" cxnId="{715AFC40-4764-4BB2-A54E-95FBB22601F0}">
      <dgm:prSet/>
      <dgm:spPr/>
      <dgm:t>
        <a:bodyPr/>
        <a:lstStyle/>
        <a:p>
          <a:endParaRPr lang="en-US"/>
        </a:p>
      </dgm:t>
    </dgm:pt>
    <dgm:pt modelId="{34365897-F312-4800-AFCF-3F46886E6D0F}" type="pres">
      <dgm:prSet presAssocID="{422B5A0A-E10A-4E40-9695-C461F300D5DA}" presName="Name0" presStyleCnt="0">
        <dgm:presLayoutVars>
          <dgm:dir/>
          <dgm:animLvl val="lvl"/>
          <dgm:resizeHandles val="exact"/>
        </dgm:presLayoutVars>
      </dgm:prSet>
      <dgm:spPr/>
    </dgm:pt>
    <dgm:pt modelId="{1895E3F8-7278-490F-8645-3BE73AE15097}" type="pres">
      <dgm:prSet presAssocID="{55F61657-4BD3-4ABD-BAE2-FBC2FFFE4FAE}" presName="composite" presStyleCnt="0"/>
      <dgm:spPr/>
    </dgm:pt>
    <dgm:pt modelId="{3170B8FB-1050-41E8-A5D8-9EAD7F205A8B}" type="pres">
      <dgm:prSet presAssocID="{55F61657-4BD3-4ABD-BAE2-FBC2FFFE4FAE}" presName="parTx" presStyleLbl="alignNode1" presStyleIdx="0" presStyleCnt="3" custLinFactNeighborX="-103" custLinFactNeighborY="232">
        <dgm:presLayoutVars>
          <dgm:chMax val="0"/>
          <dgm:chPref val="0"/>
          <dgm:bulletEnabled val="1"/>
        </dgm:presLayoutVars>
      </dgm:prSet>
      <dgm:spPr/>
    </dgm:pt>
    <dgm:pt modelId="{E775FEC8-1A25-4699-9163-81D8D46EEA8C}" type="pres">
      <dgm:prSet presAssocID="{55F61657-4BD3-4ABD-BAE2-FBC2FFFE4FAE}" presName="desTx" presStyleLbl="alignAccFollowNode1" presStyleIdx="0" presStyleCnt="3" custScaleY="134030" custLinFactNeighborX="-103" custLinFactNeighborY="18535">
        <dgm:presLayoutVars>
          <dgm:bulletEnabled val="1"/>
        </dgm:presLayoutVars>
      </dgm:prSet>
      <dgm:spPr/>
    </dgm:pt>
    <dgm:pt modelId="{F6F20774-DEEE-489F-AF94-7F95BE8E62A9}" type="pres">
      <dgm:prSet presAssocID="{85FEF0F4-72FA-4D8E-9258-87ED6F00FEC8}" presName="space" presStyleCnt="0"/>
      <dgm:spPr/>
    </dgm:pt>
    <dgm:pt modelId="{9705EBC1-BF0B-42FB-9688-6D56759B626A}" type="pres">
      <dgm:prSet presAssocID="{A6E59473-9B40-4DF2-8A53-03DE170EBB6B}" presName="composite" presStyleCnt="0"/>
      <dgm:spPr/>
    </dgm:pt>
    <dgm:pt modelId="{CB1A3FD1-FB9F-4DC8-B9D0-B45DC1C2A1C6}" type="pres">
      <dgm:prSet presAssocID="{A6E59473-9B40-4DF2-8A53-03DE170EBB6B}" presName="parTx" presStyleLbl="alignNode1" presStyleIdx="1" presStyleCnt="3">
        <dgm:presLayoutVars>
          <dgm:chMax val="0"/>
          <dgm:chPref val="0"/>
          <dgm:bulletEnabled val="1"/>
        </dgm:presLayoutVars>
      </dgm:prSet>
      <dgm:spPr/>
    </dgm:pt>
    <dgm:pt modelId="{8C829B3F-2D75-413D-9FEC-DE6D347B4006}" type="pres">
      <dgm:prSet presAssocID="{A6E59473-9B40-4DF2-8A53-03DE170EBB6B}" presName="desTx" presStyleLbl="alignAccFollowNode1" presStyleIdx="1" presStyleCnt="3" custScaleY="133940" custLinFactNeighborX="0" custLinFactNeighborY="18512">
        <dgm:presLayoutVars>
          <dgm:bulletEnabled val="1"/>
        </dgm:presLayoutVars>
      </dgm:prSet>
      <dgm:spPr/>
    </dgm:pt>
    <dgm:pt modelId="{D77D0DF0-7B29-4E0B-95EF-1EBD9AC6525E}" type="pres">
      <dgm:prSet presAssocID="{B7E23B48-9FB4-4226-AD43-83F2873D213A}" presName="space" presStyleCnt="0"/>
      <dgm:spPr/>
    </dgm:pt>
    <dgm:pt modelId="{181F45B0-383B-4E90-9BB8-4470A9AE8E14}" type="pres">
      <dgm:prSet presAssocID="{53CF50C5-5F54-490F-B67E-F191F5923322}" presName="composite" presStyleCnt="0"/>
      <dgm:spPr/>
    </dgm:pt>
    <dgm:pt modelId="{0CA5E67D-86E2-41E9-B70E-94400817BCEE}" type="pres">
      <dgm:prSet presAssocID="{53CF50C5-5F54-490F-B67E-F191F5923322}" presName="parTx" presStyleLbl="alignNode1" presStyleIdx="2" presStyleCnt="3">
        <dgm:presLayoutVars>
          <dgm:chMax val="0"/>
          <dgm:chPref val="0"/>
          <dgm:bulletEnabled val="1"/>
        </dgm:presLayoutVars>
      </dgm:prSet>
      <dgm:spPr/>
    </dgm:pt>
    <dgm:pt modelId="{5FF3A530-1739-4161-BCFD-7CA0CC2B8DF3}" type="pres">
      <dgm:prSet presAssocID="{53CF50C5-5F54-490F-B67E-F191F5923322}" presName="desTx" presStyleLbl="alignAccFollowNode1" presStyleIdx="2" presStyleCnt="3" custScaleY="133940" custLinFactNeighborY="17733">
        <dgm:presLayoutVars>
          <dgm:bulletEnabled val="1"/>
        </dgm:presLayoutVars>
      </dgm:prSet>
      <dgm:spPr/>
    </dgm:pt>
  </dgm:ptLst>
  <dgm:cxnLst>
    <dgm:cxn modelId="{DAF0CB37-1A05-4DE9-AE2A-73AEC0A2CD8C}" srcId="{422B5A0A-E10A-4E40-9695-C461F300D5DA}" destId="{55F61657-4BD3-4ABD-BAE2-FBC2FFFE4FAE}" srcOrd="0" destOrd="0" parTransId="{40B990A3-F0A5-4EEF-A03B-A7BF480B4F8B}" sibTransId="{85FEF0F4-72FA-4D8E-9258-87ED6F00FEC8}"/>
    <dgm:cxn modelId="{715AFC40-4764-4BB2-A54E-95FBB22601F0}" srcId="{422B5A0A-E10A-4E40-9695-C461F300D5DA}" destId="{53CF50C5-5F54-490F-B67E-F191F5923322}" srcOrd="2" destOrd="0" parTransId="{4B6ED7DC-CA82-4085-8D43-6EE81B7C0E10}" sibTransId="{04F0A88F-203F-4B6B-893B-2CE31209553E}"/>
    <dgm:cxn modelId="{71EE9041-3785-466E-B7C1-B908779D0433}" type="presOf" srcId="{A6E59473-9B40-4DF2-8A53-03DE170EBB6B}" destId="{CB1A3FD1-FB9F-4DC8-B9D0-B45DC1C2A1C6}" srcOrd="0" destOrd="0" presId="urn:microsoft.com/office/officeart/2005/8/layout/hList1"/>
    <dgm:cxn modelId="{08210CB1-6CBD-4A32-892F-B5BDA25DDBA7}" type="presOf" srcId="{55F61657-4BD3-4ABD-BAE2-FBC2FFFE4FAE}" destId="{3170B8FB-1050-41E8-A5D8-9EAD7F205A8B}" srcOrd="0" destOrd="0" presId="urn:microsoft.com/office/officeart/2005/8/layout/hList1"/>
    <dgm:cxn modelId="{51C701CC-001F-4421-99FB-D66ECC01B41A}" srcId="{422B5A0A-E10A-4E40-9695-C461F300D5DA}" destId="{A6E59473-9B40-4DF2-8A53-03DE170EBB6B}" srcOrd="1" destOrd="0" parTransId="{7D19C4C9-1A42-495D-852E-76F4DE047E68}" sibTransId="{B7E23B48-9FB4-4226-AD43-83F2873D213A}"/>
    <dgm:cxn modelId="{AAACD2DC-A278-436E-9B86-9A67C017F221}" type="presOf" srcId="{422B5A0A-E10A-4E40-9695-C461F300D5DA}" destId="{34365897-F312-4800-AFCF-3F46886E6D0F}" srcOrd="0" destOrd="0" presId="urn:microsoft.com/office/officeart/2005/8/layout/hList1"/>
    <dgm:cxn modelId="{DA5DE7F9-01F8-4A59-A6CA-311BDC9FA971}" type="presOf" srcId="{53CF50C5-5F54-490F-B67E-F191F5923322}" destId="{0CA5E67D-86E2-41E9-B70E-94400817BCEE}" srcOrd="0" destOrd="0" presId="urn:microsoft.com/office/officeart/2005/8/layout/hList1"/>
    <dgm:cxn modelId="{6320942B-77B1-4A19-A002-F8D5506CD9C3}" type="presParOf" srcId="{34365897-F312-4800-AFCF-3F46886E6D0F}" destId="{1895E3F8-7278-490F-8645-3BE73AE15097}" srcOrd="0" destOrd="0" presId="urn:microsoft.com/office/officeart/2005/8/layout/hList1"/>
    <dgm:cxn modelId="{FAC3AC01-A348-47B9-ADF1-333CE661BD02}" type="presParOf" srcId="{1895E3F8-7278-490F-8645-3BE73AE15097}" destId="{3170B8FB-1050-41E8-A5D8-9EAD7F205A8B}" srcOrd="0" destOrd="0" presId="urn:microsoft.com/office/officeart/2005/8/layout/hList1"/>
    <dgm:cxn modelId="{E23B6D0D-276B-42F7-8BE9-2C0524DBD31D}" type="presParOf" srcId="{1895E3F8-7278-490F-8645-3BE73AE15097}" destId="{E775FEC8-1A25-4699-9163-81D8D46EEA8C}" srcOrd="1" destOrd="0" presId="urn:microsoft.com/office/officeart/2005/8/layout/hList1"/>
    <dgm:cxn modelId="{FA49934E-2B83-41DE-85B3-835DEB5FC53C}" type="presParOf" srcId="{34365897-F312-4800-AFCF-3F46886E6D0F}" destId="{F6F20774-DEEE-489F-AF94-7F95BE8E62A9}" srcOrd="1" destOrd="0" presId="urn:microsoft.com/office/officeart/2005/8/layout/hList1"/>
    <dgm:cxn modelId="{6C8A1B86-F173-456B-BE28-DD0CFCA1219D}" type="presParOf" srcId="{34365897-F312-4800-AFCF-3F46886E6D0F}" destId="{9705EBC1-BF0B-42FB-9688-6D56759B626A}" srcOrd="2" destOrd="0" presId="urn:microsoft.com/office/officeart/2005/8/layout/hList1"/>
    <dgm:cxn modelId="{9A6A4BEA-8C09-4C8D-9F17-8D531081E71C}" type="presParOf" srcId="{9705EBC1-BF0B-42FB-9688-6D56759B626A}" destId="{CB1A3FD1-FB9F-4DC8-B9D0-B45DC1C2A1C6}" srcOrd="0" destOrd="0" presId="urn:microsoft.com/office/officeart/2005/8/layout/hList1"/>
    <dgm:cxn modelId="{85895C9F-0A44-4230-87CE-28E92090FC81}" type="presParOf" srcId="{9705EBC1-BF0B-42FB-9688-6D56759B626A}" destId="{8C829B3F-2D75-413D-9FEC-DE6D347B4006}" srcOrd="1" destOrd="0" presId="urn:microsoft.com/office/officeart/2005/8/layout/hList1"/>
    <dgm:cxn modelId="{22207DD4-DE29-4DD1-8947-153AD04B1F3E}" type="presParOf" srcId="{34365897-F312-4800-AFCF-3F46886E6D0F}" destId="{D77D0DF0-7B29-4E0B-95EF-1EBD9AC6525E}" srcOrd="3" destOrd="0" presId="urn:microsoft.com/office/officeart/2005/8/layout/hList1"/>
    <dgm:cxn modelId="{148061FE-C77A-4563-AFE5-2EDDFF96CBEB}" type="presParOf" srcId="{34365897-F312-4800-AFCF-3F46886E6D0F}" destId="{181F45B0-383B-4E90-9BB8-4470A9AE8E14}" srcOrd="4" destOrd="0" presId="urn:microsoft.com/office/officeart/2005/8/layout/hList1"/>
    <dgm:cxn modelId="{B431F192-32D8-4FC4-81BB-40CDF4EEC84D}" type="presParOf" srcId="{181F45B0-383B-4E90-9BB8-4470A9AE8E14}" destId="{0CA5E67D-86E2-41E9-B70E-94400817BCEE}" srcOrd="0" destOrd="0" presId="urn:microsoft.com/office/officeart/2005/8/layout/hList1"/>
    <dgm:cxn modelId="{3FC8D9FD-F803-4B6B-B263-1B969A9CC95C}" type="presParOf" srcId="{181F45B0-383B-4E90-9BB8-4470A9AE8E14}" destId="{5FF3A530-1739-4161-BCFD-7CA0CC2B8DF3}"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11416F-E65B-438B-9726-720E9526C4AC}" type="doc">
      <dgm:prSet loTypeId="urn:microsoft.com/office/officeart/2005/8/layout/pyramid2" loCatId="list" qsTypeId="urn:microsoft.com/office/officeart/2005/8/quickstyle/simple1" qsCatId="simple" csTypeId="urn:microsoft.com/office/officeart/2005/8/colors/colorful5" csCatId="colorful" phldr="1"/>
      <dgm:spPr/>
    </dgm:pt>
    <dgm:pt modelId="{278627E0-1905-48A5-BECD-C8357F646B31}">
      <dgm:prSet phldrT="[Text]"/>
      <dgm:spPr/>
      <dgm:t>
        <a:bodyPr/>
        <a:lstStyle/>
        <a:p>
          <a:pPr algn="l"/>
          <a:r>
            <a:rPr lang="en-US" b="1"/>
            <a:t>1. Build Rapport</a:t>
          </a:r>
        </a:p>
      </dgm:t>
    </dgm:pt>
    <dgm:pt modelId="{7BDB59F7-D301-40F2-9316-5D77778088BC}" type="parTrans" cxnId="{B730865E-757C-482C-B320-FCB2BD9FAFCB}">
      <dgm:prSet/>
      <dgm:spPr/>
      <dgm:t>
        <a:bodyPr/>
        <a:lstStyle/>
        <a:p>
          <a:endParaRPr lang="en-US"/>
        </a:p>
      </dgm:t>
    </dgm:pt>
    <dgm:pt modelId="{BCC63A60-775C-4F39-AB57-8D56C2020892}" type="sibTrans" cxnId="{B730865E-757C-482C-B320-FCB2BD9FAFCB}">
      <dgm:prSet/>
      <dgm:spPr/>
      <dgm:t>
        <a:bodyPr/>
        <a:lstStyle/>
        <a:p>
          <a:endParaRPr lang="en-US"/>
        </a:p>
      </dgm:t>
    </dgm:pt>
    <dgm:pt modelId="{831DE748-1148-4DBA-ADDE-BA2717F7BB36}">
      <dgm:prSet phldrT="[Text]"/>
      <dgm:spPr/>
      <dgm:t>
        <a:bodyPr/>
        <a:lstStyle/>
        <a:p>
          <a:pPr algn="l"/>
          <a:r>
            <a:rPr lang="en-US" b="1"/>
            <a:t>2. Assess Risk</a:t>
          </a:r>
        </a:p>
      </dgm:t>
    </dgm:pt>
    <dgm:pt modelId="{4288B213-2111-456B-929A-B49FC915E4F6}" type="parTrans" cxnId="{96B1AFBD-A176-4C61-B059-7DA71BAB296D}">
      <dgm:prSet/>
      <dgm:spPr/>
      <dgm:t>
        <a:bodyPr/>
        <a:lstStyle/>
        <a:p>
          <a:endParaRPr lang="en-US"/>
        </a:p>
      </dgm:t>
    </dgm:pt>
    <dgm:pt modelId="{4471021E-FB3A-4D49-A3FC-5C6329B5C209}" type="sibTrans" cxnId="{96B1AFBD-A176-4C61-B059-7DA71BAB296D}">
      <dgm:prSet/>
      <dgm:spPr/>
      <dgm:t>
        <a:bodyPr/>
        <a:lstStyle/>
        <a:p>
          <a:endParaRPr lang="en-US"/>
        </a:p>
      </dgm:t>
    </dgm:pt>
    <dgm:pt modelId="{855DF340-774C-448D-B894-51B078D89878}">
      <dgm:prSet phldrT="[Text]"/>
      <dgm:spPr/>
      <dgm:t>
        <a:bodyPr/>
        <a:lstStyle/>
        <a:p>
          <a:pPr algn="l"/>
          <a:r>
            <a:rPr lang="en-US" b="1"/>
            <a:t>3.  Create Safety Plan</a:t>
          </a:r>
        </a:p>
      </dgm:t>
    </dgm:pt>
    <dgm:pt modelId="{79CB23A7-0429-4D7D-8A9F-C4CB9E39E28A}" type="parTrans" cxnId="{00C08DA3-4E6D-455F-9265-93B2558157D4}">
      <dgm:prSet/>
      <dgm:spPr/>
      <dgm:t>
        <a:bodyPr/>
        <a:lstStyle/>
        <a:p>
          <a:endParaRPr lang="en-US"/>
        </a:p>
      </dgm:t>
    </dgm:pt>
    <dgm:pt modelId="{779502C9-BA3F-4006-9E98-8B6FAFDDD7D9}" type="sibTrans" cxnId="{00C08DA3-4E6D-455F-9265-93B2558157D4}">
      <dgm:prSet/>
      <dgm:spPr/>
      <dgm:t>
        <a:bodyPr/>
        <a:lstStyle/>
        <a:p>
          <a:endParaRPr lang="en-US"/>
        </a:p>
      </dgm:t>
    </dgm:pt>
    <dgm:pt modelId="{BB32A586-B55A-4586-A597-F1FC8C0A73F3}" type="pres">
      <dgm:prSet presAssocID="{4E11416F-E65B-438B-9726-720E9526C4AC}" presName="compositeShape" presStyleCnt="0">
        <dgm:presLayoutVars>
          <dgm:dir/>
          <dgm:resizeHandles/>
        </dgm:presLayoutVars>
      </dgm:prSet>
      <dgm:spPr/>
    </dgm:pt>
    <dgm:pt modelId="{F9CFB59D-1A0F-4513-84D2-CEAF7C69BCF2}" type="pres">
      <dgm:prSet presAssocID="{4E11416F-E65B-438B-9726-720E9526C4AC}" presName="pyramid" presStyleLbl="node1" presStyleIdx="0" presStyleCnt="1" custFlipVert="1" custLinFactNeighborX="-19697" custLinFactNeighborY="-769"/>
      <dgm:spPr/>
    </dgm:pt>
    <dgm:pt modelId="{6587EC84-00F4-4C3D-AFE1-1D3FE8E9E994}" type="pres">
      <dgm:prSet presAssocID="{4E11416F-E65B-438B-9726-720E9526C4AC}" presName="theList" presStyleCnt="0"/>
      <dgm:spPr/>
    </dgm:pt>
    <dgm:pt modelId="{90A36FD9-B717-487D-AA99-E9AE44C9A131}" type="pres">
      <dgm:prSet presAssocID="{278627E0-1905-48A5-BECD-C8357F646B31}" presName="aNode" presStyleLbl="fgAcc1" presStyleIdx="0" presStyleCnt="3" custScaleX="138894" custLinFactNeighborX="7972" custLinFactNeighborY="-5640">
        <dgm:presLayoutVars>
          <dgm:bulletEnabled val="1"/>
        </dgm:presLayoutVars>
      </dgm:prSet>
      <dgm:spPr/>
    </dgm:pt>
    <dgm:pt modelId="{5E802D8C-1A9F-42EB-AE92-2D20C21D667E}" type="pres">
      <dgm:prSet presAssocID="{278627E0-1905-48A5-BECD-C8357F646B31}" presName="aSpace" presStyleCnt="0"/>
      <dgm:spPr/>
    </dgm:pt>
    <dgm:pt modelId="{C2A8674A-FD3C-4BAA-80BB-FECC2A36EAAD}" type="pres">
      <dgm:prSet presAssocID="{831DE748-1148-4DBA-ADDE-BA2717F7BB36}" presName="aNode" presStyleLbl="fgAcc1" presStyleIdx="1" presStyleCnt="3" custScaleX="138894" custLinFactNeighborX="8942" custLinFactNeighborY="-10321">
        <dgm:presLayoutVars>
          <dgm:bulletEnabled val="1"/>
        </dgm:presLayoutVars>
      </dgm:prSet>
      <dgm:spPr/>
    </dgm:pt>
    <dgm:pt modelId="{1480E1C4-6A3A-45EB-B0D5-03824138F7A7}" type="pres">
      <dgm:prSet presAssocID="{831DE748-1148-4DBA-ADDE-BA2717F7BB36}" presName="aSpace" presStyleCnt="0"/>
      <dgm:spPr/>
    </dgm:pt>
    <dgm:pt modelId="{1C892D88-4909-4D55-B8F2-54271984A090}" type="pres">
      <dgm:prSet presAssocID="{855DF340-774C-448D-B894-51B078D89878}" presName="aNode" presStyleLbl="fgAcc1" presStyleIdx="2" presStyleCnt="3" custScaleX="138846" custLinFactNeighborX="8942" custLinFactNeighborY="15369">
        <dgm:presLayoutVars>
          <dgm:bulletEnabled val="1"/>
        </dgm:presLayoutVars>
      </dgm:prSet>
      <dgm:spPr/>
    </dgm:pt>
    <dgm:pt modelId="{D1557C6F-66E9-4DBA-BD9B-BB76B302201E}" type="pres">
      <dgm:prSet presAssocID="{855DF340-774C-448D-B894-51B078D89878}" presName="aSpace" presStyleCnt="0"/>
      <dgm:spPr/>
    </dgm:pt>
  </dgm:ptLst>
  <dgm:cxnLst>
    <dgm:cxn modelId="{B730865E-757C-482C-B320-FCB2BD9FAFCB}" srcId="{4E11416F-E65B-438B-9726-720E9526C4AC}" destId="{278627E0-1905-48A5-BECD-C8357F646B31}" srcOrd="0" destOrd="0" parTransId="{7BDB59F7-D301-40F2-9316-5D77778088BC}" sibTransId="{BCC63A60-775C-4F39-AB57-8D56C2020892}"/>
    <dgm:cxn modelId="{BB45B684-9326-4F93-BEBF-126A798B28E8}" type="presOf" srcId="{831DE748-1148-4DBA-ADDE-BA2717F7BB36}" destId="{C2A8674A-FD3C-4BAA-80BB-FECC2A36EAAD}" srcOrd="0" destOrd="0" presId="urn:microsoft.com/office/officeart/2005/8/layout/pyramid2"/>
    <dgm:cxn modelId="{00C08DA3-4E6D-455F-9265-93B2558157D4}" srcId="{4E11416F-E65B-438B-9726-720E9526C4AC}" destId="{855DF340-774C-448D-B894-51B078D89878}" srcOrd="2" destOrd="0" parTransId="{79CB23A7-0429-4D7D-8A9F-C4CB9E39E28A}" sibTransId="{779502C9-BA3F-4006-9E98-8B6FAFDDD7D9}"/>
    <dgm:cxn modelId="{D572E5A9-A7F1-4D82-9370-AC5D6A0C9488}" type="presOf" srcId="{4E11416F-E65B-438B-9726-720E9526C4AC}" destId="{BB32A586-B55A-4586-A597-F1FC8C0A73F3}" srcOrd="0" destOrd="0" presId="urn:microsoft.com/office/officeart/2005/8/layout/pyramid2"/>
    <dgm:cxn modelId="{96B1AFBD-A176-4C61-B059-7DA71BAB296D}" srcId="{4E11416F-E65B-438B-9726-720E9526C4AC}" destId="{831DE748-1148-4DBA-ADDE-BA2717F7BB36}" srcOrd="1" destOrd="0" parTransId="{4288B213-2111-456B-929A-B49FC915E4F6}" sibTransId="{4471021E-FB3A-4D49-A3FC-5C6329B5C209}"/>
    <dgm:cxn modelId="{F34C7FD0-8E1D-4DF7-81EE-79975135D6BC}" type="presOf" srcId="{278627E0-1905-48A5-BECD-C8357F646B31}" destId="{90A36FD9-B717-487D-AA99-E9AE44C9A131}" srcOrd="0" destOrd="0" presId="urn:microsoft.com/office/officeart/2005/8/layout/pyramid2"/>
    <dgm:cxn modelId="{E13866F9-1706-478F-81B7-A32D69AEEA89}" type="presOf" srcId="{855DF340-774C-448D-B894-51B078D89878}" destId="{1C892D88-4909-4D55-B8F2-54271984A090}" srcOrd="0" destOrd="0" presId="urn:microsoft.com/office/officeart/2005/8/layout/pyramid2"/>
    <dgm:cxn modelId="{148F7FD9-75E9-4F8B-8239-3BD221BFDC3E}" type="presParOf" srcId="{BB32A586-B55A-4586-A597-F1FC8C0A73F3}" destId="{F9CFB59D-1A0F-4513-84D2-CEAF7C69BCF2}" srcOrd="0" destOrd="0" presId="urn:microsoft.com/office/officeart/2005/8/layout/pyramid2"/>
    <dgm:cxn modelId="{3657E450-2F84-4F26-9FF9-79AA55C61C6F}" type="presParOf" srcId="{BB32A586-B55A-4586-A597-F1FC8C0A73F3}" destId="{6587EC84-00F4-4C3D-AFE1-1D3FE8E9E994}" srcOrd="1" destOrd="0" presId="urn:microsoft.com/office/officeart/2005/8/layout/pyramid2"/>
    <dgm:cxn modelId="{3ACDBE78-2863-40C9-93F1-115B1D152904}" type="presParOf" srcId="{6587EC84-00F4-4C3D-AFE1-1D3FE8E9E994}" destId="{90A36FD9-B717-487D-AA99-E9AE44C9A131}" srcOrd="0" destOrd="0" presId="urn:microsoft.com/office/officeart/2005/8/layout/pyramid2"/>
    <dgm:cxn modelId="{5EE3C271-8A6B-4F90-8BB6-DC8225BE18E5}" type="presParOf" srcId="{6587EC84-00F4-4C3D-AFE1-1D3FE8E9E994}" destId="{5E802D8C-1A9F-42EB-AE92-2D20C21D667E}" srcOrd="1" destOrd="0" presId="urn:microsoft.com/office/officeart/2005/8/layout/pyramid2"/>
    <dgm:cxn modelId="{2DF7CFB5-AFE2-4B59-8A02-3E763F0CBC65}" type="presParOf" srcId="{6587EC84-00F4-4C3D-AFE1-1D3FE8E9E994}" destId="{C2A8674A-FD3C-4BAA-80BB-FECC2A36EAAD}" srcOrd="2" destOrd="0" presId="urn:microsoft.com/office/officeart/2005/8/layout/pyramid2"/>
    <dgm:cxn modelId="{01A3CB64-11F1-47E7-B603-8359338F9ECF}" type="presParOf" srcId="{6587EC84-00F4-4C3D-AFE1-1D3FE8E9E994}" destId="{1480E1C4-6A3A-45EB-B0D5-03824138F7A7}" srcOrd="3" destOrd="0" presId="urn:microsoft.com/office/officeart/2005/8/layout/pyramid2"/>
    <dgm:cxn modelId="{C009E6A3-B917-430C-81F0-596CC70E3C2E}" type="presParOf" srcId="{6587EC84-00F4-4C3D-AFE1-1D3FE8E9E994}" destId="{1C892D88-4909-4D55-B8F2-54271984A090}" srcOrd="4" destOrd="0" presId="urn:microsoft.com/office/officeart/2005/8/layout/pyramid2"/>
    <dgm:cxn modelId="{C7941F94-AD11-4A4E-8121-BA4F3C5759B8}" type="presParOf" srcId="{6587EC84-00F4-4C3D-AFE1-1D3FE8E9E994}" destId="{D1557C6F-66E9-4DBA-BD9B-BB76B302201E}"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B3E5A-832B-462D-A0ED-6CB604C6C9E7}">
      <dsp:nvSpPr>
        <dsp:cNvPr id="0" name=""/>
        <dsp:cNvSpPr/>
      </dsp:nvSpPr>
      <dsp:spPr>
        <a:xfrm>
          <a:off x="3594" y="612236"/>
          <a:ext cx="1946002" cy="272440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711200">
            <a:lnSpc>
              <a:spcPct val="90000"/>
            </a:lnSpc>
            <a:spcBef>
              <a:spcPct val="0"/>
            </a:spcBef>
            <a:spcAft>
              <a:spcPct val="35000"/>
            </a:spcAft>
            <a:buNone/>
          </a:pPr>
          <a:r>
            <a:rPr lang="en-US" sz="1600" kern="1200"/>
            <a:t>Project Initiation</a:t>
          </a:r>
        </a:p>
        <a:p>
          <a:pPr marL="114300" lvl="1" indent="-114300" algn="l" defTabSz="533400">
            <a:lnSpc>
              <a:spcPct val="90000"/>
            </a:lnSpc>
            <a:spcBef>
              <a:spcPct val="0"/>
            </a:spcBef>
            <a:spcAft>
              <a:spcPct val="15000"/>
            </a:spcAft>
            <a:buChar char="•"/>
          </a:pPr>
          <a:r>
            <a:rPr lang="en-US" sz="1200" kern="1200"/>
            <a:t>Start:  July 22</a:t>
          </a:r>
        </a:p>
        <a:p>
          <a:pPr marL="114300" lvl="1" indent="-114300" algn="l" defTabSz="533400">
            <a:lnSpc>
              <a:spcPct val="90000"/>
            </a:lnSpc>
            <a:spcBef>
              <a:spcPct val="0"/>
            </a:spcBef>
            <a:spcAft>
              <a:spcPct val="15000"/>
            </a:spcAft>
            <a:buChar char="•"/>
          </a:pPr>
          <a:r>
            <a:rPr lang="en-US" sz="1200" kern="1200"/>
            <a:t>Finish: Mid Nov 22</a:t>
          </a:r>
        </a:p>
      </dsp:txBody>
      <dsp:txXfrm>
        <a:off x="3594" y="1647509"/>
        <a:ext cx="1946002" cy="1634641"/>
      </dsp:txXfrm>
    </dsp:sp>
    <dsp:sp modelId="{CB2575B4-FD46-4BCC-93D3-B49F0442AB75}">
      <dsp:nvSpPr>
        <dsp:cNvPr id="0" name=""/>
        <dsp:cNvSpPr/>
      </dsp:nvSpPr>
      <dsp:spPr>
        <a:xfrm>
          <a:off x="567934" y="884676"/>
          <a:ext cx="817320" cy="817320"/>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722" tIns="12700" rIns="63722" bIns="12700" numCol="1" spcCol="1270" anchor="ctr" anchorCtr="0">
          <a:noAutofit/>
        </a:bodyPr>
        <a:lstStyle/>
        <a:p>
          <a:pPr marL="0" lvl="0" indent="0" algn="ctr" defTabSz="1866900">
            <a:lnSpc>
              <a:spcPct val="90000"/>
            </a:lnSpc>
            <a:spcBef>
              <a:spcPct val="0"/>
            </a:spcBef>
            <a:spcAft>
              <a:spcPct val="35000"/>
            </a:spcAft>
            <a:buNone/>
          </a:pPr>
          <a:r>
            <a:rPr lang="en-US" sz="4200" kern="1200"/>
            <a:t>1</a:t>
          </a:r>
        </a:p>
      </dsp:txBody>
      <dsp:txXfrm>
        <a:off x="687628" y="1004370"/>
        <a:ext cx="577932" cy="577932"/>
      </dsp:txXfrm>
    </dsp:sp>
    <dsp:sp modelId="{049DB6D3-D0F4-40E2-A40A-A71E9664B090}">
      <dsp:nvSpPr>
        <dsp:cNvPr id="0" name=""/>
        <dsp:cNvSpPr/>
      </dsp:nvSpPr>
      <dsp:spPr>
        <a:xfrm>
          <a:off x="3594" y="3336567"/>
          <a:ext cx="1946002" cy="72"/>
        </a:xfrm>
        <a:prstGeom prst="rect">
          <a:avLst/>
        </a:prstGeom>
        <a:solidFill>
          <a:schemeClr val="accent5">
            <a:hueOff val="176562"/>
            <a:satOff val="-2971"/>
            <a:lumOff val="-3137"/>
            <a:alphaOff val="0"/>
          </a:schemeClr>
        </a:solidFill>
        <a:ln w="12700" cap="flat" cmpd="sng" algn="ctr">
          <a:solidFill>
            <a:schemeClr val="accent5">
              <a:hueOff val="176562"/>
              <a:satOff val="-2971"/>
              <a:lumOff val="-31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8D9B2-C884-434C-87BB-4FEC32D8D830}">
      <dsp:nvSpPr>
        <dsp:cNvPr id="0" name=""/>
        <dsp:cNvSpPr/>
      </dsp:nvSpPr>
      <dsp:spPr>
        <a:xfrm>
          <a:off x="2143846" y="592620"/>
          <a:ext cx="1946002" cy="2724403"/>
        </a:xfrm>
        <a:prstGeom prst="rect">
          <a:avLst/>
        </a:prstGeom>
        <a:solidFill>
          <a:schemeClr val="accent5">
            <a:tint val="40000"/>
            <a:alpha val="90000"/>
            <a:hueOff val="522688"/>
            <a:satOff val="-9357"/>
            <a:lumOff val="-1649"/>
            <a:alphaOff val="0"/>
          </a:schemeClr>
        </a:solidFill>
        <a:ln w="12700" cap="flat" cmpd="sng" algn="ctr">
          <a:solidFill>
            <a:schemeClr val="accent5">
              <a:tint val="40000"/>
              <a:alpha val="90000"/>
              <a:hueOff val="522688"/>
              <a:satOff val="-9357"/>
              <a:lumOff val="-16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711200">
            <a:lnSpc>
              <a:spcPct val="90000"/>
            </a:lnSpc>
            <a:spcBef>
              <a:spcPct val="0"/>
            </a:spcBef>
            <a:spcAft>
              <a:spcPct val="35000"/>
            </a:spcAft>
            <a:buNone/>
          </a:pPr>
          <a:r>
            <a:rPr lang="en-US" sz="1600" kern="1200"/>
            <a:t>Environmental/</a:t>
          </a:r>
        </a:p>
        <a:p>
          <a:pPr marL="0" lvl="0" indent="0" algn="l" defTabSz="711200">
            <a:lnSpc>
              <a:spcPct val="90000"/>
            </a:lnSpc>
            <a:spcBef>
              <a:spcPct val="0"/>
            </a:spcBef>
            <a:spcAft>
              <a:spcPct val="35000"/>
            </a:spcAft>
            <a:buNone/>
          </a:pPr>
          <a:r>
            <a:rPr lang="en-US" sz="1600" kern="1200"/>
            <a:t>Prelim Design</a:t>
          </a:r>
        </a:p>
        <a:p>
          <a:pPr marL="114300" lvl="1" indent="-114300" algn="l" defTabSz="533400">
            <a:lnSpc>
              <a:spcPct val="90000"/>
            </a:lnSpc>
            <a:spcBef>
              <a:spcPct val="0"/>
            </a:spcBef>
            <a:spcAft>
              <a:spcPct val="15000"/>
            </a:spcAft>
            <a:buChar char="•"/>
          </a:pPr>
          <a:r>
            <a:rPr lang="en-US" sz="1200" kern="1200"/>
            <a:t>Start: Jan 2023</a:t>
          </a:r>
        </a:p>
        <a:p>
          <a:pPr marL="114300" lvl="1" indent="-114300" algn="l" defTabSz="533400">
            <a:lnSpc>
              <a:spcPct val="90000"/>
            </a:lnSpc>
            <a:spcBef>
              <a:spcPct val="0"/>
            </a:spcBef>
            <a:spcAft>
              <a:spcPct val="15000"/>
            </a:spcAft>
            <a:buChar char="•"/>
          </a:pPr>
          <a:r>
            <a:rPr lang="en-US" sz="1200" kern="1200"/>
            <a:t>Finish: Oct</a:t>
          </a:r>
          <a:r>
            <a:rPr lang="en-US" sz="1200" kern="1200">
              <a:solidFill>
                <a:schemeClr val="tx1"/>
              </a:solidFill>
            </a:rPr>
            <a:t> 2023</a:t>
          </a:r>
        </a:p>
      </dsp:txBody>
      <dsp:txXfrm>
        <a:off x="2143846" y="1627893"/>
        <a:ext cx="1946002" cy="1634641"/>
      </dsp:txXfrm>
    </dsp:sp>
    <dsp:sp modelId="{94739456-C172-4714-85D5-83070DBFD2C5}">
      <dsp:nvSpPr>
        <dsp:cNvPr id="0" name=""/>
        <dsp:cNvSpPr/>
      </dsp:nvSpPr>
      <dsp:spPr>
        <a:xfrm>
          <a:off x="2708537" y="884676"/>
          <a:ext cx="817320" cy="817320"/>
        </a:xfrm>
        <a:prstGeom prst="ellipse">
          <a:avLst/>
        </a:prstGeom>
        <a:solidFill>
          <a:schemeClr val="accent5">
            <a:hueOff val="353124"/>
            <a:satOff val="-5942"/>
            <a:lumOff val="-6274"/>
            <a:alphaOff val="0"/>
          </a:schemeClr>
        </a:solidFill>
        <a:ln w="12700" cap="flat" cmpd="sng" algn="ctr">
          <a:solidFill>
            <a:schemeClr val="accent5">
              <a:hueOff val="353124"/>
              <a:satOff val="-5942"/>
              <a:lumOff val="-627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722" tIns="12700" rIns="63722" bIns="12700" numCol="1" spcCol="1270" anchor="ctr" anchorCtr="0">
          <a:noAutofit/>
        </a:bodyPr>
        <a:lstStyle/>
        <a:p>
          <a:pPr marL="0" lvl="0" indent="0" algn="ctr" defTabSz="1866900">
            <a:lnSpc>
              <a:spcPct val="90000"/>
            </a:lnSpc>
            <a:spcBef>
              <a:spcPct val="0"/>
            </a:spcBef>
            <a:spcAft>
              <a:spcPct val="35000"/>
            </a:spcAft>
            <a:buNone/>
          </a:pPr>
          <a:r>
            <a:rPr lang="en-US" sz="4200" kern="1200"/>
            <a:t>2</a:t>
          </a:r>
        </a:p>
      </dsp:txBody>
      <dsp:txXfrm>
        <a:off x="2828231" y="1004370"/>
        <a:ext cx="577932" cy="577932"/>
      </dsp:txXfrm>
    </dsp:sp>
    <dsp:sp modelId="{939952A1-F538-44DB-9DD1-F3C22729F70D}">
      <dsp:nvSpPr>
        <dsp:cNvPr id="0" name=""/>
        <dsp:cNvSpPr/>
      </dsp:nvSpPr>
      <dsp:spPr>
        <a:xfrm>
          <a:off x="2144196" y="3336567"/>
          <a:ext cx="1946002" cy="72"/>
        </a:xfrm>
        <a:prstGeom prst="rect">
          <a:avLst/>
        </a:prstGeom>
        <a:solidFill>
          <a:schemeClr val="accent5">
            <a:hueOff val="529686"/>
            <a:satOff val="-8912"/>
            <a:lumOff val="-9412"/>
            <a:alphaOff val="0"/>
          </a:schemeClr>
        </a:solidFill>
        <a:ln w="12700" cap="flat" cmpd="sng" algn="ctr">
          <a:solidFill>
            <a:schemeClr val="accent5">
              <a:hueOff val="529686"/>
              <a:satOff val="-8912"/>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0A664-0DD9-48D0-912B-37F1E591B8D1}">
      <dsp:nvSpPr>
        <dsp:cNvPr id="0" name=""/>
        <dsp:cNvSpPr/>
      </dsp:nvSpPr>
      <dsp:spPr>
        <a:xfrm>
          <a:off x="4284798" y="612236"/>
          <a:ext cx="1946002" cy="2724403"/>
        </a:xfrm>
        <a:prstGeom prst="rect">
          <a:avLst/>
        </a:prstGeom>
        <a:solidFill>
          <a:schemeClr val="accent5">
            <a:tint val="40000"/>
            <a:alpha val="90000"/>
            <a:hueOff val="1045376"/>
            <a:satOff val="-18714"/>
            <a:lumOff val="-3298"/>
            <a:alphaOff val="0"/>
          </a:schemeClr>
        </a:solidFill>
        <a:ln w="12700" cap="flat" cmpd="sng" algn="ctr">
          <a:solidFill>
            <a:schemeClr val="accent5">
              <a:tint val="40000"/>
              <a:alpha val="90000"/>
              <a:hueOff val="1045376"/>
              <a:satOff val="-18714"/>
              <a:lumOff val="-32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711200">
            <a:lnSpc>
              <a:spcPct val="90000"/>
            </a:lnSpc>
            <a:spcBef>
              <a:spcPct val="0"/>
            </a:spcBef>
            <a:spcAft>
              <a:spcPct val="35000"/>
            </a:spcAft>
            <a:buNone/>
          </a:pPr>
          <a:r>
            <a:rPr lang="en-US" sz="1600" kern="1200"/>
            <a:t>Final Design</a:t>
          </a:r>
        </a:p>
        <a:p>
          <a:pPr marL="114300" lvl="1" indent="-114300" algn="l" defTabSz="533400">
            <a:lnSpc>
              <a:spcPct val="90000"/>
            </a:lnSpc>
            <a:spcBef>
              <a:spcPct val="0"/>
            </a:spcBef>
            <a:spcAft>
              <a:spcPct val="15000"/>
            </a:spcAft>
            <a:buChar char="•"/>
          </a:pPr>
          <a:r>
            <a:rPr lang="en-US" sz="1200" kern="1200"/>
            <a:t>Start: </a:t>
          </a:r>
          <a:r>
            <a:rPr lang="en-US" sz="1200" kern="1200">
              <a:solidFill>
                <a:schemeClr val="tx1"/>
              </a:solidFill>
            </a:rPr>
            <a:t>Sept 2023</a:t>
          </a:r>
        </a:p>
        <a:p>
          <a:pPr marL="114300" lvl="1" indent="-114300" algn="l" defTabSz="533400">
            <a:lnSpc>
              <a:spcPct val="90000"/>
            </a:lnSpc>
            <a:spcBef>
              <a:spcPct val="0"/>
            </a:spcBef>
            <a:spcAft>
              <a:spcPct val="15000"/>
            </a:spcAft>
            <a:buChar char="•"/>
          </a:pPr>
          <a:r>
            <a:rPr lang="en-US" sz="1200" kern="1200"/>
            <a:t>Finish: </a:t>
          </a:r>
          <a:r>
            <a:rPr lang="en-US" sz="1200" kern="1200">
              <a:solidFill>
                <a:srgbClr val="FF0000"/>
              </a:solidFill>
            </a:rPr>
            <a:t>August 2024</a:t>
          </a:r>
        </a:p>
      </dsp:txBody>
      <dsp:txXfrm>
        <a:off x="4284798" y="1647509"/>
        <a:ext cx="1946002" cy="1634641"/>
      </dsp:txXfrm>
    </dsp:sp>
    <dsp:sp modelId="{8F5718D4-FAD6-4D2B-A203-B011F5700AD6}">
      <dsp:nvSpPr>
        <dsp:cNvPr id="0" name=""/>
        <dsp:cNvSpPr/>
      </dsp:nvSpPr>
      <dsp:spPr>
        <a:xfrm>
          <a:off x="4849139" y="884676"/>
          <a:ext cx="817320" cy="817320"/>
        </a:xfrm>
        <a:prstGeom prst="ellipse">
          <a:avLst/>
        </a:prstGeom>
        <a:solidFill>
          <a:schemeClr val="accent5">
            <a:hueOff val="706248"/>
            <a:satOff val="-11883"/>
            <a:lumOff val="-12549"/>
            <a:alphaOff val="0"/>
          </a:schemeClr>
        </a:solidFill>
        <a:ln w="12700" cap="flat" cmpd="sng" algn="ctr">
          <a:solidFill>
            <a:schemeClr val="accent5">
              <a:hueOff val="706248"/>
              <a:satOff val="-11883"/>
              <a:lumOff val="-12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722" tIns="12700" rIns="63722" bIns="12700" numCol="1" spcCol="1270" anchor="ctr" anchorCtr="0">
          <a:noAutofit/>
        </a:bodyPr>
        <a:lstStyle/>
        <a:p>
          <a:pPr marL="0" lvl="0" indent="0" algn="ctr" defTabSz="1866900">
            <a:lnSpc>
              <a:spcPct val="90000"/>
            </a:lnSpc>
            <a:spcBef>
              <a:spcPct val="0"/>
            </a:spcBef>
            <a:spcAft>
              <a:spcPct val="35000"/>
            </a:spcAft>
            <a:buNone/>
          </a:pPr>
          <a:r>
            <a:rPr lang="en-US" sz="4200" kern="1200"/>
            <a:t>3</a:t>
          </a:r>
        </a:p>
      </dsp:txBody>
      <dsp:txXfrm>
        <a:off x="4968833" y="1004370"/>
        <a:ext cx="577932" cy="577932"/>
      </dsp:txXfrm>
    </dsp:sp>
    <dsp:sp modelId="{8A1AAF1E-9696-44A7-9087-9725A7A97FDD}">
      <dsp:nvSpPr>
        <dsp:cNvPr id="0" name=""/>
        <dsp:cNvSpPr/>
      </dsp:nvSpPr>
      <dsp:spPr>
        <a:xfrm>
          <a:off x="4284798" y="3336567"/>
          <a:ext cx="1946002" cy="72"/>
        </a:xfrm>
        <a:prstGeom prst="rect">
          <a:avLst/>
        </a:prstGeom>
        <a:solidFill>
          <a:schemeClr val="accent5">
            <a:hueOff val="882809"/>
            <a:satOff val="-14854"/>
            <a:lumOff val="-15686"/>
            <a:alphaOff val="0"/>
          </a:schemeClr>
        </a:solidFill>
        <a:ln w="12700" cap="flat" cmpd="sng" algn="ctr">
          <a:solidFill>
            <a:schemeClr val="accent5">
              <a:hueOff val="882809"/>
              <a:satOff val="-14854"/>
              <a:lumOff val="-15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5BC7E0-05AB-4AB0-A162-9C48149C7C73}">
      <dsp:nvSpPr>
        <dsp:cNvPr id="0" name=""/>
        <dsp:cNvSpPr/>
      </dsp:nvSpPr>
      <dsp:spPr>
        <a:xfrm>
          <a:off x="6425401" y="612236"/>
          <a:ext cx="1946002" cy="2724403"/>
        </a:xfrm>
        <a:prstGeom prst="rect">
          <a:avLst/>
        </a:prstGeom>
        <a:solidFill>
          <a:schemeClr val="accent5">
            <a:tint val="40000"/>
            <a:alpha val="90000"/>
            <a:hueOff val="1568064"/>
            <a:satOff val="-28071"/>
            <a:lumOff val="-4947"/>
            <a:alphaOff val="0"/>
          </a:schemeClr>
        </a:solidFill>
        <a:ln w="12700" cap="flat" cmpd="sng" algn="ctr">
          <a:solidFill>
            <a:schemeClr val="accent5">
              <a:tint val="40000"/>
              <a:alpha val="90000"/>
              <a:hueOff val="1568064"/>
              <a:satOff val="-28071"/>
              <a:lumOff val="-49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711200">
            <a:lnSpc>
              <a:spcPct val="90000"/>
            </a:lnSpc>
            <a:spcBef>
              <a:spcPct val="0"/>
            </a:spcBef>
            <a:spcAft>
              <a:spcPct val="35000"/>
            </a:spcAft>
            <a:buNone/>
          </a:pPr>
          <a:r>
            <a:rPr lang="en-US" sz="1600" kern="1200"/>
            <a:t>Construction Procurement</a:t>
          </a:r>
        </a:p>
        <a:p>
          <a:pPr marL="114300" lvl="1" indent="-114300" algn="l" defTabSz="533400">
            <a:lnSpc>
              <a:spcPct val="90000"/>
            </a:lnSpc>
            <a:spcBef>
              <a:spcPct val="0"/>
            </a:spcBef>
            <a:spcAft>
              <a:spcPct val="15000"/>
            </a:spcAft>
            <a:buChar char="•"/>
          </a:pPr>
          <a:r>
            <a:rPr lang="en-US" sz="1200" kern="1200"/>
            <a:t>Start: </a:t>
          </a:r>
          <a:r>
            <a:rPr lang="en-US" sz="1200" u="none" kern="1200">
              <a:solidFill>
                <a:srgbClr val="FF0000"/>
              </a:solidFill>
            </a:rPr>
            <a:t>November</a:t>
          </a:r>
          <a:r>
            <a:rPr lang="en-US" sz="1200" kern="1200">
              <a:solidFill>
                <a:srgbClr val="FF0000"/>
              </a:solidFill>
            </a:rPr>
            <a:t> 2024</a:t>
          </a:r>
        </a:p>
        <a:p>
          <a:pPr marL="114300" lvl="1" indent="-114300" algn="l" defTabSz="533400">
            <a:lnSpc>
              <a:spcPct val="90000"/>
            </a:lnSpc>
            <a:spcBef>
              <a:spcPct val="0"/>
            </a:spcBef>
            <a:spcAft>
              <a:spcPct val="15000"/>
            </a:spcAft>
            <a:buChar char="•"/>
          </a:pPr>
          <a:r>
            <a:rPr lang="en-US" sz="1200" kern="1200"/>
            <a:t>Finish: </a:t>
          </a:r>
          <a:r>
            <a:rPr lang="en-US" sz="1200" kern="1200">
              <a:solidFill>
                <a:srgbClr val="FF0000"/>
              </a:solidFill>
            </a:rPr>
            <a:t>March 2025</a:t>
          </a:r>
        </a:p>
      </dsp:txBody>
      <dsp:txXfrm>
        <a:off x="6425401" y="1647509"/>
        <a:ext cx="1946002" cy="1634641"/>
      </dsp:txXfrm>
    </dsp:sp>
    <dsp:sp modelId="{DC218589-8D87-4F72-BCB8-B352D097AB8B}">
      <dsp:nvSpPr>
        <dsp:cNvPr id="0" name=""/>
        <dsp:cNvSpPr/>
      </dsp:nvSpPr>
      <dsp:spPr>
        <a:xfrm>
          <a:off x="6989741" y="884676"/>
          <a:ext cx="817320" cy="817320"/>
        </a:xfrm>
        <a:prstGeom prst="ellipse">
          <a:avLst/>
        </a:prstGeom>
        <a:solidFill>
          <a:schemeClr val="accent5">
            <a:hueOff val="1059371"/>
            <a:satOff val="-17825"/>
            <a:lumOff val="-18823"/>
            <a:alphaOff val="0"/>
          </a:schemeClr>
        </a:solidFill>
        <a:ln w="12700" cap="flat" cmpd="sng" algn="ctr">
          <a:solidFill>
            <a:schemeClr val="accent5">
              <a:hueOff val="1059371"/>
              <a:satOff val="-17825"/>
              <a:lumOff val="-188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722" tIns="12700" rIns="63722" bIns="12700" numCol="1" spcCol="1270" anchor="ctr" anchorCtr="0">
          <a:noAutofit/>
        </a:bodyPr>
        <a:lstStyle/>
        <a:p>
          <a:pPr marL="0" lvl="0" indent="0" algn="ctr" defTabSz="1866900">
            <a:lnSpc>
              <a:spcPct val="90000"/>
            </a:lnSpc>
            <a:spcBef>
              <a:spcPct val="0"/>
            </a:spcBef>
            <a:spcAft>
              <a:spcPct val="35000"/>
            </a:spcAft>
            <a:buNone/>
          </a:pPr>
          <a:r>
            <a:rPr lang="en-US" sz="4200" kern="1200"/>
            <a:t>4</a:t>
          </a:r>
        </a:p>
      </dsp:txBody>
      <dsp:txXfrm>
        <a:off x="7109435" y="1004370"/>
        <a:ext cx="577932" cy="577932"/>
      </dsp:txXfrm>
    </dsp:sp>
    <dsp:sp modelId="{7B276D7F-40E6-4280-BDEC-45CE607A01B5}">
      <dsp:nvSpPr>
        <dsp:cNvPr id="0" name=""/>
        <dsp:cNvSpPr/>
      </dsp:nvSpPr>
      <dsp:spPr>
        <a:xfrm>
          <a:off x="6425401" y="3336567"/>
          <a:ext cx="1946002" cy="72"/>
        </a:xfrm>
        <a:prstGeom prst="rect">
          <a:avLst/>
        </a:prstGeom>
        <a:solidFill>
          <a:schemeClr val="accent5">
            <a:hueOff val="1235933"/>
            <a:satOff val="-20795"/>
            <a:lumOff val="-21961"/>
            <a:alphaOff val="0"/>
          </a:schemeClr>
        </a:solidFill>
        <a:ln w="12700" cap="flat" cmpd="sng" algn="ctr">
          <a:solidFill>
            <a:schemeClr val="accent5">
              <a:hueOff val="1235933"/>
              <a:satOff val="-20795"/>
              <a:lumOff val="-2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01B348-228A-4E51-8CE5-DFC9F2A2F854}">
      <dsp:nvSpPr>
        <dsp:cNvPr id="0" name=""/>
        <dsp:cNvSpPr/>
      </dsp:nvSpPr>
      <dsp:spPr>
        <a:xfrm>
          <a:off x="8569597" y="612236"/>
          <a:ext cx="1946002" cy="2724403"/>
        </a:xfrm>
        <a:prstGeom prst="rect">
          <a:avLst/>
        </a:prstGeom>
        <a:solidFill>
          <a:schemeClr val="accent5">
            <a:tint val="40000"/>
            <a:alpha val="90000"/>
            <a:hueOff val="2090752"/>
            <a:satOff val="-37428"/>
            <a:lumOff val="-6596"/>
            <a:alphaOff val="0"/>
          </a:schemeClr>
        </a:solidFill>
        <a:ln w="12700" cap="flat" cmpd="sng" algn="ctr">
          <a:solidFill>
            <a:schemeClr val="accent5">
              <a:tint val="40000"/>
              <a:alpha val="90000"/>
              <a:hueOff val="2090752"/>
              <a:satOff val="-37428"/>
              <a:lumOff val="-65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711200">
            <a:lnSpc>
              <a:spcPct val="90000"/>
            </a:lnSpc>
            <a:spcBef>
              <a:spcPct val="0"/>
            </a:spcBef>
            <a:spcAft>
              <a:spcPct val="35000"/>
            </a:spcAft>
            <a:buNone/>
          </a:pPr>
          <a:r>
            <a:rPr lang="en-US" sz="1600" kern="1200"/>
            <a:t>Construction</a:t>
          </a:r>
        </a:p>
        <a:p>
          <a:pPr marL="114300" lvl="1" indent="-114300" algn="l" defTabSz="533400">
            <a:lnSpc>
              <a:spcPct val="90000"/>
            </a:lnSpc>
            <a:spcBef>
              <a:spcPct val="0"/>
            </a:spcBef>
            <a:spcAft>
              <a:spcPct val="15000"/>
            </a:spcAft>
            <a:buChar char="•"/>
          </a:pPr>
          <a:r>
            <a:rPr lang="en-US" sz="1200" kern="1200"/>
            <a:t>Start: </a:t>
          </a:r>
          <a:r>
            <a:rPr lang="en-US" sz="1200" kern="1200">
              <a:solidFill>
                <a:srgbClr val="FF0000"/>
              </a:solidFill>
            </a:rPr>
            <a:t>May 2025</a:t>
          </a:r>
        </a:p>
        <a:p>
          <a:pPr marL="114300" lvl="1" indent="-114300" algn="l" defTabSz="533400">
            <a:lnSpc>
              <a:spcPct val="90000"/>
            </a:lnSpc>
            <a:spcBef>
              <a:spcPct val="0"/>
            </a:spcBef>
            <a:spcAft>
              <a:spcPct val="15000"/>
            </a:spcAft>
            <a:buChar char="•"/>
          </a:pPr>
          <a:r>
            <a:rPr lang="en-US" sz="1200" kern="1200"/>
            <a:t>Finish:  </a:t>
          </a:r>
          <a:r>
            <a:rPr lang="en-US" sz="1200" kern="1200">
              <a:solidFill>
                <a:srgbClr val="FF0000"/>
              </a:solidFill>
            </a:rPr>
            <a:t>November 2025</a:t>
          </a:r>
        </a:p>
      </dsp:txBody>
      <dsp:txXfrm>
        <a:off x="8569597" y="1647509"/>
        <a:ext cx="1946002" cy="1634641"/>
      </dsp:txXfrm>
    </dsp:sp>
    <dsp:sp modelId="{9E727E40-9AEC-4B78-8F15-B801CB701C97}">
      <dsp:nvSpPr>
        <dsp:cNvPr id="0" name=""/>
        <dsp:cNvSpPr/>
      </dsp:nvSpPr>
      <dsp:spPr>
        <a:xfrm>
          <a:off x="9130344" y="884676"/>
          <a:ext cx="817320" cy="817320"/>
        </a:xfrm>
        <a:prstGeom prst="ellipse">
          <a:avLst/>
        </a:prstGeom>
        <a:solidFill>
          <a:schemeClr val="accent5">
            <a:hueOff val="1412495"/>
            <a:satOff val="-23766"/>
            <a:lumOff val="-25098"/>
            <a:alphaOff val="0"/>
          </a:schemeClr>
        </a:solidFill>
        <a:ln w="12700" cap="flat" cmpd="sng" algn="ctr">
          <a:solidFill>
            <a:schemeClr val="accent5">
              <a:hueOff val="1412495"/>
              <a:satOff val="-23766"/>
              <a:lumOff val="-250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722" tIns="12700" rIns="63722" bIns="12700" numCol="1" spcCol="1270" anchor="ctr" anchorCtr="0">
          <a:noAutofit/>
        </a:bodyPr>
        <a:lstStyle/>
        <a:p>
          <a:pPr marL="0" lvl="0" indent="0" algn="ctr" defTabSz="1866900">
            <a:lnSpc>
              <a:spcPct val="90000"/>
            </a:lnSpc>
            <a:spcBef>
              <a:spcPct val="0"/>
            </a:spcBef>
            <a:spcAft>
              <a:spcPct val="35000"/>
            </a:spcAft>
            <a:buNone/>
          </a:pPr>
          <a:r>
            <a:rPr lang="en-US" sz="4200" kern="1200"/>
            <a:t>5</a:t>
          </a:r>
        </a:p>
      </dsp:txBody>
      <dsp:txXfrm>
        <a:off x="9250038" y="1004370"/>
        <a:ext cx="577932" cy="577932"/>
      </dsp:txXfrm>
    </dsp:sp>
    <dsp:sp modelId="{96DD0018-FB7A-477A-97F6-58F388B52F00}">
      <dsp:nvSpPr>
        <dsp:cNvPr id="0" name=""/>
        <dsp:cNvSpPr/>
      </dsp:nvSpPr>
      <dsp:spPr>
        <a:xfrm>
          <a:off x="8566003" y="3336567"/>
          <a:ext cx="1946002" cy="72"/>
        </a:xfrm>
        <a:prstGeom prst="rect">
          <a:avLst/>
        </a:prstGeom>
        <a:solidFill>
          <a:schemeClr val="accent5">
            <a:hueOff val="1589057"/>
            <a:satOff val="-26737"/>
            <a:lumOff val="-28235"/>
            <a:alphaOff val="0"/>
          </a:schemeClr>
        </a:solidFill>
        <a:ln w="12700" cap="flat" cmpd="sng" algn="ctr">
          <a:solidFill>
            <a:schemeClr val="accent5">
              <a:hueOff val="1589057"/>
              <a:satOff val="-26737"/>
              <a:lumOff val="-282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0B8FB-1050-41E8-A5D8-9EAD7F205A8B}">
      <dsp:nvSpPr>
        <dsp:cNvPr id="0" name=""/>
        <dsp:cNvSpPr/>
      </dsp:nvSpPr>
      <dsp:spPr>
        <a:xfrm>
          <a:off x="0" y="1096292"/>
          <a:ext cx="3398996" cy="1152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a:t>Suicide is the</a:t>
          </a:r>
        </a:p>
      </dsp:txBody>
      <dsp:txXfrm>
        <a:off x="0" y="1096292"/>
        <a:ext cx="3398996" cy="1152000"/>
      </dsp:txXfrm>
    </dsp:sp>
    <dsp:sp modelId="{E775FEC8-1A25-4699-9163-81D8D46EEA8C}">
      <dsp:nvSpPr>
        <dsp:cNvPr id="0" name=""/>
        <dsp:cNvSpPr/>
      </dsp:nvSpPr>
      <dsp:spPr>
        <a:xfrm>
          <a:off x="0" y="2272323"/>
          <a:ext cx="3398996" cy="235463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1A3FD1-FB9F-4DC8-B9D0-B45DC1C2A1C6}">
      <dsp:nvSpPr>
        <dsp:cNvPr id="0" name=""/>
        <dsp:cNvSpPr/>
      </dsp:nvSpPr>
      <dsp:spPr>
        <a:xfrm>
          <a:off x="3878341" y="1094015"/>
          <a:ext cx="3398996" cy="1152000"/>
        </a:xfrm>
        <a:prstGeom prst="rect">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a:t>On average</a:t>
          </a:r>
        </a:p>
      </dsp:txBody>
      <dsp:txXfrm>
        <a:off x="3878341" y="1094015"/>
        <a:ext cx="3398996" cy="1152000"/>
      </dsp:txXfrm>
    </dsp:sp>
    <dsp:sp modelId="{8C829B3F-2D75-413D-9FEC-DE6D347B4006}">
      <dsp:nvSpPr>
        <dsp:cNvPr id="0" name=""/>
        <dsp:cNvSpPr/>
      </dsp:nvSpPr>
      <dsp:spPr>
        <a:xfrm>
          <a:off x="3878341" y="2273105"/>
          <a:ext cx="3398996" cy="2353057"/>
        </a:xfrm>
        <a:prstGeom prst="rect">
          <a:avLst/>
        </a:prstGeom>
        <a:solidFill>
          <a:schemeClr val="accent3">
            <a:tint val="40000"/>
            <a:alpha val="90000"/>
            <a:hueOff val="1014570"/>
            <a:satOff val="50000"/>
            <a:lumOff val="890"/>
            <a:alphaOff val="0"/>
          </a:schemeClr>
        </a:solidFill>
        <a:ln w="12700" cap="flat" cmpd="sng" algn="ctr">
          <a:solidFill>
            <a:schemeClr val="accent3">
              <a:tint val="40000"/>
              <a:alpha val="90000"/>
              <a:hueOff val="1014570"/>
              <a:satOff val="50000"/>
              <a:lumOff val="89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A5E67D-86E2-41E9-B70E-94400817BCEE}">
      <dsp:nvSpPr>
        <dsp:cNvPr id="0" name=""/>
        <dsp:cNvSpPr/>
      </dsp:nvSpPr>
      <dsp:spPr>
        <a:xfrm>
          <a:off x="7753197" y="1094015"/>
          <a:ext cx="3398996" cy="1152000"/>
        </a:xfrm>
        <a:prstGeom prst="rect">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a:t>Suicide is the</a:t>
          </a:r>
        </a:p>
      </dsp:txBody>
      <dsp:txXfrm>
        <a:off x="7753197" y="1094015"/>
        <a:ext cx="3398996" cy="1152000"/>
      </dsp:txXfrm>
    </dsp:sp>
    <dsp:sp modelId="{5FF3A530-1739-4161-BCFD-7CA0CC2B8DF3}">
      <dsp:nvSpPr>
        <dsp:cNvPr id="0" name=""/>
        <dsp:cNvSpPr/>
      </dsp:nvSpPr>
      <dsp:spPr>
        <a:xfrm>
          <a:off x="7753197" y="2259419"/>
          <a:ext cx="3398996" cy="2353057"/>
        </a:xfrm>
        <a:prstGeom prst="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FB59D-1A0F-4513-84D2-CEAF7C69BCF2}">
      <dsp:nvSpPr>
        <dsp:cNvPr id="0" name=""/>
        <dsp:cNvSpPr/>
      </dsp:nvSpPr>
      <dsp:spPr>
        <a:xfrm flipV="1">
          <a:off x="0" y="0"/>
          <a:ext cx="5418667" cy="5418667"/>
        </a:xfrm>
        <a:prstGeom prst="triangl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A36FD9-B717-487D-AA99-E9AE44C9A131}">
      <dsp:nvSpPr>
        <dsp:cNvPr id="0" name=""/>
        <dsp:cNvSpPr/>
      </dsp:nvSpPr>
      <dsp:spPr>
        <a:xfrm>
          <a:off x="3266560" y="535734"/>
          <a:ext cx="4892032" cy="1282700"/>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a:t>1. Build Rapport</a:t>
          </a:r>
        </a:p>
      </dsp:txBody>
      <dsp:txXfrm>
        <a:off x="3329176" y="598350"/>
        <a:ext cx="4766800" cy="1157468"/>
      </dsp:txXfrm>
    </dsp:sp>
    <dsp:sp modelId="{C2A8674A-FD3C-4BAA-80BB-FECC2A36EAAD}">
      <dsp:nvSpPr>
        <dsp:cNvPr id="0" name=""/>
        <dsp:cNvSpPr/>
      </dsp:nvSpPr>
      <dsp:spPr>
        <a:xfrm>
          <a:off x="3300725" y="1971266"/>
          <a:ext cx="4892032" cy="1282700"/>
        </a:xfrm>
        <a:prstGeom prst="round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a:t>2. Assess Risk</a:t>
          </a:r>
        </a:p>
      </dsp:txBody>
      <dsp:txXfrm>
        <a:off x="3363341" y="2033882"/>
        <a:ext cx="4766800" cy="1157468"/>
      </dsp:txXfrm>
    </dsp:sp>
    <dsp:sp modelId="{1C892D88-4909-4D55-B8F2-54271984A090}">
      <dsp:nvSpPr>
        <dsp:cNvPr id="0" name=""/>
        <dsp:cNvSpPr/>
      </dsp:nvSpPr>
      <dsp:spPr>
        <a:xfrm>
          <a:off x="3301570" y="3455494"/>
          <a:ext cx="4890341" cy="1282700"/>
        </a:xfrm>
        <a:prstGeom prst="round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a:t>3.  Create Safety Plan</a:t>
          </a:r>
        </a:p>
      </dsp:txBody>
      <dsp:txXfrm>
        <a:off x="3364186" y="3518110"/>
        <a:ext cx="4765109" cy="1157468"/>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92916D8-D50E-4EEF-A011-52E40FA4950A}" type="datetimeFigureOut">
              <a:rPr lang="en-US" smtClean="0"/>
              <a:t>9/4/2024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77B47C2-C657-437C-B33E-2BD6BF06759C}" type="slidenum">
              <a:rPr lang="en-US" smtClean="0"/>
              <a:t>‹#›</a:t>
            </a:fld>
            <a:endParaRPr lang="en-US"/>
          </a:p>
        </p:txBody>
      </p:sp>
    </p:spTree>
    <p:extLst>
      <p:ext uri="{BB962C8B-B14F-4D97-AF65-F5344CB8AC3E}">
        <p14:creationId xmlns:p14="http://schemas.microsoft.com/office/powerpoint/2010/main" val="688094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very small percentage of suicides and suicide attempts occur on transportation infrastructure such as bridges, but when they do occur, they tend to be particularly highly visible to the community and cause trauma to witnesses and first responders.  </a:t>
            </a:r>
          </a:p>
        </p:txBody>
      </p:sp>
      <p:sp>
        <p:nvSpPr>
          <p:cNvPr id="4" name="Slide Number Placeholder 3"/>
          <p:cNvSpPr>
            <a:spLocks noGrp="1"/>
          </p:cNvSpPr>
          <p:nvPr>
            <p:ph type="sldNum" sz="quarter" idx="5"/>
          </p:nvPr>
        </p:nvSpPr>
        <p:spPr/>
        <p:txBody>
          <a:bodyPr/>
          <a:lstStyle/>
          <a:p>
            <a:fld id="{777B47C2-C657-437C-B33E-2BD6BF06759C}" type="slidenum">
              <a:rPr lang="en-US" smtClean="0"/>
              <a:t>2</a:t>
            </a:fld>
            <a:endParaRPr lang="en-US"/>
          </a:p>
        </p:txBody>
      </p:sp>
    </p:spTree>
    <p:extLst>
      <p:ext uri="{BB962C8B-B14F-4D97-AF65-F5344CB8AC3E}">
        <p14:creationId xmlns:p14="http://schemas.microsoft.com/office/powerpoint/2010/main" val="1839376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a:t>Barrier fence purpose is not to stop all suicide attempts, but to provide additional time to intervene and for first responders to arrive</a:t>
            </a:r>
          </a:p>
          <a:p>
            <a:pPr marL="174708" indent="-174708">
              <a:buFontTx/>
              <a:buChar char="-"/>
            </a:pPr>
            <a:endParaRPr lang="en-US"/>
          </a:p>
        </p:txBody>
      </p:sp>
      <p:sp>
        <p:nvSpPr>
          <p:cNvPr id="4" name="Slide Number Placeholder 3"/>
          <p:cNvSpPr>
            <a:spLocks noGrp="1"/>
          </p:cNvSpPr>
          <p:nvPr>
            <p:ph type="sldNum" sz="quarter" idx="5"/>
          </p:nvPr>
        </p:nvSpPr>
        <p:spPr/>
        <p:txBody>
          <a:bodyPr/>
          <a:lstStyle/>
          <a:p>
            <a:fld id="{777B47C2-C657-437C-B33E-2BD6BF06759C}" type="slidenum">
              <a:rPr lang="en-US" smtClean="0"/>
              <a:t>3</a:t>
            </a:fld>
            <a:endParaRPr lang="en-US"/>
          </a:p>
        </p:txBody>
      </p:sp>
    </p:spTree>
    <p:extLst>
      <p:ext uri="{BB962C8B-B14F-4D97-AF65-F5344CB8AC3E}">
        <p14:creationId xmlns:p14="http://schemas.microsoft.com/office/powerpoint/2010/main" val="1948325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7B47C2-C657-437C-B33E-2BD6BF06759C}" type="slidenum">
              <a:rPr lang="en-US" smtClean="0"/>
              <a:t>7</a:t>
            </a:fld>
            <a:endParaRPr lang="en-US"/>
          </a:p>
        </p:txBody>
      </p:sp>
    </p:spTree>
    <p:extLst>
      <p:ext uri="{BB962C8B-B14F-4D97-AF65-F5344CB8AC3E}">
        <p14:creationId xmlns:p14="http://schemas.microsoft.com/office/powerpoint/2010/main" val="2795764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--Suicide affects us all.  </a:t>
            </a:r>
            <a:endParaRPr lang="en-US"/>
          </a:p>
          <a:p>
            <a:r>
              <a:rPr lang="en-US" b="1"/>
              <a:t>Show of hands:  How many of you have lost someone to suicide.  you certainly do not need to answer this if it makes you uncomfortable.  * READ SLIDE*</a:t>
            </a:r>
            <a:endParaRPr lang="en-US"/>
          </a:p>
          <a:p>
            <a:r>
              <a:rPr lang="en-US" b="1"/>
              <a:t>--Note family in the second row (mother in the middle, oldest son on the left, and youngest daughter on the right)</a:t>
            </a:r>
            <a:endParaRPr lang="en-US"/>
          </a:p>
          <a:p>
            <a:r>
              <a:rPr lang="en-US" b="1"/>
              <a:t>--All three died by suicide in a ten year time span</a:t>
            </a:r>
            <a:endParaRPr lang="en-US"/>
          </a:p>
          <a:p>
            <a:r>
              <a:rPr lang="en-US" b="1"/>
              <a:t>--Suicide contagion - individuals who lose a friend or relative to suicide are at greater risk for attempting or dying by suicide in the future</a:t>
            </a:r>
            <a:endParaRPr lang="en-US"/>
          </a:p>
          <a:p>
            <a:r>
              <a:rPr lang="en-US" b="1"/>
              <a:t>--Mental illness can run in families; mental illness is a risk factor for suicide   </a:t>
            </a:r>
            <a:endParaRPr lang="en-US"/>
          </a:p>
          <a:p>
            <a:r>
              <a:rPr lang="en-US" b="1"/>
              <a:t> --Important to understand possible risk associated with family history of mental illness</a:t>
            </a:r>
            <a:endParaRPr lang="en-US"/>
          </a:p>
          <a:p>
            <a:endParaRPr lang="en-US"/>
          </a:p>
        </p:txBody>
      </p:sp>
      <p:sp>
        <p:nvSpPr>
          <p:cNvPr id="4" name="Slide Number Placeholder 3"/>
          <p:cNvSpPr>
            <a:spLocks noGrp="1"/>
          </p:cNvSpPr>
          <p:nvPr>
            <p:ph type="sldNum" sz="quarter" idx="10"/>
          </p:nvPr>
        </p:nvSpPr>
        <p:spPr/>
        <p:txBody>
          <a:bodyPr/>
          <a:lstStyle/>
          <a:p>
            <a:pPr defTabSz="984931">
              <a:defRPr/>
            </a:pPr>
            <a:fld id="{5FC81491-8961-4456-A612-220C1FBFE767}" type="slidenum">
              <a:rPr lang="en-US">
                <a:solidFill>
                  <a:prstClr val="black"/>
                </a:solidFill>
                <a:latin typeface="Calibri" panose="020F0502020204030204"/>
              </a:rPr>
              <a:pPr defTabSz="984931">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678493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84931">
              <a:defRPr/>
            </a:pPr>
            <a:fld id="{651FDF70-03FC-4F00-B141-F1DEB454D881}" type="slidenum">
              <a:rPr lang="en-US">
                <a:solidFill>
                  <a:prstClr val="black"/>
                </a:solidFill>
                <a:latin typeface="Calibri" panose="020F0502020204030204"/>
              </a:rPr>
              <a:pPr defTabSz="984931">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3687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US"/>
              <a:t>THEN WHAT?</a:t>
            </a:r>
          </a:p>
          <a:p>
            <a:pPr eaLnBrk="1" hangingPunct="1">
              <a:spcBef>
                <a:spcPct val="0"/>
              </a:spcBef>
              <a:buFontTx/>
              <a:buNone/>
            </a:pPr>
            <a:r>
              <a:rPr lang="en-US"/>
              <a:t> Say, “What do we do if they say yes, suicide is the issue,</a:t>
            </a:r>
            <a:r>
              <a:rPr lang="en-US" baseline="0"/>
              <a:t> or they say something that makes us believe suicide might be the issue?”</a:t>
            </a:r>
          </a:p>
          <a:p>
            <a:pPr eaLnBrk="1" hangingPunct="1">
              <a:spcBef>
                <a:spcPct val="0"/>
              </a:spcBef>
              <a:buFontTx/>
              <a:buChar char="•"/>
            </a:pPr>
            <a:r>
              <a:rPr lang="en-US" baseline="0"/>
              <a:t> Say, </a:t>
            </a:r>
            <a:r>
              <a:rPr lang="en-US" b="1" baseline="0"/>
              <a:t>“There are 3 steps, and we’re going to talk about each of them”</a:t>
            </a:r>
          </a:p>
          <a:p>
            <a:pPr eaLnBrk="1" hangingPunct="1">
              <a:spcBef>
                <a:spcPct val="0"/>
              </a:spcBef>
              <a:buFontTx/>
              <a:buChar char="•"/>
            </a:pPr>
            <a:r>
              <a:rPr lang="en-US" b="1" baseline="0"/>
              <a:t>READ THREE STEPS,  then click to next slide</a:t>
            </a:r>
            <a:endParaRPr lang="en-US" b="1"/>
          </a:p>
          <a:p>
            <a:endParaRPr lang="en-US" baseline="0">
              <a:cs typeface="Calibri"/>
            </a:endParaRPr>
          </a:p>
        </p:txBody>
      </p:sp>
      <p:sp>
        <p:nvSpPr>
          <p:cNvPr id="4" name="Slide Number Placeholder 3"/>
          <p:cNvSpPr>
            <a:spLocks noGrp="1"/>
          </p:cNvSpPr>
          <p:nvPr>
            <p:ph type="sldNum" sz="quarter" idx="10"/>
          </p:nvPr>
        </p:nvSpPr>
        <p:spPr/>
        <p:txBody>
          <a:bodyPr/>
          <a:lstStyle/>
          <a:p>
            <a:pPr defTabSz="984931">
              <a:defRPr/>
            </a:pPr>
            <a:fld id="{5FC81491-8961-4456-A612-220C1FBFE767}" type="slidenum">
              <a:rPr lang="en-US">
                <a:solidFill>
                  <a:prstClr val="black"/>
                </a:solidFill>
                <a:latin typeface="Calibri" panose="020F0502020204030204"/>
              </a:rPr>
              <a:pPr defTabSz="984931">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914940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--Suicide affects us all.  </a:t>
            </a:r>
            <a:endParaRPr lang="en-US"/>
          </a:p>
          <a:p>
            <a:r>
              <a:rPr lang="en-US" b="1"/>
              <a:t>Show of hands:  How many of you have lost someone to suicide.  you certainly do not need to answer this if it makes you uncomfortable.  * READ SLIDE*</a:t>
            </a:r>
            <a:endParaRPr lang="en-US"/>
          </a:p>
          <a:p>
            <a:r>
              <a:rPr lang="en-US" b="1"/>
              <a:t>--Note family in the second row (mother in the middle, oldest son on the left, and youngest daughter on the right)</a:t>
            </a:r>
            <a:endParaRPr lang="en-US"/>
          </a:p>
          <a:p>
            <a:r>
              <a:rPr lang="en-US" b="1"/>
              <a:t>--All three died by suicide in a ten year time span</a:t>
            </a:r>
            <a:endParaRPr lang="en-US"/>
          </a:p>
          <a:p>
            <a:r>
              <a:rPr lang="en-US" b="1"/>
              <a:t>--Suicide contagion - individuals who lose a friend or relative to suicide are at greater risk for attempting or dying by suicide in the future</a:t>
            </a:r>
            <a:endParaRPr lang="en-US"/>
          </a:p>
          <a:p>
            <a:r>
              <a:rPr lang="en-US" b="1"/>
              <a:t>--Mental illness can run in families; mental illness is a risk factor for suicide   </a:t>
            </a:r>
            <a:endParaRPr lang="en-US"/>
          </a:p>
          <a:p>
            <a:r>
              <a:rPr lang="en-US" b="1"/>
              <a:t> --Important to understand possible risk associated with family history of mental illness</a:t>
            </a:r>
            <a:endParaRPr lang="en-US"/>
          </a:p>
          <a:p>
            <a:endParaRPr lang="en-US"/>
          </a:p>
        </p:txBody>
      </p:sp>
      <p:sp>
        <p:nvSpPr>
          <p:cNvPr id="4" name="Slide Number Placeholder 3"/>
          <p:cNvSpPr>
            <a:spLocks noGrp="1"/>
          </p:cNvSpPr>
          <p:nvPr>
            <p:ph type="sldNum" sz="quarter" idx="10"/>
          </p:nvPr>
        </p:nvSpPr>
        <p:spPr/>
        <p:txBody>
          <a:bodyPr/>
          <a:lstStyle/>
          <a:p>
            <a:pPr defTabSz="984931">
              <a:defRPr/>
            </a:pPr>
            <a:fld id="{5FC81491-8961-4456-A612-220C1FBFE767}" type="slidenum">
              <a:rPr lang="en-US">
                <a:solidFill>
                  <a:prstClr val="black"/>
                </a:solidFill>
                <a:latin typeface="Calibri" panose="020F0502020204030204"/>
              </a:rPr>
              <a:pPr defTabSz="984931">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060712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endParaRPr lang="en-US"/>
          </a:p>
        </p:txBody>
      </p:sp>
      <p:sp>
        <p:nvSpPr>
          <p:cNvPr id="4" name="Slide Number Placeholder 3"/>
          <p:cNvSpPr>
            <a:spLocks noGrp="1"/>
          </p:cNvSpPr>
          <p:nvPr>
            <p:ph type="sldNum" sz="quarter" idx="10"/>
          </p:nvPr>
        </p:nvSpPr>
        <p:spPr/>
        <p:txBody>
          <a:bodyPr/>
          <a:lstStyle/>
          <a:p>
            <a:pPr defTabSz="984931">
              <a:defRPr/>
            </a:pPr>
            <a:fld id="{5FC81491-8961-4456-A612-220C1FBFE767}" type="slidenum">
              <a:rPr lang="en-US">
                <a:solidFill>
                  <a:prstClr val="black"/>
                </a:solidFill>
                <a:latin typeface="Calibri" panose="020F0502020204030204"/>
              </a:rPr>
              <a:pPr defTabSz="984931">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970141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84931">
              <a:defRPr/>
            </a:pPr>
            <a:fld id="{651FDF70-03FC-4F00-B141-F1DEB454D881}" type="slidenum">
              <a:rPr lang="en-US">
                <a:solidFill>
                  <a:prstClr val="black"/>
                </a:solidFill>
                <a:latin typeface="Calibri" panose="020F0502020204030204"/>
              </a:rPr>
              <a:pPr defTabSz="984931">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3929701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9B52B-B1F3-3E8A-296D-8A8B9F6DCA72}"/>
              </a:ext>
            </a:extLst>
          </p:cNvPr>
          <p:cNvSpPr>
            <a:spLocks noGrp="1"/>
          </p:cNvSpPr>
          <p:nvPr>
            <p:ph type="ctrTitle"/>
          </p:nvPr>
        </p:nvSpPr>
        <p:spPr>
          <a:xfrm>
            <a:off x="1529353" y="4400632"/>
            <a:ext cx="9723779" cy="863346"/>
          </a:xfrm>
        </p:spPr>
        <p:txBody>
          <a:bodyPr anchor="b"/>
          <a:lstStyle>
            <a:lvl1pPr algn="l">
              <a:defRPr sz="44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65B3C02-F5E8-F0E0-7119-9BEAF09CAC06}"/>
              </a:ext>
            </a:extLst>
          </p:cNvPr>
          <p:cNvSpPr>
            <a:spLocks noGrp="1"/>
          </p:cNvSpPr>
          <p:nvPr>
            <p:ph type="subTitle" idx="1"/>
          </p:nvPr>
        </p:nvSpPr>
        <p:spPr>
          <a:xfrm>
            <a:off x="1529353" y="5290482"/>
            <a:ext cx="9723779" cy="629868"/>
          </a:xfrm>
        </p:spPr>
        <p:txBody>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F01A28-E76C-0DA6-83B8-88FF61D520E6}"/>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5" name="Footer Placeholder 4">
            <a:extLst>
              <a:ext uri="{FF2B5EF4-FFF2-40B4-BE49-F238E27FC236}">
                <a16:creationId xmlns:a16="http://schemas.microsoft.com/office/drawing/2014/main" id="{81837C6E-F2F5-326D-46AD-59A2D279F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DC00-8FA3-4EA2-6BD8-C9BBFB0E89F0}"/>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13" name="Picture Placeholder 12">
            <a:extLst>
              <a:ext uri="{FF2B5EF4-FFF2-40B4-BE49-F238E27FC236}">
                <a16:creationId xmlns:a16="http://schemas.microsoft.com/office/drawing/2014/main" id="{DCF7E66A-8F9E-50F5-1EEE-8D1A2824CC98}"/>
              </a:ext>
            </a:extLst>
          </p:cNvPr>
          <p:cNvSpPr>
            <a:spLocks noGrp="1"/>
          </p:cNvSpPr>
          <p:nvPr>
            <p:ph type="pic" sz="quarter" idx="13"/>
          </p:nvPr>
        </p:nvSpPr>
        <p:spPr>
          <a:xfrm>
            <a:off x="0" y="8833"/>
            <a:ext cx="12192000" cy="3429000"/>
          </a:xfrm>
          <a:pattFill prst="lgGrid">
            <a:fgClr>
              <a:schemeClr val="bg1"/>
            </a:fgClr>
            <a:bgClr>
              <a:schemeClr val="accent1">
                <a:lumMod val="20000"/>
                <a:lumOff val="80000"/>
              </a:schemeClr>
            </a:bgClr>
          </a:pattFill>
          <a:ln>
            <a:noFill/>
          </a:ln>
        </p:spPr>
        <p:txBody>
          <a:bodyPr anchor="b"/>
          <a:lstStyle>
            <a:lvl1pPr marL="0" indent="0" algn="ctr">
              <a:buNone/>
              <a:defRPr/>
            </a:lvl1pPr>
          </a:lstStyle>
          <a:p>
            <a:endParaRPr lang="en-US"/>
          </a:p>
        </p:txBody>
      </p:sp>
      <p:sp>
        <p:nvSpPr>
          <p:cNvPr id="7" name="Rectangle 6">
            <a:extLst>
              <a:ext uri="{FF2B5EF4-FFF2-40B4-BE49-F238E27FC236}">
                <a16:creationId xmlns:a16="http://schemas.microsoft.com/office/drawing/2014/main" id="{9AB8C3E4-74AC-F52A-CA56-7D1FAA98F648}"/>
              </a:ext>
            </a:extLst>
          </p:cNvPr>
          <p:cNvSpPr/>
          <p:nvPr userDrawn="1"/>
        </p:nvSpPr>
        <p:spPr>
          <a:xfrm>
            <a:off x="0" y="3431495"/>
            <a:ext cx="12192000" cy="326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8553114-C6D5-2A42-0282-2220459F00E1}"/>
              </a:ext>
            </a:extLst>
          </p:cNvPr>
          <p:cNvSpPr/>
          <p:nvPr userDrawn="1"/>
        </p:nvSpPr>
        <p:spPr>
          <a:xfrm>
            <a:off x="0" y="3585275"/>
            <a:ext cx="12192000" cy="32601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22629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Right Phot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D1B866-9C89-3EB6-7EC9-F4FC4A9768AF}"/>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5" name="Footer Placeholder 4">
            <a:extLst>
              <a:ext uri="{FF2B5EF4-FFF2-40B4-BE49-F238E27FC236}">
                <a16:creationId xmlns:a16="http://schemas.microsoft.com/office/drawing/2014/main" id="{B94412B8-C11D-2019-DB95-0ED0B5E06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EB058-E065-5FFE-AC57-DC21BEEE8CE1}"/>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10" name="Title 1">
            <a:extLst>
              <a:ext uri="{FF2B5EF4-FFF2-40B4-BE49-F238E27FC236}">
                <a16:creationId xmlns:a16="http://schemas.microsoft.com/office/drawing/2014/main" id="{8205713F-8CA0-BDFA-CADD-F271904C924A}"/>
              </a:ext>
            </a:extLst>
          </p:cNvPr>
          <p:cNvSpPr>
            <a:spLocks noGrp="1"/>
          </p:cNvSpPr>
          <p:nvPr>
            <p:ph type="title"/>
          </p:nvPr>
        </p:nvSpPr>
        <p:spPr>
          <a:xfrm>
            <a:off x="1533623" y="685800"/>
            <a:ext cx="5030963" cy="1267260"/>
          </a:xfrm>
        </p:spPr>
        <p:txBody>
          <a:bodyPr>
            <a:normAutofit/>
          </a:bodyPr>
          <a:lstStyle>
            <a:lvl1pPr>
              <a:defRPr sz="4000" b="1"/>
            </a:lvl1pPr>
          </a:lstStyle>
          <a:p>
            <a:r>
              <a:rPr lang="en-US"/>
              <a:t>Click to edit Master title style</a:t>
            </a:r>
          </a:p>
        </p:txBody>
      </p:sp>
      <p:sp>
        <p:nvSpPr>
          <p:cNvPr id="13" name="Content Placeholder 2">
            <a:extLst>
              <a:ext uri="{FF2B5EF4-FFF2-40B4-BE49-F238E27FC236}">
                <a16:creationId xmlns:a16="http://schemas.microsoft.com/office/drawing/2014/main" id="{6454B013-14B3-88E1-6E8D-2B71E6C8E731}"/>
              </a:ext>
            </a:extLst>
          </p:cNvPr>
          <p:cNvSpPr>
            <a:spLocks noGrp="1"/>
          </p:cNvSpPr>
          <p:nvPr>
            <p:ph idx="1"/>
          </p:nvPr>
        </p:nvSpPr>
        <p:spPr>
          <a:xfrm>
            <a:off x="1533623" y="2531578"/>
            <a:ext cx="5036859" cy="3183457"/>
          </a:xfrm>
        </p:spPr>
        <p:txBody>
          <a:bodyPr/>
          <a:lstStyle>
            <a:lvl1pPr marL="285750" indent="-285750">
              <a:buFont typeface="Arial" panose="020B0604020202020204" pitchFamily="34" charset="0"/>
              <a:buChar char="•"/>
              <a:defRPr sz="1800"/>
            </a:lvl1pPr>
            <a:lvl2pPr marL="742950" indent="-285750">
              <a:buFont typeface="Arial" panose="020B0604020202020204" pitchFamily="34" charset="0"/>
              <a:buChar char="•"/>
              <a:defRPr sz="1600"/>
            </a:lvl2pPr>
            <a:lvl3pPr marL="1200150" indent="-285750">
              <a:buFont typeface="Arial" panose="020B0604020202020204" pitchFamily="34" charset="0"/>
              <a:buChar char="•"/>
              <a:defRPr sz="1400"/>
            </a:lvl3pPr>
            <a:lvl4pPr marL="1543050" indent="-171450">
              <a:buFont typeface="Arial" panose="020B0604020202020204" pitchFamily="34" charset="0"/>
              <a:buChar char="•"/>
              <a:defRPr sz="1200"/>
            </a:lvl4pPr>
            <a:lvl5pPr marL="20002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8B99CF83-15A7-B81B-ABF4-80ACB919B6E0}"/>
              </a:ext>
            </a:extLst>
          </p:cNvPr>
          <p:cNvSpPr>
            <a:spLocks noGrp="1"/>
          </p:cNvSpPr>
          <p:nvPr>
            <p:ph type="body" idx="15"/>
          </p:nvPr>
        </p:nvSpPr>
        <p:spPr>
          <a:xfrm>
            <a:off x="1533625" y="1971006"/>
            <a:ext cx="5030963" cy="542628"/>
          </a:xfrm>
        </p:spPr>
        <p:txBody>
          <a:bodyPr anchor="t">
            <a:norm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Rectangle 2">
            <a:extLst>
              <a:ext uri="{FF2B5EF4-FFF2-40B4-BE49-F238E27FC236}">
                <a16:creationId xmlns:a16="http://schemas.microsoft.com/office/drawing/2014/main" id="{DA3C4752-0A87-FD2E-1202-84D90DCEB574}"/>
              </a:ext>
            </a:extLst>
          </p:cNvPr>
          <p:cNvSpPr/>
          <p:nvPr userDrawn="1"/>
        </p:nvSpPr>
        <p:spPr>
          <a:xfrm>
            <a:off x="7039070" y="5688531"/>
            <a:ext cx="5152930" cy="116946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58B505D-08A4-B861-CC0F-D150F62E0E3E}"/>
              </a:ext>
            </a:extLst>
          </p:cNvPr>
          <p:cNvSpPr>
            <a:spLocks noGrp="1"/>
          </p:cNvSpPr>
          <p:nvPr>
            <p:ph type="pic" sz="quarter" idx="14" hasCustomPrompt="1"/>
          </p:nvPr>
        </p:nvSpPr>
        <p:spPr>
          <a:xfrm rot="10800000" flipH="1" flipV="1">
            <a:off x="7039070" y="0"/>
            <a:ext cx="5152930" cy="5683838"/>
          </a:xfrm>
          <a:prstGeom prst="rect">
            <a:avLst/>
          </a:prstGeom>
          <a:pattFill prst="lgGrid">
            <a:fgClr>
              <a:schemeClr val="lt1"/>
            </a:fgClr>
            <a:bgClr>
              <a:schemeClr val="accent1">
                <a:lumMod val="20000"/>
                <a:lumOff val="80000"/>
              </a:schemeClr>
            </a:bgClr>
          </a:pattFill>
        </p:spPr>
        <p:txBody>
          <a:bodyPr vert="horz" wrap="square" anchor="t">
            <a:noAutofit/>
          </a:bodyPr>
          <a:lstStyle>
            <a:lvl1pPr marL="0" indent="0" algn="ctr">
              <a:buNone/>
              <a:defRPr/>
            </a:lvl1pPr>
          </a:lstStyle>
          <a:p>
            <a:r>
              <a:rPr lang="en-US"/>
              <a:t>Click icon to add a photo</a:t>
            </a:r>
          </a:p>
        </p:txBody>
      </p:sp>
      <p:sp>
        <p:nvSpPr>
          <p:cNvPr id="2" name="Rectangle 1">
            <a:extLst>
              <a:ext uri="{FF2B5EF4-FFF2-40B4-BE49-F238E27FC236}">
                <a16:creationId xmlns:a16="http://schemas.microsoft.com/office/drawing/2014/main" id="{5F92A563-14C1-4E0B-065F-E001F8E4BAE3}"/>
              </a:ext>
            </a:extLst>
          </p:cNvPr>
          <p:cNvSpPr/>
          <p:nvPr userDrawn="1"/>
        </p:nvSpPr>
        <p:spPr>
          <a:xfrm>
            <a:off x="7039071" y="5683838"/>
            <a:ext cx="5152929" cy="1660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003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Right Phot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D1B866-9C89-3EB6-7EC9-F4FC4A9768AF}"/>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5" name="Footer Placeholder 4">
            <a:extLst>
              <a:ext uri="{FF2B5EF4-FFF2-40B4-BE49-F238E27FC236}">
                <a16:creationId xmlns:a16="http://schemas.microsoft.com/office/drawing/2014/main" id="{B94412B8-C11D-2019-DB95-0ED0B5E06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EB058-E065-5FFE-AC57-DC21BEEE8CE1}"/>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9" name="Right Triangle 17">
            <a:extLst>
              <a:ext uri="{FF2B5EF4-FFF2-40B4-BE49-F238E27FC236}">
                <a16:creationId xmlns:a16="http://schemas.microsoft.com/office/drawing/2014/main" id="{1114CD83-D988-0A33-8539-FA5CBF960B40}"/>
              </a:ext>
            </a:extLst>
          </p:cNvPr>
          <p:cNvSpPr/>
          <p:nvPr userDrawn="1"/>
        </p:nvSpPr>
        <p:spPr>
          <a:xfrm flipH="1">
            <a:off x="6110514" y="3351898"/>
            <a:ext cx="6143624" cy="3535130"/>
          </a:xfrm>
          <a:custGeom>
            <a:avLst/>
            <a:gdLst>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Lst>
            <a:ahLst/>
            <a:cxnLst>
              <a:cxn ang="0">
                <a:pos x="connsiteX0" y="connsiteY0"/>
              </a:cxn>
              <a:cxn ang="0">
                <a:pos x="connsiteX1" y="connsiteY1"/>
              </a:cxn>
              <a:cxn ang="0">
                <a:pos x="connsiteX2" y="connsiteY2"/>
              </a:cxn>
              <a:cxn ang="0">
                <a:pos x="connsiteX3" y="connsiteY3"/>
              </a:cxn>
            </a:cxnLst>
            <a:rect l="l" t="t" r="r" b="b"/>
            <a:pathLst>
              <a:path w="6143624" h="3535130">
                <a:moveTo>
                  <a:pt x="0" y="3535130"/>
                </a:moveTo>
                <a:lnTo>
                  <a:pt x="0" y="0"/>
                </a:lnTo>
                <a:cubicBezTo>
                  <a:pt x="600075" y="149677"/>
                  <a:pt x="3867149" y="1023253"/>
                  <a:pt x="6143624" y="3535130"/>
                </a:cubicBezTo>
                <a:lnTo>
                  <a:pt x="0" y="353513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58B505D-08A4-B861-CC0F-D150F62E0E3E}"/>
              </a:ext>
            </a:extLst>
          </p:cNvPr>
          <p:cNvSpPr>
            <a:spLocks noGrp="1"/>
          </p:cNvSpPr>
          <p:nvPr>
            <p:ph type="pic" sz="quarter" idx="14" hasCustomPrompt="1"/>
          </p:nvPr>
        </p:nvSpPr>
        <p:spPr>
          <a:xfrm rot="10800000" flipH="1" flipV="1">
            <a:off x="5199028" y="-29552"/>
            <a:ext cx="7050024" cy="4270248"/>
          </a:xfrm>
          <a:custGeom>
            <a:avLst/>
            <a:gdLst>
              <a:gd name="connsiteX0" fmla="*/ 0 w 5535000"/>
              <a:gd name="connsiteY0" fmla="*/ 5535000 h 5535000"/>
              <a:gd name="connsiteX1" fmla="*/ 0 w 5535000"/>
              <a:gd name="connsiteY1" fmla="*/ 0 h 5535000"/>
              <a:gd name="connsiteX2" fmla="*/ 5535000 w 5535000"/>
              <a:gd name="connsiteY2" fmla="*/ 5535000 h 5535000"/>
              <a:gd name="connsiteX3" fmla="*/ 0 w 5535000"/>
              <a:gd name="connsiteY3" fmla="*/ 5535000 h 5535000"/>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6124575 w 6124575"/>
              <a:gd name="connsiteY0" fmla="*/ 20025 h 5573100"/>
              <a:gd name="connsiteX1" fmla="*/ 0 w 6124575"/>
              <a:gd name="connsiteY1" fmla="*/ 0 h 5573100"/>
              <a:gd name="connsiteX2" fmla="*/ 6096975 w 6124575"/>
              <a:gd name="connsiteY2" fmla="*/ 5573100 h 5573100"/>
              <a:gd name="connsiteX3" fmla="*/ 6124575 w 6124575"/>
              <a:gd name="connsiteY3" fmla="*/ 20025 h 5573100"/>
              <a:gd name="connsiteX0" fmla="*/ 6124575 w 6124575"/>
              <a:gd name="connsiteY0" fmla="*/ 20025 h 3487125"/>
              <a:gd name="connsiteX1" fmla="*/ 0 w 6124575"/>
              <a:gd name="connsiteY1" fmla="*/ 0 h 3487125"/>
              <a:gd name="connsiteX2" fmla="*/ 6096975 w 6124575"/>
              <a:gd name="connsiteY2" fmla="*/ 3487125 h 3487125"/>
              <a:gd name="connsiteX3" fmla="*/ 6124575 w 6124575"/>
              <a:gd name="connsiteY3" fmla="*/ 20025 h 3487125"/>
              <a:gd name="connsiteX0" fmla="*/ 6124575 w 6124575"/>
              <a:gd name="connsiteY0" fmla="*/ 20025 h 3487487"/>
              <a:gd name="connsiteX1" fmla="*/ 0 w 6124575"/>
              <a:gd name="connsiteY1" fmla="*/ 0 h 3487487"/>
              <a:gd name="connsiteX2" fmla="*/ 6096975 w 6124575"/>
              <a:gd name="connsiteY2" fmla="*/ 3487125 h 3487487"/>
              <a:gd name="connsiteX3" fmla="*/ 6124575 w 6124575"/>
              <a:gd name="connsiteY3" fmla="*/ 20025 h 3487487"/>
              <a:gd name="connsiteX0" fmla="*/ 6124575 w 6124575"/>
              <a:gd name="connsiteY0" fmla="*/ 20025 h 3487362"/>
              <a:gd name="connsiteX1" fmla="*/ 0 w 6124575"/>
              <a:gd name="connsiteY1" fmla="*/ 0 h 3487362"/>
              <a:gd name="connsiteX2" fmla="*/ 6096975 w 6124575"/>
              <a:gd name="connsiteY2" fmla="*/ 3487125 h 3487362"/>
              <a:gd name="connsiteX3" fmla="*/ 6124575 w 6124575"/>
              <a:gd name="connsiteY3" fmla="*/ 20025 h 3487362"/>
              <a:gd name="connsiteX0" fmla="*/ 6124575 w 6124575"/>
              <a:gd name="connsiteY0" fmla="*/ 20025 h 3487494"/>
              <a:gd name="connsiteX1" fmla="*/ 0 w 6124575"/>
              <a:gd name="connsiteY1" fmla="*/ 0 h 3487494"/>
              <a:gd name="connsiteX2" fmla="*/ 6096975 w 6124575"/>
              <a:gd name="connsiteY2" fmla="*/ 3487125 h 3487494"/>
              <a:gd name="connsiteX3" fmla="*/ 6124575 w 6124575"/>
              <a:gd name="connsiteY3" fmla="*/ 20025 h 3487494"/>
              <a:gd name="connsiteX0" fmla="*/ 6124575 w 6124575"/>
              <a:gd name="connsiteY0" fmla="*/ 20025 h 3297082"/>
              <a:gd name="connsiteX1" fmla="*/ 0 w 6124575"/>
              <a:gd name="connsiteY1" fmla="*/ 0 h 3297082"/>
              <a:gd name="connsiteX2" fmla="*/ 5877900 w 6124575"/>
              <a:gd name="connsiteY2" fmla="*/ 3296625 h 3297082"/>
              <a:gd name="connsiteX3" fmla="*/ 6124575 w 6124575"/>
              <a:gd name="connsiteY3" fmla="*/ 20025 h 3297082"/>
              <a:gd name="connsiteX0" fmla="*/ 6124575 w 6124575"/>
              <a:gd name="connsiteY0" fmla="*/ 20025 h 3544624"/>
              <a:gd name="connsiteX1" fmla="*/ 0 w 6124575"/>
              <a:gd name="connsiteY1" fmla="*/ 0 h 3544624"/>
              <a:gd name="connsiteX2" fmla="*/ 6106500 w 6124575"/>
              <a:gd name="connsiteY2" fmla="*/ 3544275 h 3544624"/>
              <a:gd name="connsiteX3" fmla="*/ 6124575 w 6124575"/>
              <a:gd name="connsiteY3" fmla="*/ 20025 h 3544624"/>
              <a:gd name="connsiteX0" fmla="*/ 6181725 w 6181725"/>
              <a:gd name="connsiteY0" fmla="*/ 20025 h 3544624"/>
              <a:gd name="connsiteX1" fmla="*/ 0 w 6181725"/>
              <a:gd name="connsiteY1" fmla="*/ 0 h 3544624"/>
              <a:gd name="connsiteX2" fmla="*/ 6163650 w 6181725"/>
              <a:gd name="connsiteY2" fmla="*/ 3544275 h 3544624"/>
              <a:gd name="connsiteX3" fmla="*/ 6181725 w 6181725"/>
              <a:gd name="connsiteY3" fmla="*/ 20025 h 3544624"/>
              <a:gd name="connsiteX0" fmla="*/ 6191152 w 6191152"/>
              <a:gd name="connsiteY0" fmla="*/ 0 h 3571733"/>
              <a:gd name="connsiteX1" fmla="*/ 0 w 6191152"/>
              <a:gd name="connsiteY1" fmla="*/ 27109 h 3571733"/>
              <a:gd name="connsiteX2" fmla="*/ 6163650 w 6191152"/>
              <a:gd name="connsiteY2" fmla="*/ 3571384 h 3571733"/>
              <a:gd name="connsiteX3" fmla="*/ 6191152 w 6191152"/>
              <a:gd name="connsiteY3" fmla="*/ 0 h 3571733"/>
            </a:gdLst>
            <a:ahLst/>
            <a:cxnLst>
              <a:cxn ang="0">
                <a:pos x="connsiteX0" y="connsiteY0"/>
              </a:cxn>
              <a:cxn ang="0">
                <a:pos x="connsiteX1" y="connsiteY1"/>
              </a:cxn>
              <a:cxn ang="0">
                <a:pos x="connsiteX2" y="connsiteY2"/>
              </a:cxn>
              <a:cxn ang="0">
                <a:pos x="connsiteX3" y="connsiteY3"/>
              </a:cxn>
            </a:cxnLst>
            <a:rect l="l" t="t" r="r" b="b"/>
            <a:pathLst>
              <a:path w="6191152" h="3571733">
                <a:moveTo>
                  <a:pt x="6191152" y="0"/>
                </a:moveTo>
                <a:lnTo>
                  <a:pt x="0" y="27109"/>
                </a:lnTo>
                <a:cubicBezTo>
                  <a:pt x="2264100" y="2586484"/>
                  <a:pt x="6137925" y="3593284"/>
                  <a:pt x="6163650" y="3571384"/>
                </a:cubicBezTo>
                <a:lnTo>
                  <a:pt x="6191152" y="0"/>
                </a:lnTo>
                <a:close/>
              </a:path>
            </a:pathLst>
          </a:custGeom>
          <a:pattFill prst="lgGrid">
            <a:fgClr>
              <a:schemeClr val="lt1"/>
            </a:fgClr>
            <a:bgClr>
              <a:schemeClr val="accent1">
                <a:lumMod val="20000"/>
                <a:lumOff val="80000"/>
              </a:schemeClr>
            </a:bgClr>
          </a:pattFill>
        </p:spPr>
        <p:txBody>
          <a:bodyPr vert="horz" wrap="square" anchor="t">
            <a:noAutofit/>
          </a:bodyPr>
          <a:lstStyle>
            <a:lvl1pPr marL="0" indent="0" algn="ctr">
              <a:buNone/>
              <a:defRPr/>
            </a:lvl1pPr>
          </a:lstStyle>
          <a:p>
            <a:r>
              <a:rPr lang="en-US"/>
              <a:t>Click icon to add a photo</a:t>
            </a:r>
          </a:p>
        </p:txBody>
      </p:sp>
      <p:sp>
        <p:nvSpPr>
          <p:cNvPr id="10" name="Title 1">
            <a:extLst>
              <a:ext uri="{FF2B5EF4-FFF2-40B4-BE49-F238E27FC236}">
                <a16:creationId xmlns:a16="http://schemas.microsoft.com/office/drawing/2014/main" id="{8205713F-8CA0-BDFA-CADD-F271904C924A}"/>
              </a:ext>
            </a:extLst>
          </p:cNvPr>
          <p:cNvSpPr>
            <a:spLocks noGrp="1"/>
          </p:cNvSpPr>
          <p:nvPr>
            <p:ph type="title"/>
          </p:nvPr>
        </p:nvSpPr>
        <p:spPr>
          <a:xfrm>
            <a:off x="1533624" y="1057240"/>
            <a:ext cx="4376846" cy="1267260"/>
          </a:xfrm>
        </p:spPr>
        <p:txBody>
          <a:bodyPr>
            <a:normAutofit/>
          </a:bodyPr>
          <a:lstStyle>
            <a:lvl1pPr>
              <a:defRPr sz="4000" b="1"/>
            </a:lvl1pPr>
          </a:lstStyle>
          <a:p>
            <a:r>
              <a:rPr lang="en-US"/>
              <a:t>Click to edit Master title style</a:t>
            </a:r>
          </a:p>
        </p:txBody>
      </p:sp>
      <p:sp>
        <p:nvSpPr>
          <p:cNvPr id="13" name="Content Placeholder 2">
            <a:extLst>
              <a:ext uri="{FF2B5EF4-FFF2-40B4-BE49-F238E27FC236}">
                <a16:creationId xmlns:a16="http://schemas.microsoft.com/office/drawing/2014/main" id="{6454B013-14B3-88E1-6E8D-2B71E6C8E731}"/>
              </a:ext>
            </a:extLst>
          </p:cNvPr>
          <p:cNvSpPr>
            <a:spLocks noGrp="1"/>
          </p:cNvSpPr>
          <p:nvPr>
            <p:ph idx="1"/>
          </p:nvPr>
        </p:nvSpPr>
        <p:spPr>
          <a:xfrm>
            <a:off x="1533623" y="2531578"/>
            <a:ext cx="5505450" cy="3183457"/>
          </a:xfrm>
        </p:spPr>
        <p:txBody>
          <a:bodyPr/>
          <a:lstStyle>
            <a:lvl1pPr marL="285750" indent="-285750">
              <a:buFont typeface="Arial" panose="020B0604020202020204" pitchFamily="34" charset="0"/>
              <a:buChar char="•"/>
              <a:defRPr sz="1800"/>
            </a:lvl1pPr>
            <a:lvl2pPr marL="742950" indent="-285750">
              <a:buFont typeface="Arial" panose="020B0604020202020204" pitchFamily="34" charset="0"/>
              <a:buChar char="•"/>
              <a:defRPr sz="1600"/>
            </a:lvl2pPr>
            <a:lvl3pPr marL="1200150" indent="-285750">
              <a:buFont typeface="Arial" panose="020B0604020202020204" pitchFamily="34" charset="0"/>
              <a:buChar char="•"/>
              <a:defRPr sz="1400"/>
            </a:lvl3pPr>
            <a:lvl4pPr marL="1543050" indent="-171450">
              <a:buFont typeface="Arial" panose="020B0604020202020204" pitchFamily="34" charset="0"/>
              <a:buChar char="•"/>
              <a:defRPr sz="1200"/>
            </a:lvl4pPr>
            <a:lvl5pPr marL="20002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300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C4EC-93BB-B6A8-8E73-6EC576D7683D}"/>
              </a:ext>
            </a:extLst>
          </p:cNvPr>
          <p:cNvSpPr>
            <a:spLocks noGrp="1"/>
          </p:cNvSpPr>
          <p:nvPr>
            <p:ph type="title"/>
          </p:nvPr>
        </p:nvSpPr>
        <p:spPr>
          <a:xfrm>
            <a:off x="5539408" y="685800"/>
            <a:ext cx="6062041" cy="1267260"/>
          </a:xfrm>
        </p:spPr>
        <p:txBody>
          <a:bodyPr>
            <a:normAutofit/>
          </a:bodyPr>
          <a:lstStyle>
            <a:lvl1pPr>
              <a:defRPr sz="4000" b="1"/>
            </a:lvl1pPr>
          </a:lstStyle>
          <a:p>
            <a:r>
              <a:rPr lang="en-US"/>
              <a:t>Click to edit Master title style</a:t>
            </a:r>
          </a:p>
        </p:txBody>
      </p:sp>
      <p:sp>
        <p:nvSpPr>
          <p:cNvPr id="3" name="Content Placeholder 2">
            <a:extLst>
              <a:ext uri="{FF2B5EF4-FFF2-40B4-BE49-F238E27FC236}">
                <a16:creationId xmlns:a16="http://schemas.microsoft.com/office/drawing/2014/main" id="{0B893030-47C9-B651-307F-141FEE3D9683}"/>
              </a:ext>
            </a:extLst>
          </p:cNvPr>
          <p:cNvSpPr>
            <a:spLocks noGrp="1"/>
          </p:cNvSpPr>
          <p:nvPr>
            <p:ph idx="1"/>
          </p:nvPr>
        </p:nvSpPr>
        <p:spPr>
          <a:xfrm>
            <a:off x="5539406" y="2531578"/>
            <a:ext cx="6062042" cy="3677712"/>
          </a:xfrm>
        </p:spPr>
        <p:txBody>
          <a:bodyPr/>
          <a:lstStyle>
            <a:lvl1pPr marL="285750" indent="-285750">
              <a:buFont typeface="Arial" panose="020B0604020202020204" pitchFamily="34" charset="0"/>
              <a:buChar char="•"/>
              <a:defRPr sz="1800"/>
            </a:lvl1pPr>
            <a:lvl2pPr marL="742950" indent="-285750">
              <a:buFont typeface="Arial" panose="020B0604020202020204" pitchFamily="34" charset="0"/>
              <a:buChar char="•"/>
              <a:defRPr sz="1600"/>
            </a:lvl2pPr>
            <a:lvl3pPr marL="1200150" indent="-285750">
              <a:buFont typeface="Arial" panose="020B0604020202020204" pitchFamily="34" charset="0"/>
              <a:buChar char="•"/>
              <a:defRPr sz="1400"/>
            </a:lvl3pPr>
            <a:lvl4pPr marL="1543050" indent="-171450">
              <a:buFont typeface="Arial" panose="020B0604020202020204" pitchFamily="34" charset="0"/>
              <a:buChar char="•"/>
              <a:defRPr sz="1200"/>
            </a:lvl4pPr>
            <a:lvl5pPr marL="20002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D1B866-9C89-3EB6-7EC9-F4FC4A9768AF}"/>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5" name="Footer Placeholder 4">
            <a:extLst>
              <a:ext uri="{FF2B5EF4-FFF2-40B4-BE49-F238E27FC236}">
                <a16:creationId xmlns:a16="http://schemas.microsoft.com/office/drawing/2014/main" id="{B94412B8-C11D-2019-DB95-0ED0B5E06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EB058-E065-5FFE-AC57-DC21BEEE8CE1}"/>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7" name="Text Placeholder 2">
            <a:extLst>
              <a:ext uri="{FF2B5EF4-FFF2-40B4-BE49-F238E27FC236}">
                <a16:creationId xmlns:a16="http://schemas.microsoft.com/office/drawing/2014/main" id="{22BFDA4A-EEDE-5B32-3870-B9D7E9F3E571}"/>
              </a:ext>
            </a:extLst>
          </p:cNvPr>
          <p:cNvSpPr>
            <a:spLocks noGrp="1"/>
          </p:cNvSpPr>
          <p:nvPr>
            <p:ph type="body" idx="15"/>
          </p:nvPr>
        </p:nvSpPr>
        <p:spPr>
          <a:xfrm>
            <a:off x="5539408" y="1971006"/>
            <a:ext cx="6062042" cy="542628"/>
          </a:xfrm>
        </p:spPr>
        <p:txBody>
          <a:bodyPr anchor="t">
            <a:norm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Rectangle 7">
            <a:extLst>
              <a:ext uri="{FF2B5EF4-FFF2-40B4-BE49-F238E27FC236}">
                <a16:creationId xmlns:a16="http://schemas.microsoft.com/office/drawing/2014/main" id="{1C36F4AC-F810-9EC8-92F7-E52165AFB42A}"/>
              </a:ext>
            </a:extLst>
          </p:cNvPr>
          <p:cNvSpPr/>
          <p:nvPr userDrawn="1"/>
        </p:nvSpPr>
        <p:spPr>
          <a:xfrm>
            <a:off x="-3" y="5688531"/>
            <a:ext cx="5152930" cy="116946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6459EFA-D001-3D95-AA8F-330F76153750}"/>
              </a:ext>
            </a:extLst>
          </p:cNvPr>
          <p:cNvSpPr/>
          <p:nvPr userDrawn="1"/>
        </p:nvSpPr>
        <p:spPr>
          <a:xfrm>
            <a:off x="-2" y="5484782"/>
            <a:ext cx="5152929" cy="3651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logo with a blue and yellow circle&#10;&#10;Description automatically generated">
            <a:extLst>
              <a:ext uri="{FF2B5EF4-FFF2-40B4-BE49-F238E27FC236}">
                <a16:creationId xmlns:a16="http://schemas.microsoft.com/office/drawing/2014/main" id="{D54AB6CC-3837-3A0D-C8F2-2798382D809E}"/>
              </a:ext>
            </a:extLst>
          </p:cNvPr>
          <p:cNvPicPr>
            <a:picLocks noChangeAspect="1"/>
          </p:cNvPicPr>
          <p:nvPr userDrawn="1"/>
        </p:nvPicPr>
        <p:blipFill>
          <a:blip r:embed="rId2"/>
          <a:stretch>
            <a:fillRect/>
          </a:stretch>
        </p:blipFill>
        <p:spPr>
          <a:xfrm>
            <a:off x="435958" y="5985262"/>
            <a:ext cx="1274935" cy="731520"/>
          </a:xfrm>
          <a:prstGeom prst="rect">
            <a:avLst/>
          </a:prstGeom>
        </p:spPr>
      </p:pic>
      <p:sp>
        <p:nvSpPr>
          <p:cNvPr id="10" name="Picture Placeholder 10">
            <a:extLst>
              <a:ext uri="{FF2B5EF4-FFF2-40B4-BE49-F238E27FC236}">
                <a16:creationId xmlns:a16="http://schemas.microsoft.com/office/drawing/2014/main" id="{3C9148A5-6CE4-52CC-B85F-B764CA330267}"/>
              </a:ext>
            </a:extLst>
          </p:cNvPr>
          <p:cNvSpPr>
            <a:spLocks noGrp="1"/>
          </p:cNvSpPr>
          <p:nvPr>
            <p:ph type="pic" sz="quarter" idx="14" hasCustomPrompt="1"/>
          </p:nvPr>
        </p:nvSpPr>
        <p:spPr>
          <a:xfrm rot="10800000" flipH="1" flipV="1">
            <a:off x="0" y="0"/>
            <a:ext cx="5152930" cy="5683838"/>
          </a:xfrm>
          <a:prstGeom prst="rect">
            <a:avLst/>
          </a:prstGeom>
          <a:pattFill prst="lgGrid">
            <a:fgClr>
              <a:schemeClr val="lt1"/>
            </a:fgClr>
            <a:bgClr>
              <a:schemeClr val="accent1">
                <a:lumMod val="20000"/>
                <a:lumOff val="80000"/>
              </a:schemeClr>
            </a:bgClr>
          </a:pattFill>
        </p:spPr>
        <p:txBody>
          <a:bodyPr vert="horz" wrap="square" anchor="t">
            <a:noAutofit/>
          </a:bodyPr>
          <a:lstStyle>
            <a:lvl1pPr marL="0" indent="0" algn="ctr">
              <a:buNone/>
              <a:defRPr/>
            </a:lvl1pPr>
          </a:lstStyle>
          <a:p>
            <a:r>
              <a:rPr lang="en-US"/>
              <a:t>Click icon to add a photo</a:t>
            </a:r>
          </a:p>
        </p:txBody>
      </p:sp>
    </p:spTree>
    <p:extLst>
      <p:ext uri="{BB962C8B-B14F-4D97-AF65-F5344CB8AC3E}">
        <p14:creationId xmlns:p14="http://schemas.microsoft.com/office/powerpoint/2010/main" val="644328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C4EC-93BB-B6A8-8E73-6EC576D7683D}"/>
              </a:ext>
            </a:extLst>
          </p:cNvPr>
          <p:cNvSpPr>
            <a:spLocks noGrp="1"/>
          </p:cNvSpPr>
          <p:nvPr>
            <p:ph type="title"/>
          </p:nvPr>
        </p:nvSpPr>
        <p:spPr>
          <a:xfrm>
            <a:off x="6255026" y="1023779"/>
            <a:ext cx="5346423" cy="1267260"/>
          </a:xfrm>
        </p:spPr>
        <p:txBody>
          <a:bodyPr>
            <a:normAutofit/>
          </a:bodyPr>
          <a:lstStyle>
            <a:lvl1pPr>
              <a:defRPr sz="4000" b="1"/>
            </a:lvl1pPr>
          </a:lstStyle>
          <a:p>
            <a:r>
              <a:rPr lang="en-US"/>
              <a:t>Click to edit Master title style</a:t>
            </a:r>
          </a:p>
        </p:txBody>
      </p:sp>
      <p:sp>
        <p:nvSpPr>
          <p:cNvPr id="3" name="Content Placeholder 2">
            <a:extLst>
              <a:ext uri="{FF2B5EF4-FFF2-40B4-BE49-F238E27FC236}">
                <a16:creationId xmlns:a16="http://schemas.microsoft.com/office/drawing/2014/main" id="{0B893030-47C9-B651-307F-141FEE3D9683}"/>
              </a:ext>
            </a:extLst>
          </p:cNvPr>
          <p:cNvSpPr>
            <a:spLocks noGrp="1"/>
          </p:cNvSpPr>
          <p:nvPr>
            <p:ph idx="1"/>
          </p:nvPr>
        </p:nvSpPr>
        <p:spPr>
          <a:xfrm>
            <a:off x="6255026" y="2531578"/>
            <a:ext cx="5346422" cy="3677712"/>
          </a:xfrm>
        </p:spPr>
        <p:txBody>
          <a:bodyPr/>
          <a:lstStyle>
            <a:lvl1pPr marL="285750" indent="-285750">
              <a:buFont typeface="Arial" panose="020B0604020202020204" pitchFamily="34" charset="0"/>
              <a:buChar char="•"/>
              <a:defRPr sz="1800"/>
            </a:lvl1pPr>
            <a:lvl2pPr marL="742950" indent="-285750">
              <a:buFont typeface="Arial" panose="020B0604020202020204" pitchFamily="34" charset="0"/>
              <a:buChar char="•"/>
              <a:defRPr sz="1600"/>
            </a:lvl2pPr>
            <a:lvl3pPr marL="1200150" indent="-285750">
              <a:buFont typeface="Arial" panose="020B0604020202020204" pitchFamily="34" charset="0"/>
              <a:buChar char="•"/>
              <a:defRPr sz="1400"/>
            </a:lvl3pPr>
            <a:lvl4pPr marL="1543050" indent="-171450">
              <a:buFont typeface="Arial" panose="020B0604020202020204" pitchFamily="34" charset="0"/>
              <a:buChar char="•"/>
              <a:defRPr sz="1200"/>
            </a:lvl4pPr>
            <a:lvl5pPr marL="20002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D1B866-9C89-3EB6-7EC9-F4FC4A9768AF}"/>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5" name="Footer Placeholder 4">
            <a:extLst>
              <a:ext uri="{FF2B5EF4-FFF2-40B4-BE49-F238E27FC236}">
                <a16:creationId xmlns:a16="http://schemas.microsoft.com/office/drawing/2014/main" id="{B94412B8-C11D-2019-DB95-0ED0B5E06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EB058-E065-5FFE-AC57-DC21BEEE8CE1}"/>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18" name="Right Triangle 17">
            <a:extLst>
              <a:ext uri="{FF2B5EF4-FFF2-40B4-BE49-F238E27FC236}">
                <a16:creationId xmlns:a16="http://schemas.microsoft.com/office/drawing/2014/main" id="{EAB737C0-F05E-C69F-AA2D-DF0FF592CDAA}"/>
              </a:ext>
            </a:extLst>
          </p:cNvPr>
          <p:cNvSpPr/>
          <p:nvPr userDrawn="1"/>
        </p:nvSpPr>
        <p:spPr>
          <a:xfrm>
            <a:off x="-14514" y="3351898"/>
            <a:ext cx="6143624" cy="3535130"/>
          </a:xfrm>
          <a:custGeom>
            <a:avLst/>
            <a:gdLst>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Lst>
            <a:ahLst/>
            <a:cxnLst>
              <a:cxn ang="0">
                <a:pos x="connsiteX0" y="connsiteY0"/>
              </a:cxn>
              <a:cxn ang="0">
                <a:pos x="connsiteX1" y="connsiteY1"/>
              </a:cxn>
              <a:cxn ang="0">
                <a:pos x="connsiteX2" y="connsiteY2"/>
              </a:cxn>
              <a:cxn ang="0">
                <a:pos x="connsiteX3" y="connsiteY3"/>
              </a:cxn>
            </a:cxnLst>
            <a:rect l="l" t="t" r="r" b="b"/>
            <a:pathLst>
              <a:path w="6143624" h="3535130">
                <a:moveTo>
                  <a:pt x="0" y="3535130"/>
                </a:moveTo>
                <a:lnTo>
                  <a:pt x="0" y="0"/>
                </a:lnTo>
                <a:cubicBezTo>
                  <a:pt x="600075" y="149677"/>
                  <a:pt x="3867149" y="1023253"/>
                  <a:pt x="6143624" y="3535130"/>
                </a:cubicBezTo>
                <a:lnTo>
                  <a:pt x="0" y="353513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0">
            <a:extLst>
              <a:ext uri="{FF2B5EF4-FFF2-40B4-BE49-F238E27FC236}">
                <a16:creationId xmlns:a16="http://schemas.microsoft.com/office/drawing/2014/main" id="{6960E63E-EB6B-E037-8989-C4D03EB0A039}"/>
              </a:ext>
            </a:extLst>
          </p:cNvPr>
          <p:cNvSpPr>
            <a:spLocks noGrp="1"/>
          </p:cNvSpPr>
          <p:nvPr>
            <p:ph type="pic" sz="quarter" idx="14" hasCustomPrompt="1"/>
          </p:nvPr>
        </p:nvSpPr>
        <p:spPr>
          <a:xfrm rot="10800000" flipH="1" flipV="1">
            <a:off x="0" y="-8164"/>
            <a:ext cx="7050024" cy="4270248"/>
          </a:xfrm>
          <a:custGeom>
            <a:avLst/>
            <a:gdLst>
              <a:gd name="connsiteX0" fmla="*/ 0 w 5535000"/>
              <a:gd name="connsiteY0" fmla="*/ 5535000 h 5535000"/>
              <a:gd name="connsiteX1" fmla="*/ 0 w 5535000"/>
              <a:gd name="connsiteY1" fmla="*/ 0 h 5535000"/>
              <a:gd name="connsiteX2" fmla="*/ 5535000 w 5535000"/>
              <a:gd name="connsiteY2" fmla="*/ 5535000 h 5535000"/>
              <a:gd name="connsiteX3" fmla="*/ 0 w 5535000"/>
              <a:gd name="connsiteY3" fmla="*/ 5535000 h 5535000"/>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6124575 w 6124575"/>
              <a:gd name="connsiteY0" fmla="*/ 20025 h 5573100"/>
              <a:gd name="connsiteX1" fmla="*/ 0 w 6124575"/>
              <a:gd name="connsiteY1" fmla="*/ 0 h 5573100"/>
              <a:gd name="connsiteX2" fmla="*/ 6096975 w 6124575"/>
              <a:gd name="connsiteY2" fmla="*/ 5573100 h 5573100"/>
              <a:gd name="connsiteX3" fmla="*/ 6124575 w 6124575"/>
              <a:gd name="connsiteY3" fmla="*/ 20025 h 5573100"/>
              <a:gd name="connsiteX0" fmla="*/ 6124575 w 6124575"/>
              <a:gd name="connsiteY0" fmla="*/ 20025 h 3487125"/>
              <a:gd name="connsiteX1" fmla="*/ 0 w 6124575"/>
              <a:gd name="connsiteY1" fmla="*/ 0 h 3487125"/>
              <a:gd name="connsiteX2" fmla="*/ 6096975 w 6124575"/>
              <a:gd name="connsiteY2" fmla="*/ 3487125 h 3487125"/>
              <a:gd name="connsiteX3" fmla="*/ 6124575 w 6124575"/>
              <a:gd name="connsiteY3" fmla="*/ 20025 h 3487125"/>
              <a:gd name="connsiteX0" fmla="*/ 6124575 w 6124575"/>
              <a:gd name="connsiteY0" fmla="*/ 20025 h 3487487"/>
              <a:gd name="connsiteX1" fmla="*/ 0 w 6124575"/>
              <a:gd name="connsiteY1" fmla="*/ 0 h 3487487"/>
              <a:gd name="connsiteX2" fmla="*/ 6096975 w 6124575"/>
              <a:gd name="connsiteY2" fmla="*/ 3487125 h 3487487"/>
              <a:gd name="connsiteX3" fmla="*/ 6124575 w 6124575"/>
              <a:gd name="connsiteY3" fmla="*/ 20025 h 3487487"/>
              <a:gd name="connsiteX0" fmla="*/ 6124575 w 6124575"/>
              <a:gd name="connsiteY0" fmla="*/ 20025 h 3487362"/>
              <a:gd name="connsiteX1" fmla="*/ 0 w 6124575"/>
              <a:gd name="connsiteY1" fmla="*/ 0 h 3487362"/>
              <a:gd name="connsiteX2" fmla="*/ 6096975 w 6124575"/>
              <a:gd name="connsiteY2" fmla="*/ 3487125 h 3487362"/>
              <a:gd name="connsiteX3" fmla="*/ 6124575 w 6124575"/>
              <a:gd name="connsiteY3" fmla="*/ 20025 h 3487362"/>
              <a:gd name="connsiteX0" fmla="*/ 6124575 w 6124575"/>
              <a:gd name="connsiteY0" fmla="*/ 20025 h 3487494"/>
              <a:gd name="connsiteX1" fmla="*/ 0 w 6124575"/>
              <a:gd name="connsiteY1" fmla="*/ 0 h 3487494"/>
              <a:gd name="connsiteX2" fmla="*/ 6096975 w 6124575"/>
              <a:gd name="connsiteY2" fmla="*/ 3487125 h 3487494"/>
              <a:gd name="connsiteX3" fmla="*/ 6124575 w 6124575"/>
              <a:gd name="connsiteY3" fmla="*/ 20025 h 3487494"/>
              <a:gd name="connsiteX0" fmla="*/ 6124575 w 6124575"/>
              <a:gd name="connsiteY0" fmla="*/ 20025 h 3297082"/>
              <a:gd name="connsiteX1" fmla="*/ 0 w 6124575"/>
              <a:gd name="connsiteY1" fmla="*/ 0 h 3297082"/>
              <a:gd name="connsiteX2" fmla="*/ 5877900 w 6124575"/>
              <a:gd name="connsiteY2" fmla="*/ 3296625 h 3297082"/>
              <a:gd name="connsiteX3" fmla="*/ 6124575 w 6124575"/>
              <a:gd name="connsiteY3" fmla="*/ 20025 h 3297082"/>
              <a:gd name="connsiteX0" fmla="*/ 6124575 w 6124575"/>
              <a:gd name="connsiteY0" fmla="*/ 20025 h 3544624"/>
              <a:gd name="connsiteX1" fmla="*/ 0 w 6124575"/>
              <a:gd name="connsiteY1" fmla="*/ 0 h 3544624"/>
              <a:gd name="connsiteX2" fmla="*/ 6106500 w 6124575"/>
              <a:gd name="connsiteY2" fmla="*/ 3544275 h 3544624"/>
              <a:gd name="connsiteX3" fmla="*/ 6124575 w 6124575"/>
              <a:gd name="connsiteY3" fmla="*/ 20025 h 3544624"/>
              <a:gd name="connsiteX0" fmla="*/ 6181725 w 6181725"/>
              <a:gd name="connsiteY0" fmla="*/ 20025 h 3544624"/>
              <a:gd name="connsiteX1" fmla="*/ 0 w 6181725"/>
              <a:gd name="connsiteY1" fmla="*/ 0 h 3544624"/>
              <a:gd name="connsiteX2" fmla="*/ 6163650 w 6181725"/>
              <a:gd name="connsiteY2" fmla="*/ 3544275 h 3544624"/>
              <a:gd name="connsiteX3" fmla="*/ 6181725 w 6181725"/>
              <a:gd name="connsiteY3" fmla="*/ 20025 h 3544624"/>
              <a:gd name="connsiteX0" fmla="*/ 0 w 12231075"/>
              <a:gd name="connsiteY0" fmla="*/ 975 h 3544624"/>
              <a:gd name="connsiteX1" fmla="*/ 6067425 w 12231075"/>
              <a:gd name="connsiteY1" fmla="*/ 0 h 3544624"/>
              <a:gd name="connsiteX2" fmla="*/ 12231075 w 12231075"/>
              <a:gd name="connsiteY2" fmla="*/ 3544275 h 3544624"/>
              <a:gd name="connsiteX3" fmla="*/ 0 w 12231075"/>
              <a:gd name="connsiteY3" fmla="*/ 975 h 3544624"/>
              <a:gd name="connsiteX0" fmla="*/ 0 w 6456922"/>
              <a:gd name="connsiteY0" fmla="*/ 975 h 3535102"/>
              <a:gd name="connsiteX1" fmla="*/ 6067425 w 6456922"/>
              <a:gd name="connsiteY1" fmla="*/ 0 h 3535102"/>
              <a:gd name="connsiteX2" fmla="*/ 10500 w 6456922"/>
              <a:gd name="connsiteY2" fmla="*/ 3534750 h 3535102"/>
              <a:gd name="connsiteX3" fmla="*/ 0 w 6456922"/>
              <a:gd name="connsiteY3" fmla="*/ 975 h 3535102"/>
              <a:gd name="connsiteX0" fmla="*/ 0 w 6530143"/>
              <a:gd name="connsiteY0" fmla="*/ 975 h 3535102"/>
              <a:gd name="connsiteX1" fmla="*/ 6143625 w 6530143"/>
              <a:gd name="connsiteY1" fmla="*/ 0 h 3535102"/>
              <a:gd name="connsiteX2" fmla="*/ 10500 w 6530143"/>
              <a:gd name="connsiteY2" fmla="*/ 3534750 h 3535102"/>
              <a:gd name="connsiteX3" fmla="*/ 0 w 6530143"/>
              <a:gd name="connsiteY3" fmla="*/ 975 h 3535102"/>
              <a:gd name="connsiteX0" fmla="*/ 0 w 6143625"/>
              <a:gd name="connsiteY0" fmla="*/ 975 h 3535313"/>
              <a:gd name="connsiteX1" fmla="*/ 6143625 w 6143625"/>
              <a:gd name="connsiteY1" fmla="*/ 0 h 3535313"/>
              <a:gd name="connsiteX2" fmla="*/ 10500 w 6143625"/>
              <a:gd name="connsiteY2" fmla="*/ 3534750 h 3535313"/>
              <a:gd name="connsiteX3" fmla="*/ 0 w 6143625"/>
              <a:gd name="connsiteY3" fmla="*/ 975 h 3535313"/>
              <a:gd name="connsiteX0" fmla="*/ 0 w 6143625"/>
              <a:gd name="connsiteY0" fmla="*/ 975 h 3535130"/>
              <a:gd name="connsiteX1" fmla="*/ 6143625 w 6143625"/>
              <a:gd name="connsiteY1" fmla="*/ 0 h 3535130"/>
              <a:gd name="connsiteX2" fmla="*/ 10500 w 6143625"/>
              <a:gd name="connsiteY2" fmla="*/ 3534750 h 3535130"/>
              <a:gd name="connsiteX3" fmla="*/ 0 w 6143625"/>
              <a:gd name="connsiteY3" fmla="*/ 975 h 3535130"/>
            </a:gdLst>
            <a:ahLst/>
            <a:cxnLst>
              <a:cxn ang="0">
                <a:pos x="connsiteX0" y="connsiteY0"/>
              </a:cxn>
              <a:cxn ang="0">
                <a:pos x="connsiteX1" y="connsiteY1"/>
              </a:cxn>
              <a:cxn ang="0">
                <a:pos x="connsiteX2" y="connsiteY2"/>
              </a:cxn>
              <a:cxn ang="0">
                <a:pos x="connsiteX3" y="connsiteY3"/>
              </a:cxn>
            </a:cxnLst>
            <a:rect l="l" t="t" r="r" b="b"/>
            <a:pathLst>
              <a:path w="6143625" h="3535130">
                <a:moveTo>
                  <a:pt x="0" y="975"/>
                </a:moveTo>
                <a:lnTo>
                  <a:pt x="6143625" y="0"/>
                </a:lnTo>
                <a:cubicBezTo>
                  <a:pt x="3835725" y="2635575"/>
                  <a:pt x="-15225" y="3556650"/>
                  <a:pt x="10500" y="3534750"/>
                </a:cubicBezTo>
                <a:lnTo>
                  <a:pt x="0" y="975"/>
                </a:lnTo>
                <a:close/>
              </a:path>
            </a:pathLst>
          </a:custGeom>
          <a:pattFill prst="lgGrid">
            <a:fgClr>
              <a:schemeClr val="lt1"/>
            </a:fgClr>
            <a:bgClr>
              <a:schemeClr val="accent1">
                <a:lumMod val="20000"/>
                <a:lumOff val="80000"/>
              </a:schemeClr>
            </a:bgClr>
          </a:pattFill>
        </p:spPr>
        <p:txBody>
          <a:bodyPr vert="horz" wrap="square" anchor="t">
            <a:noAutofit/>
          </a:bodyPr>
          <a:lstStyle>
            <a:lvl1pPr marL="0" indent="0" algn="ctr">
              <a:buNone/>
              <a:defRPr/>
            </a:lvl1pPr>
          </a:lstStyle>
          <a:p>
            <a:r>
              <a:rPr lang="en-US"/>
              <a:t>Click icon to add a photo</a:t>
            </a:r>
          </a:p>
        </p:txBody>
      </p:sp>
      <p:pic>
        <p:nvPicPr>
          <p:cNvPr id="20" name="Picture 19" descr="A logo with a blue and yellow circle&#10;&#10;Description automatically generated">
            <a:extLst>
              <a:ext uri="{FF2B5EF4-FFF2-40B4-BE49-F238E27FC236}">
                <a16:creationId xmlns:a16="http://schemas.microsoft.com/office/drawing/2014/main" id="{280E04C6-3E4C-D2BB-A35B-20D5D914BCA1}"/>
              </a:ext>
            </a:extLst>
          </p:cNvPr>
          <p:cNvPicPr>
            <a:picLocks noChangeAspect="1"/>
          </p:cNvPicPr>
          <p:nvPr userDrawn="1"/>
        </p:nvPicPr>
        <p:blipFill>
          <a:blip r:embed="rId2"/>
          <a:stretch>
            <a:fillRect/>
          </a:stretch>
        </p:blipFill>
        <p:spPr>
          <a:xfrm>
            <a:off x="435958" y="5985262"/>
            <a:ext cx="1274935" cy="731520"/>
          </a:xfrm>
          <a:prstGeom prst="rect">
            <a:avLst/>
          </a:prstGeom>
        </p:spPr>
      </p:pic>
    </p:spTree>
    <p:extLst>
      <p:ext uri="{BB962C8B-B14F-4D97-AF65-F5344CB8AC3E}">
        <p14:creationId xmlns:p14="http://schemas.microsoft.com/office/powerpoint/2010/main" val="361201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Right Photo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CDA214-94F7-38C8-429C-800871210A8D}"/>
              </a:ext>
            </a:extLst>
          </p:cNvPr>
          <p:cNvSpPr/>
          <p:nvPr userDrawn="1"/>
        </p:nvSpPr>
        <p:spPr>
          <a:xfrm>
            <a:off x="11246539" y="1199"/>
            <a:ext cx="946088" cy="686785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45C4BE-8C82-60C1-DFB2-E39FE7B886A2}"/>
              </a:ext>
            </a:extLst>
          </p:cNvPr>
          <p:cNvSpPr/>
          <p:nvPr userDrawn="1"/>
        </p:nvSpPr>
        <p:spPr>
          <a:xfrm>
            <a:off x="11670030" y="0"/>
            <a:ext cx="188141" cy="686785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614FF395-56E5-67D2-588C-90DEDE33E446}"/>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6" name="Footer Placeholder 5">
            <a:extLst>
              <a:ext uri="{FF2B5EF4-FFF2-40B4-BE49-F238E27FC236}">
                <a16:creationId xmlns:a16="http://schemas.microsoft.com/office/drawing/2014/main" id="{1B5D5C33-BC09-B44B-774F-7503D1969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06BF18-05F2-E8E3-6FCC-2A111A960868}"/>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10" name="Picture Placeholder 9">
            <a:extLst>
              <a:ext uri="{FF2B5EF4-FFF2-40B4-BE49-F238E27FC236}">
                <a16:creationId xmlns:a16="http://schemas.microsoft.com/office/drawing/2014/main" id="{AEC5C1AE-6CDF-91EE-2EC7-107490DECD20}"/>
              </a:ext>
            </a:extLst>
          </p:cNvPr>
          <p:cNvSpPr>
            <a:spLocks noGrp="1"/>
          </p:cNvSpPr>
          <p:nvPr>
            <p:ph type="pic" sz="quarter" idx="13"/>
          </p:nvPr>
        </p:nvSpPr>
        <p:spPr>
          <a:xfrm>
            <a:off x="7679055" y="-2"/>
            <a:ext cx="3990975" cy="6858000"/>
          </a:xfrm>
          <a:pattFill prst="lgGrid">
            <a:fgClr>
              <a:schemeClr val="lt1"/>
            </a:fgClr>
            <a:bgClr>
              <a:schemeClr val="accent1">
                <a:lumMod val="20000"/>
                <a:lumOff val="80000"/>
              </a:schemeClr>
            </a:bgClr>
          </a:pattFill>
        </p:spPr>
        <p:txBody>
          <a:bodyPr anchor="ctr"/>
          <a:lstStyle>
            <a:lvl1pPr algn="ctr">
              <a:defRPr/>
            </a:lvl1pPr>
          </a:lstStyle>
          <a:p>
            <a:r>
              <a:rPr lang="en-US"/>
              <a:t>Click icon to add picture</a:t>
            </a:r>
          </a:p>
        </p:txBody>
      </p:sp>
      <p:sp>
        <p:nvSpPr>
          <p:cNvPr id="3" name="Title 1">
            <a:extLst>
              <a:ext uri="{FF2B5EF4-FFF2-40B4-BE49-F238E27FC236}">
                <a16:creationId xmlns:a16="http://schemas.microsoft.com/office/drawing/2014/main" id="{3CCC0BAD-4110-F470-3BD9-D23019509E7F}"/>
              </a:ext>
            </a:extLst>
          </p:cNvPr>
          <p:cNvSpPr>
            <a:spLocks noGrp="1"/>
          </p:cNvSpPr>
          <p:nvPr>
            <p:ph type="title"/>
          </p:nvPr>
        </p:nvSpPr>
        <p:spPr>
          <a:xfrm>
            <a:off x="1533523" y="666514"/>
            <a:ext cx="5620931" cy="1423543"/>
          </a:xfrm>
        </p:spPr>
        <p:txBody>
          <a:bodyPr anchor="b"/>
          <a:lstStyle>
            <a:lvl1pPr>
              <a:defRPr sz="4000" b="1"/>
            </a:lvl1pPr>
          </a:lstStyle>
          <a:p>
            <a:r>
              <a:rPr lang="en-US"/>
              <a:t>Click to edit Master title style</a:t>
            </a:r>
          </a:p>
        </p:txBody>
      </p:sp>
      <p:sp>
        <p:nvSpPr>
          <p:cNvPr id="8" name="Content Placeholder 2">
            <a:extLst>
              <a:ext uri="{FF2B5EF4-FFF2-40B4-BE49-F238E27FC236}">
                <a16:creationId xmlns:a16="http://schemas.microsoft.com/office/drawing/2014/main" id="{B27A4257-071F-122C-810D-58F42CA68481}"/>
              </a:ext>
            </a:extLst>
          </p:cNvPr>
          <p:cNvSpPr>
            <a:spLocks noGrp="1"/>
          </p:cNvSpPr>
          <p:nvPr>
            <p:ph idx="1"/>
          </p:nvPr>
        </p:nvSpPr>
        <p:spPr>
          <a:xfrm>
            <a:off x="1533623" y="2264229"/>
            <a:ext cx="5640446" cy="3433927"/>
          </a:xfrm>
        </p:spPr>
        <p:txBody>
          <a:bodyPr/>
          <a:lstStyle>
            <a:lvl1pPr marL="285750" indent="-285750">
              <a:buFont typeface="Arial" panose="020B0604020202020204" pitchFamily="34" charset="0"/>
              <a:buChar char="•"/>
              <a:defRPr sz="1800"/>
            </a:lvl1pPr>
            <a:lvl2pPr marL="742950" indent="-285750">
              <a:buFont typeface="Arial" panose="020B0604020202020204" pitchFamily="34" charset="0"/>
              <a:buChar char="•"/>
              <a:defRPr sz="1600"/>
            </a:lvl2pPr>
            <a:lvl3pPr marL="1200150" indent="-285750">
              <a:buFont typeface="Arial" panose="020B0604020202020204" pitchFamily="34" charset="0"/>
              <a:buChar char="•"/>
              <a:defRPr sz="1400"/>
            </a:lvl3pPr>
            <a:lvl4pPr marL="1543050" indent="-171450">
              <a:buFont typeface="Arial" panose="020B0604020202020204" pitchFamily="34" charset="0"/>
              <a:buChar char="•"/>
              <a:defRPr sz="1200"/>
            </a:lvl4pPr>
            <a:lvl5pPr marL="20002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27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with Righ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6A7DB-8036-5A54-2E13-9F5D86F3E82C}"/>
              </a:ext>
            </a:extLst>
          </p:cNvPr>
          <p:cNvSpPr>
            <a:spLocks noGrp="1"/>
          </p:cNvSpPr>
          <p:nvPr>
            <p:ph type="title"/>
          </p:nvPr>
        </p:nvSpPr>
        <p:spPr>
          <a:xfrm>
            <a:off x="1533523" y="666514"/>
            <a:ext cx="5620931" cy="1423543"/>
          </a:xfrm>
        </p:spPr>
        <p:txBody>
          <a:bodyPr anchor="b"/>
          <a:lstStyle>
            <a:lvl1pPr>
              <a:defRPr sz="4000" b="1"/>
            </a:lvl1pPr>
          </a:lstStyle>
          <a:p>
            <a:r>
              <a:rPr lang="en-US"/>
              <a:t>Click to edit Master title style</a:t>
            </a:r>
          </a:p>
        </p:txBody>
      </p:sp>
      <p:sp>
        <p:nvSpPr>
          <p:cNvPr id="5" name="Date Placeholder 4">
            <a:extLst>
              <a:ext uri="{FF2B5EF4-FFF2-40B4-BE49-F238E27FC236}">
                <a16:creationId xmlns:a16="http://schemas.microsoft.com/office/drawing/2014/main" id="{614FF395-56E5-67D2-588C-90DEDE33E446}"/>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6" name="Footer Placeholder 5">
            <a:extLst>
              <a:ext uri="{FF2B5EF4-FFF2-40B4-BE49-F238E27FC236}">
                <a16:creationId xmlns:a16="http://schemas.microsoft.com/office/drawing/2014/main" id="{1B5D5C33-BC09-B44B-774F-7503D1969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06BF18-05F2-E8E3-6FCC-2A111A960868}"/>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10" name="Picture Placeholder 9">
            <a:extLst>
              <a:ext uri="{FF2B5EF4-FFF2-40B4-BE49-F238E27FC236}">
                <a16:creationId xmlns:a16="http://schemas.microsoft.com/office/drawing/2014/main" id="{AEC5C1AE-6CDF-91EE-2EC7-107490DECD20}"/>
              </a:ext>
            </a:extLst>
          </p:cNvPr>
          <p:cNvSpPr>
            <a:spLocks noGrp="1"/>
          </p:cNvSpPr>
          <p:nvPr>
            <p:ph type="pic" sz="quarter" idx="13"/>
          </p:nvPr>
        </p:nvSpPr>
        <p:spPr>
          <a:xfrm>
            <a:off x="7679055" y="-2"/>
            <a:ext cx="3990975" cy="6858000"/>
          </a:xfrm>
          <a:pattFill prst="lgGrid">
            <a:fgClr>
              <a:schemeClr val="lt1"/>
            </a:fgClr>
            <a:bgClr>
              <a:schemeClr val="accent1">
                <a:lumMod val="20000"/>
                <a:lumOff val="80000"/>
              </a:schemeClr>
            </a:bgClr>
          </a:pattFill>
        </p:spPr>
        <p:txBody>
          <a:bodyPr anchor="ctr"/>
          <a:lstStyle>
            <a:lvl1pPr algn="ctr">
              <a:defRPr/>
            </a:lvl1pPr>
          </a:lstStyle>
          <a:p>
            <a:r>
              <a:rPr lang="en-US"/>
              <a:t>Click icon to add picture</a:t>
            </a:r>
          </a:p>
        </p:txBody>
      </p:sp>
      <p:sp>
        <p:nvSpPr>
          <p:cNvPr id="4" name="Content Placeholder 2">
            <a:extLst>
              <a:ext uri="{FF2B5EF4-FFF2-40B4-BE49-F238E27FC236}">
                <a16:creationId xmlns:a16="http://schemas.microsoft.com/office/drawing/2014/main" id="{35C40BEB-B60A-1E5F-17CC-93AE4B53BC35}"/>
              </a:ext>
            </a:extLst>
          </p:cNvPr>
          <p:cNvSpPr>
            <a:spLocks noGrp="1"/>
          </p:cNvSpPr>
          <p:nvPr>
            <p:ph idx="1"/>
          </p:nvPr>
        </p:nvSpPr>
        <p:spPr>
          <a:xfrm>
            <a:off x="1533623" y="2264229"/>
            <a:ext cx="5640446" cy="3433927"/>
          </a:xfrm>
        </p:spPr>
        <p:txBody>
          <a:bodyPr/>
          <a:lstStyle>
            <a:lvl1pPr marL="285750" indent="-285750">
              <a:buFont typeface="Arial" panose="020B0604020202020204" pitchFamily="34" charset="0"/>
              <a:buChar char="•"/>
              <a:defRPr sz="1800"/>
            </a:lvl1pPr>
            <a:lvl2pPr marL="742950" indent="-285750">
              <a:buFont typeface="Arial" panose="020B0604020202020204" pitchFamily="34" charset="0"/>
              <a:buChar char="•"/>
              <a:defRPr sz="1600"/>
            </a:lvl2pPr>
            <a:lvl3pPr marL="1200150" indent="-285750">
              <a:buFont typeface="Arial" panose="020B0604020202020204" pitchFamily="34" charset="0"/>
              <a:buChar char="•"/>
              <a:defRPr sz="1400"/>
            </a:lvl3pPr>
            <a:lvl4pPr marL="1543050" indent="-171450">
              <a:buFont typeface="Arial" panose="020B0604020202020204" pitchFamily="34" charset="0"/>
              <a:buChar char="•"/>
              <a:defRPr sz="1200"/>
            </a:lvl4pPr>
            <a:lvl5pPr marL="20002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C6B012AC-5F66-5423-4843-C9FB0A149EA8}"/>
              </a:ext>
            </a:extLst>
          </p:cNvPr>
          <p:cNvPicPr>
            <a:picLocks noChangeAspect="1"/>
          </p:cNvPicPr>
          <p:nvPr userDrawn="1"/>
        </p:nvPicPr>
        <p:blipFill>
          <a:blip r:embed="rId2">
            <a:alphaModFix amt="50000"/>
          </a:blip>
          <a:stretch>
            <a:fillRect/>
          </a:stretch>
        </p:blipFill>
        <p:spPr>
          <a:xfrm rot="16200000">
            <a:off x="8524699" y="3145330"/>
            <a:ext cx="6858003" cy="567338"/>
          </a:xfrm>
          <a:prstGeom prst="rect">
            <a:avLst/>
          </a:prstGeom>
        </p:spPr>
      </p:pic>
    </p:spTree>
    <p:extLst>
      <p:ext uri="{BB962C8B-B14F-4D97-AF65-F5344CB8AC3E}">
        <p14:creationId xmlns:p14="http://schemas.microsoft.com/office/powerpoint/2010/main" val="218204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Right Content with Left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C0203E-6866-655D-30DF-9291282E07E5}"/>
              </a:ext>
            </a:extLst>
          </p:cNvPr>
          <p:cNvSpPr/>
          <p:nvPr userDrawn="1"/>
        </p:nvSpPr>
        <p:spPr>
          <a:xfrm>
            <a:off x="-21622" y="-68959"/>
            <a:ext cx="12228135" cy="52323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476052-0F89-BFC6-0F06-E0DFEF263389}"/>
              </a:ext>
            </a:extLst>
          </p:cNvPr>
          <p:cNvSpPr/>
          <p:nvPr userDrawn="1"/>
        </p:nvSpPr>
        <p:spPr>
          <a:xfrm>
            <a:off x="-21621" y="345627"/>
            <a:ext cx="12228135" cy="18354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A73E14-7869-CD59-7A42-144FBF56866D}"/>
              </a:ext>
            </a:extLst>
          </p:cNvPr>
          <p:cNvSpPr>
            <a:spLocks noGrp="1"/>
          </p:cNvSpPr>
          <p:nvPr>
            <p:ph type="title"/>
          </p:nvPr>
        </p:nvSpPr>
        <p:spPr>
          <a:xfrm>
            <a:off x="6087328" y="714710"/>
            <a:ext cx="5467351" cy="1225550"/>
          </a:xfrm>
        </p:spPr>
        <p:txBody>
          <a:bodyPr anchor="b"/>
          <a:lstStyle>
            <a:lvl1pPr>
              <a:defRPr b="1"/>
            </a:lvl1pPr>
          </a:lstStyle>
          <a:p>
            <a:r>
              <a:rPr lang="en-US"/>
              <a:t>Click to edit Master title style</a:t>
            </a:r>
          </a:p>
        </p:txBody>
      </p:sp>
      <p:sp>
        <p:nvSpPr>
          <p:cNvPr id="5" name="Text Placeholder 4">
            <a:extLst>
              <a:ext uri="{FF2B5EF4-FFF2-40B4-BE49-F238E27FC236}">
                <a16:creationId xmlns:a16="http://schemas.microsoft.com/office/drawing/2014/main" id="{22F75F7B-4B10-42C6-B601-FAA029735531}"/>
              </a:ext>
            </a:extLst>
          </p:cNvPr>
          <p:cNvSpPr>
            <a:spLocks noGrp="1"/>
          </p:cNvSpPr>
          <p:nvPr>
            <p:ph type="body" sz="quarter" idx="3"/>
          </p:nvPr>
        </p:nvSpPr>
        <p:spPr>
          <a:xfrm>
            <a:off x="6094410" y="2274372"/>
            <a:ext cx="5460269" cy="580191"/>
          </a:xfrm>
        </p:spPr>
        <p:txBody>
          <a:bodyPr anchor="t">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44491217-7175-901F-48FA-D5A73EF1F150}"/>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8" name="Footer Placeholder 7">
            <a:extLst>
              <a:ext uri="{FF2B5EF4-FFF2-40B4-BE49-F238E27FC236}">
                <a16:creationId xmlns:a16="http://schemas.microsoft.com/office/drawing/2014/main" id="{FB052021-AA90-8CFA-7A30-DDB883C852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5194C-3CC3-926D-9EFB-42E01366E871}"/>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4" name="Content Placeholder 2">
            <a:extLst>
              <a:ext uri="{FF2B5EF4-FFF2-40B4-BE49-F238E27FC236}">
                <a16:creationId xmlns:a16="http://schemas.microsoft.com/office/drawing/2014/main" id="{76F98027-CB31-DD5B-CA49-1AADE238FEED}"/>
              </a:ext>
            </a:extLst>
          </p:cNvPr>
          <p:cNvSpPr>
            <a:spLocks noGrp="1"/>
          </p:cNvSpPr>
          <p:nvPr>
            <p:ph idx="1"/>
          </p:nvPr>
        </p:nvSpPr>
        <p:spPr>
          <a:xfrm>
            <a:off x="6082748" y="2872509"/>
            <a:ext cx="5460269" cy="3438696"/>
          </a:xfrm>
        </p:spPr>
        <p:txBody>
          <a:bodyPr/>
          <a:lstStyle>
            <a:lvl1pPr marL="285750" indent="-285750">
              <a:buFont typeface="Arial" panose="020B0604020202020204" pitchFamily="34" charset="0"/>
              <a:buChar char="•"/>
              <a:defRPr sz="1800"/>
            </a:lvl1pPr>
            <a:lvl2pPr marL="742950" indent="-285750">
              <a:buFont typeface="Arial" panose="020B0604020202020204" pitchFamily="34" charset="0"/>
              <a:buChar char="•"/>
              <a:defRPr sz="1600"/>
            </a:lvl2pPr>
            <a:lvl3pPr marL="1200150" indent="-285750">
              <a:buFont typeface="Arial" panose="020B0604020202020204" pitchFamily="34" charset="0"/>
              <a:buChar char="•"/>
              <a:defRPr sz="1400"/>
            </a:lvl3pPr>
            <a:lvl4pPr marL="1543050" indent="-171450">
              <a:buFont typeface="Arial" panose="020B0604020202020204" pitchFamily="34" charset="0"/>
              <a:buChar char="•"/>
              <a:defRPr sz="1200"/>
            </a:lvl4pPr>
            <a:lvl5pPr marL="20002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Google Shape;60;p13">
            <a:extLst>
              <a:ext uri="{FF2B5EF4-FFF2-40B4-BE49-F238E27FC236}">
                <a16:creationId xmlns:a16="http://schemas.microsoft.com/office/drawing/2014/main" id="{656CA06F-DC7C-4F45-8B5C-2FC42B3A30A2}"/>
              </a:ext>
            </a:extLst>
          </p:cNvPr>
          <p:cNvCxnSpPr>
            <a:cxnSpLocks/>
          </p:cNvCxnSpPr>
          <p:nvPr userDrawn="1"/>
        </p:nvCxnSpPr>
        <p:spPr>
          <a:xfrm>
            <a:off x="6034320" y="2088839"/>
            <a:ext cx="5631321" cy="0"/>
          </a:xfrm>
          <a:prstGeom prst="straightConnector1">
            <a:avLst/>
          </a:prstGeom>
          <a:noFill/>
          <a:ln w="38100" cap="flat" cmpd="sng">
            <a:solidFill>
              <a:schemeClr val="accent3"/>
            </a:solidFill>
            <a:prstDash val="solid"/>
            <a:round/>
            <a:headEnd type="none" w="med" len="med"/>
            <a:tailEnd type="none" w="med" len="med"/>
          </a:ln>
        </p:spPr>
      </p:cxnSp>
      <p:sp>
        <p:nvSpPr>
          <p:cNvPr id="3" name="Picture Placeholder 9">
            <a:extLst>
              <a:ext uri="{FF2B5EF4-FFF2-40B4-BE49-F238E27FC236}">
                <a16:creationId xmlns:a16="http://schemas.microsoft.com/office/drawing/2014/main" id="{3B26AE42-9806-9DFA-FB7E-CB6615C4844D}"/>
              </a:ext>
            </a:extLst>
          </p:cNvPr>
          <p:cNvSpPr>
            <a:spLocks noGrp="1"/>
          </p:cNvSpPr>
          <p:nvPr>
            <p:ph type="pic" sz="quarter" idx="14"/>
          </p:nvPr>
        </p:nvSpPr>
        <p:spPr>
          <a:xfrm>
            <a:off x="1" y="499419"/>
            <a:ext cx="5820508" cy="4762338"/>
          </a:xfrm>
          <a:pattFill prst="lgGrid">
            <a:fgClr>
              <a:schemeClr val="lt1"/>
            </a:fgClr>
            <a:bgClr>
              <a:schemeClr val="accent1">
                <a:lumMod val="20000"/>
                <a:lumOff val="80000"/>
              </a:schemeClr>
            </a:bgClr>
          </a:pattFill>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294362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Right Content with Left Pho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44491217-7175-901F-48FA-D5A73EF1F150}"/>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8" name="Footer Placeholder 7">
            <a:extLst>
              <a:ext uri="{FF2B5EF4-FFF2-40B4-BE49-F238E27FC236}">
                <a16:creationId xmlns:a16="http://schemas.microsoft.com/office/drawing/2014/main" id="{FB052021-AA90-8CFA-7A30-DDB883C852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5194C-3CC3-926D-9EFB-42E01366E871}"/>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11" name="Picture Placeholder 9">
            <a:extLst>
              <a:ext uri="{FF2B5EF4-FFF2-40B4-BE49-F238E27FC236}">
                <a16:creationId xmlns:a16="http://schemas.microsoft.com/office/drawing/2014/main" id="{90875155-331D-236C-DA58-B9F42CE9B878}"/>
              </a:ext>
            </a:extLst>
          </p:cNvPr>
          <p:cNvSpPr>
            <a:spLocks noGrp="1"/>
          </p:cNvSpPr>
          <p:nvPr>
            <p:ph type="pic" sz="quarter" idx="13"/>
          </p:nvPr>
        </p:nvSpPr>
        <p:spPr>
          <a:xfrm>
            <a:off x="1" y="499419"/>
            <a:ext cx="5820508" cy="4762338"/>
          </a:xfrm>
          <a:pattFill prst="lgGrid">
            <a:fgClr>
              <a:schemeClr val="lt1"/>
            </a:fgClr>
            <a:bgClr>
              <a:schemeClr val="accent1">
                <a:lumMod val="20000"/>
                <a:lumOff val="80000"/>
              </a:schemeClr>
            </a:bgClr>
          </a:pattFill>
        </p:spPr>
        <p:txBody>
          <a:bodyPr anchor="ctr"/>
          <a:lstStyle>
            <a:lvl1pPr marL="0" indent="0" algn="ctr">
              <a:buNone/>
              <a:defRPr/>
            </a:lvl1pPr>
          </a:lstStyle>
          <a:p>
            <a:r>
              <a:rPr lang="en-US"/>
              <a:t>Click icon to add picture</a:t>
            </a:r>
          </a:p>
        </p:txBody>
      </p:sp>
      <p:sp>
        <p:nvSpPr>
          <p:cNvPr id="6" name="Title 1">
            <a:extLst>
              <a:ext uri="{FF2B5EF4-FFF2-40B4-BE49-F238E27FC236}">
                <a16:creationId xmlns:a16="http://schemas.microsoft.com/office/drawing/2014/main" id="{52834675-F383-D398-CD3E-7B8A9C20D0C6}"/>
              </a:ext>
            </a:extLst>
          </p:cNvPr>
          <p:cNvSpPr>
            <a:spLocks noGrp="1"/>
          </p:cNvSpPr>
          <p:nvPr>
            <p:ph type="title"/>
          </p:nvPr>
        </p:nvSpPr>
        <p:spPr>
          <a:xfrm>
            <a:off x="6087328" y="714710"/>
            <a:ext cx="5467351" cy="1225550"/>
          </a:xfrm>
        </p:spPr>
        <p:txBody>
          <a:bodyPr anchor="b"/>
          <a:lstStyle>
            <a:lvl1pPr>
              <a:defRPr b="1"/>
            </a:lvl1pPr>
          </a:lstStyle>
          <a:p>
            <a:r>
              <a:rPr lang="en-US"/>
              <a:t>Click to edit Master title style</a:t>
            </a:r>
          </a:p>
        </p:txBody>
      </p:sp>
      <p:sp>
        <p:nvSpPr>
          <p:cNvPr id="10" name="Text Placeholder 4">
            <a:extLst>
              <a:ext uri="{FF2B5EF4-FFF2-40B4-BE49-F238E27FC236}">
                <a16:creationId xmlns:a16="http://schemas.microsoft.com/office/drawing/2014/main" id="{8F1676D6-F15F-ED68-4F2A-DB2C5CB213BF}"/>
              </a:ext>
            </a:extLst>
          </p:cNvPr>
          <p:cNvSpPr>
            <a:spLocks noGrp="1"/>
          </p:cNvSpPr>
          <p:nvPr>
            <p:ph type="body" sz="quarter" idx="3"/>
          </p:nvPr>
        </p:nvSpPr>
        <p:spPr>
          <a:xfrm>
            <a:off x="6094410" y="2274372"/>
            <a:ext cx="5460269" cy="580191"/>
          </a:xfrm>
        </p:spPr>
        <p:txBody>
          <a:bodyPr anchor="t">
            <a:norm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2">
            <a:extLst>
              <a:ext uri="{FF2B5EF4-FFF2-40B4-BE49-F238E27FC236}">
                <a16:creationId xmlns:a16="http://schemas.microsoft.com/office/drawing/2014/main" id="{11E5C94A-4AC6-2BDC-283D-3AA4226DE04C}"/>
              </a:ext>
            </a:extLst>
          </p:cNvPr>
          <p:cNvSpPr>
            <a:spLocks noGrp="1"/>
          </p:cNvSpPr>
          <p:nvPr>
            <p:ph idx="1"/>
          </p:nvPr>
        </p:nvSpPr>
        <p:spPr>
          <a:xfrm>
            <a:off x="6082748" y="2872509"/>
            <a:ext cx="5460269" cy="3438696"/>
          </a:xfrm>
        </p:spPr>
        <p:txBody>
          <a:bodyPr/>
          <a:lstStyle>
            <a:lvl1pPr marL="285750" indent="-285750">
              <a:buFont typeface="Arial" panose="020B0604020202020204" pitchFamily="34" charset="0"/>
              <a:buChar char="•"/>
              <a:defRPr sz="1800"/>
            </a:lvl1pPr>
            <a:lvl2pPr marL="742950" indent="-285750">
              <a:buFont typeface="Arial" panose="020B0604020202020204" pitchFamily="34" charset="0"/>
              <a:buChar char="•"/>
              <a:defRPr sz="1600"/>
            </a:lvl2pPr>
            <a:lvl3pPr marL="1200150" indent="-285750">
              <a:buFont typeface="Arial" panose="020B0604020202020204" pitchFamily="34" charset="0"/>
              <a:buChar char="•"/>
              <a:defRPr sz="1400"/>
            </a:lvl3pPr>
            <a:lvl4pPr marL="1543050" indent="-171450">
              <a:buFont typeface="Arial" panose="020B0604020202020204" pitchFamily="34" charset="0"/>
              <a:buChar char="•"/>
              <a:defRPr sz="1200"/>
            </a:lvl4pPr>
            <a:lvl5pPr marL="20002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41A6DC2D-19F5-B2FD-D4C2-85C0242A2FD0}"/>
              </a:ext>
            </a:extLst>
          </p:cNvPr>
          <p:cNvPicPr>
            <a:picLocks noChangeAspect="1"/>
          </p:cNvPicPr>
          <p:nvPr userDrawn="1"/>
        </p:nvPicPr>
        <p:blipFill>
          <a:blip r:embed="rId2">
            <a:alphaModFix amt="50000"/>
          </a:blip>
          <a:stretch>
            <a:fillRect/>
          </a:stretch>
        </p:blipFill>
        <p:spPr>
          <a:xfrm>
            <a:off x="0" y="-6055"/>
            <a:ext cx="12192000" cy="567338"/>
          </a:xfrm>
          <a:prstGeom prst="rect">
            <a:avLst/>
          </a:prstGeom>
        </p:spPr>
      </p:pic>
    </p:spTree>
    <p:extLst>
      <p:ext uri="{BB962C8B-B14F-4D97-AF65-F5344CB8AC3E}">
        <p14:creationId xmlns:p14="http://schemas.microsoft.com/office/powerpoint/2010/main" val="663474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Left Title w Bullets and Right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E59931-E4E0-D02D-A3DE-BFE882D4C62F}"/>
              </a:ext>
            </a:extLst>
          </p:cNvPr>
          <p:cNvSpPr/>
          <p:nvPr userDrawn="1"/>
        </p:nvSpPr>
        <p:spPr>
          <a:xfrm>
            <a:off x="-17085" y="394766"/>
            <a:ext cx="5133878" cy="64632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18BBF68-465C-F7A9-52EF-688891E791B5}"/>
              </a:ext>
            </a:extLst>
          </p:cNvPr>
          <p:cNvSpPr/>
          <p:nvPr userDrawn="1"/>
        </p:nvSpPr>
        <p:spPr>
          <a:xfrm>
            <a:off x="-36136" y="-14514"/>
            <a:ext cx="5152929" cy="53734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614FF395-56E5-67D2-588C-90DEDE33E446}"/>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6" name="Footer Placeholder 5">
            <a:extLst>
              <a:ext uri="{FF2B5EF4-FFF2-40B4-BE49-F238E27FC236}">
                <a16:creationId xmlns:a16="http://schemas.microsoft.com/office/drawing/2014/main" id="{1B5D5C33-BC09-B44B-774F-7503D1969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06BF18-05F2-E8E3-6FCC-2A111A960868}"/>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10" name="Content Placeholder 2">
            <a:extLst>
              <a:ext uri="{FF2B5EF4-FFF2-40B4-BE49-F238E27FC236}">
                <a16:creationId xmlns:a16="http://schemas.microsoft.com/office/drawing/2014/main" id="{69B8F208-9D6E-9B87-3436-BA81FBDC23BE}"/>
              </a:ext>
            </a:extLst>
          </p:cNvPr>
          <p:cNvSpPr>
            <a:spLocks noGrp="1"/>
          </p:cNvSpPr>
          <p:nvPr>
            <p:ph idx="13"/>
          </p:nvPr>
        </p:nvSpPr>
        <p:spPr>
          <a:xfrm>
            <a:off x="5539408" y="692978"/>
            <a:ext cx="6033465" cy="5126797"/>
          </a:xfrm>
          <a:noFill/>
        </p:spPr>
        <p:txBody>
          <a:bodyPr/>
          <a:lstStyle>
            <a:lvl1pPr marL="0" indent="0">
              <a:buFontTx/>
              <a:buNone/>
              <a:defRPr sz="1800"/>
            </a:lvl1pPr>
            <a:lvl2pPr marL="457200" indent="0">
              <a:buFontTx/>
              <a:buNone/>
              <a:defRPr sz="1600"/>
            </a:lvl2pPr>
            <a:lvl3pPr marL="914400" indent="0">
              <a:buFontTx/>
              <a:buNone/>
              <a:defRPr sz="1400"/>
            </a:lvl3pPr>
            <a:lvl4pPr marL="1371600" indent="0">
              <a:buFontTx/>
              <a:buNone/>
              <a:defRPr sz="1200"/>
            </a:lvl4pPr>
            <a:lvl5pPr marL="1828800" indent="0">
              <a:buFontTx/>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916A7DB-8036-5A54-2E13-9F5D86F3E82C}"/>
              </a:ext>
            </a:extLst>
          </p:cNvPr>
          <p:cNvSpPr>
            <a:spLocks noGrp="1"/>
          </p:cNvSpPr>
          <p:nvPr>
            <p:ph type="title"/>
          </p:nvPr>
        </p:nvSpPr>
        <p:spPr>
          <a:xfrm>
            <a:off x="1487401" y="763469"/>
            <a:ext cx="3137608" cy="1475607"/>
          </a:xfrm>
        </p:spPr>
        <p:txBody>
          <a:bodyPr anchor="b">
            <a:normAutofit/>
          </a:bodyPr>
          <a:lstStyle>
            <a:lvl1pPr>
              <a:defRPr sz="3200" b="1">
                <a:solidFill>
                  <a:schemeClr val="bg1"/>
                </a:solidFill>
              </a:defRPr>
            </a:lvl1pPr>
          </a:lstStyle>
          <a:p>
            <a:r>
              <a:rPr lang="en-US"/>
              <a:t>Click to edit Master title style</a:t>
            </a:r>
          </a:p>
        </p:txBody>
      </p:sp>
      <p:sp>
        <p:nvSpPr>
          <p:cNvPr id="13" name="Rectangle 12">
            <a:extLst>
              <a:ext uri="{FF2B5EF4-FFF2-40B4-BE49-F238E27FC236}">
                <a16:creationId xmlns:a16="http://schemas.microsoft.com/office/drawing/2014/main" id="{F3A5133A-3556-96F3-05FC-7B6935710121}"/>
              </a:ext>
            </a:extLst>
          </p:cNvPr>
          <p:cNvSpPr/>
          <p:nvPr userDrawn="1"/>
        </p:nvSpPr>
        <p:spPr>
          <a:xfrm>
            <a:off x="-36135" y="532282"/>
            <a:ext cx="5152929" cy="1461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ogo with a blue and yellow circle&#10;&#10;Description automatically generated">
            <a:extLst>
              <a:ext uri="{FF2B5EF4-FFF2-40B4-BE49-F238E27FC236}">
                <a16:creationId xmlns:a16="http://schemas.microsoft.com/office/drawing/2014/main" id="{C92DEDBC-4DD1-A349-9CEA-978C8C8CCBD6}"/>
              </a:ext>
            </a:extLst>
          </p:cNvPr>
          <p:cNvPicPr>
            <a:picLocks noChangeAspect="1"/>
          </p:cNvPicPr>
          <p:nvPr userDrawn="1"/>
        </p:nvPicPr>
        <p:blipFill>
          <a:blip r:embed="rId2"/>
          <a:stretch>
            <a:fillRect/>
          </a:stretch>
        </p:blipFill>
        <p:spPr>
          <a:xfrm>
            <a:off x="435958" y="5985262"/>
            <a:ext cx="1274935" cy="731520"/>
          </a:xfrm>
          <a:prstGeom prst="rect">
            <a:avLst/>
          </a:prstGeom>
        </p:spPr>
      </p:pic>
      <p:sp>
        <p:nvSpPr>
          <p:cNvPr id="14" name="Text Placeholder 13">
            <a:extLst>
              <a:ext uri="{FF2B5EF4-FFF2-40B4-BE49-F238E27FC236}">
                <a16:creationId xmlns:a16="http://schemas.microsoft.com/office/drawing/2014/main" id="{11254DFC-1798-E145-B62B-8F280116EDCF}"/>
              </a:ext>
            </a:extLst>
          </p:cNvPr>
          <p:cNvSpPr>
            <a:spLocks noGrp="1"/>
          </p:cNvSpPr>
          <p:nvPr>
            <p:ph type="body" sz="quarter" idx="14"/>
          </p:nvPr>
        </p:nvSpPr>
        <p:spPr>
          <a:xfrm>
            <a:off x="1487401" y="2311997"/>
            <a:ext cx="3137608" cy="3447138"/>
          </a:xfrm>
        </p:spPr>
        <p:txBody>
          <a:bodyPr>
            <a:norm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0799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Left Title w Bullets and Right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743EF6-9797-BD2D-3DF9-703FA620453E}"/>
              </a:ext>
            </a:extLst>
          </p:cNvPr>
          <p:cNvSpPr>
            <a:spLocks noGrp="1"/>
          </p:cNvSpPr>
          <p:nvPr>
            <p:ph idx="1" hasCustomPrompt="1"/>
          </p:nvPr>
        </p:nvSpPr>
        <p:spPr>
          <a:xfrm>
            <a:off x="5178392" y="683394"/>
            <a:ext cx="6400800" cy="495701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add charts</a:t>
            </a:r>
          </a:p>
        </p:txBody>
      </p:sp>
      <p:sp>
        <p:nvSpPr>
          <p:cNvPr id="5" name="Date Placeholder 4">
            <a:extLst>
              <a:ext uri="{FF2B5EF4-FFF2-40B4-BE49-F238E27FC236}">
                <a16:creationId xmlns:a16="http://schemas.microsoft.com/office/drawing/2014/main" id="{4C737D27-8792-A727-CD9F-A5E310298B1D}"/>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6" name="Footer Placeholder 5">
            <a:extLst>
              <a:ext uri="{FF2B5EF4-FFF2-40B4-BE49-F238E27FC236}">
                <a16:creationId xmlns:a16="http://schemas.microsoft.com/office/drawing/2014/main" id="{F3DEC629-FF14-817D-65F0-C0474E201D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B724CF-5E52-DD11-95A7-B1E584C3510D}"/>
              </a:ext>
            </a:extLst>
          </p:cNvPr>
          <p:cNvSpPr>
            <a:spLocks noGrp="1"/>
          </p:cNvSpPr>
          <p:nvPr>
            <p:ph type="sldNum" sz="quarter" idx="12"/>
          </p:nvPr>
        </p:nvSpPr>
        <p:spPr/>
        <p:txBody>
          <a:bodyPr/>
          <a:lstStyle/>
          <a:p>
            <a:fld id="{85385A41-6346-FF4B-8F2C-488473998BE8}" type="slidenum">
              <a:rPr lang="en-US" smtClean="0"/>
              <a:t>‹#›</a:t>
            </a:fld>
            <a:endParaRPr lang="en-US"/>
          </a:p>
        </p:txBody>
      </p:sp>
      <p:cxnSp>
        <p:nvCxnSpPr>
          <p:cNvPr id="8" name="Google Shape;60;p13">
            <a:extLst>
              <a:ext uri="{FF2B5EF4-FFF2-40B4-BE49-F238E27FC236}">
                <a16:creationId xmlns:a16="http://schemas.microsoft.com/office/drawing/2014/main" id="{02929903-4FF5-4331-CB7A-8D5DD0C7CE0C}"/>
              </a:ext>
            </a:extLst>
          </p:cNvPr>
          <p:cNvCxnSpPr>
            <a:cxnSpLocks/>
          </p:cNvCxnSpPr>
          <p:nvPr userDrawn="1"/>
        </p:nvCxnSpPr>
        <p:spPr>
          <a:xfrm>
            <a:off x="1520791" y="1690439"/>
            <a:ext cx="3549778" cy="0"/>
          </a:xfrm>
          <a:prstGeom prst="straightConnector1">
            <a:avLst/>
          </a:prstGeom>
          <a:noFill/>
          <a:ln w="25400" cap="flat" cmpd="sng">
            <a:solidFill>
              <a:schemeClr val="accent2"/>
            </a:solidFill>
            <a:prstDash val="solid"/>
            <a:round/>
            <a:headEnd type="none" w="med" len="med"/>
            <a:tailEnd type="none" w="med" len="med"/>
          </a:ln>
        </p:spPr>
      </p:cxnSp>
      <p:sp>
        <p:nvSpPr>
          <p:cNvPr id="12" name="Title 1">
            <a:extLst>
              <a:ext uri="{FF2B5EF4-FFF2-40B4-BE49-F238E27FC236}">
                <a16:creationId xmlns:a16="http://schemas.microsoft.com/office/drawing/2014/main" id="{2059C4B4-BE6E-B567-9983-D211684D7252}"/>
              </a:ext>
            </a:extLst>
          </p:cNvPr>
          <p:cNvSpPr>
            <a:spLocks noGrp="1"/>
          </p:cNvSpPr>
          <p:nvPr>
            <p:ph type="title"/>
          </p:nvPr>
        </p:nvSpPr>
        <p:spPr>
          <a:xfrm>
            <a:off x="1541330" y="683394"/>
            <a:ext cx="3529239" cy="895141"/>
          </a:xfrm>
        </p:spPr>
        <p:txBody>
          <a:bodyPr anchor="b"/>
          <a:lstStyle>
            <a:lvl1pPr>
              <a:defRPr sz="3200" b="1"/>
            </a:lvl1pPr>
          </a:lstStyle>
          <a:p>
            <a:r>
              <a:rPr lang="en-US"/>
              <a:t>Click to edit Master title style</a:t>
            </a:r>
          </a:p>
        </p:txBody>
      </p:sp>
      <p:sp>
        <p:nvSpPr>
          <p:cNvPr id="15" name="Content Placeholder 2">
            <a:extLst>
              <a:ext uri="{FF2B5EF4-FFF2-40B4-BE49-F238E27FC236}">
                <a16:creationId xmlns:a16="http://schemas.microsoft.com/office/drawing/2014/main" id="{DF1CAE47-6848-242B-0C20-CAD2DFFD8BB8}"/>
              </a:ext>
            </a:extLst>
          </p:cNvPr>
          <p:cNvSpPr>
            <a:spLocks noGrp="1"/>
          </p:cNvSpPr>
          <p:nvPr>
            <p:ph idx="13"/>
          </p:nvPr>
        </p:nvSpPr>
        <p:spPr>
          <a:xfrm>
            <a:off x="1533624" y="1802344"/>
            <a:ext cx="3536946" cy="3886187"/>
          </a:xfrm>
        </p:spPr>
        <p:txBody>
          <a:bodyPr/>
          <a:lstStyle>
            <a:lvl1pPr marL="285750" indent="-285750">
              <a:buFont typeface="Arial" panose="020B0604020202020204" pitchFamily="34" charset="0"/>
              <a:buChar char="•"/>
              <a:defRPr sz="1800"/>
            </a:lvl1pPr>
            <a:lvl2pPr marL="742950" indent="-285750">
              <a:buFont typeface="Arial" panose="020B0604020202020204" pitchFamily="34" charset="0"/>
              <a:buChar char="•"/>
              <a:defRPr sz="1600"/>
            </a:lvl2pPr>
            <a:lvl3pPr marL="1200150" indent="-285750">
              <a:buFont typeface="Arial" panose="020B0604020202020204" pitchFamily="34" charset="0"/>
              <a:buChar char="•"/>
              <a:defRPr sz="1400"/>
            </a:lvl3pPr>
            <a:lvl4pPr marL="1543050" indent="-171450">
              <a:buFont typeface="Arial" panose="020B0604020202020204" pitchFamily="34" charset="0"/>
              <a:buChar char="•"/>
              <a:defRPr sz="1200"/>
            </a:lvl4pPr>
            <a:lvl5pPr marL="20002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C43A4900-C1D7-5D93-7BBE-CA536ED5EDA1}"/>
              </a:ext>
            </a:extLst>
          </p:cNvPr>
          <p:cNvPicPr>
            <a:picLocks noChangeAspect="1"/>
          </p:cNvPicPr>
          <p:nvPr userDrawn="1"/>
        </p:nvPicPr>
        <p:blipFill>
          <a:blip r:embed="rId2">
            <a:alphaModFix amt="50000"/>
          </a:blip>
          <a:stretch>
            <a:fillRect/>
          </a:stretch>
        </p:blipFill>
        <p:spPr>
          <a:xfrm>
            <a:off x="0" y="-6055"/>
            <a:ext cx="12192000" cy="567338"/>
          </a:xfrm>
          <a:prstGeom prst="rect">
            <a:avLst/>
          </a:prstGeom>
        </p:spPr>
      </p:pic>
    </p:spTree>
    <p:extLst>
      <p:ext uri="{BB962C8B-B14F-4D97-AF65-F5344CB8AC3E}">
        <p14:creationId xmlns:p14="http://schemas.microsoft.com/office/powerpoint/2010/main" val="224416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9B52B-B1F3-3E8A-296D-8A8B9F6DCA72}"/>
              </a:ext>
            </a:extLst>
          </p:cNvPr>
          <p:cNvSpPr>
            <a:spLocks noGrp="1"/>
          </p:cNvSpPr>
          <p:nvPr>
            <p:ph type="ctrTitle"/>
          </p:nvPr>
        </p:nvSpPr>
        <p:spPr>
          <a:xfrm>
            <a:off x="1529353" y="4400632"/>
            <a:ext cx="9723779" cy="863346"/>
          </a:xfrm>
        </p:spPr>
        <p:txBody>
          <a:bodyPr anchor="b"/>
          <a:lstStyle>
            <a:lvl1pPr algn="l">
              <a:defRPr sz="44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65B3C02-F5E8-F0E0-7119-9BEAF09CAC06}"/>
              </a:ext>
            </a:extLst>
          </p:cNvPr>
          <p:cNvSpPr>
            <a:spLocks noGrp="1"/>
          </p:cNvSpPr>
          <p:nvPr>
            <p:ph type="subTitle" idx="1"/>
          </p:nvPr>
        </p:nvSpPr>
        <p:spPr>
          <a:xfrm>
            <a:off x="1529353" y="5290482"/>
            <a:ext cx="9723779" cy="629868"/>
          </a:xfrm>
        </p:spPr>
        <p:txBody>
          <a:bodyPr/>
          <a:lstStyle>
            <a:lvl1pPr marL="0" indent="0" algn="l">
              <a:buNone/>
              <a:defRPr sz="20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F01A28-E76C-0DA6-83B8-88FF61D520E6}"/>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5" name="Footer Placeholder 4">
            <a:extLst>
              <a:ext uri="{FF2B5EF4-FFF2-40B4-BE49-F238E27FC236}">
                <a16:creationId xmlns:a16="http://schemas.microsoft.com/office/drawing/2014/main" id="{81837C6E-F2F5-326D-46AD-59A2D279F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DC00-8FA3-4EA2-6BD8-C9BBFB0E89F0}"/>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13" name="Picture Placeholder 12">
            <a:extLst>
              <a:ext uri="{FF2B5EF4-FFF2-40B4-BE49-F238E27FC236}">
                <a16:creationId xmlns:a16="http://schemas.microsoft.com/office/drawing/2014/main" id="{DCF7E66A-8F9E-50F5-1EEE-8D1A2824CC98}"/>
              </a:ext>
            </a:extLst>
          </p:cNvPr>
          <p:cNvSpPr>
            <a:spLocks noGrp="1"/>
          </p:cNvSpPr>
          <p:nvPr>
            <p:ph type="pic" sz="quarter" idx="13"/>
          </p:nvPr>
        </p:nvSpPr>
        <p:spPr>
          <a:xfrm>
            <a:off x="0" y="8833"/>
            <a:ext cx="12192000" cy="3429000"/>
          </a:xfrm>
          <a:pattFill prst="lgGrid">
            <a:fgClr>
              <a:schemeClr val="bg1"/>
            </a:fgClr>
            <a:bgClr>
              <a:schemeClr val="accent1">
                <a:lumMod val="20000"/>
                <a:lumOff val="80000"/>
              </a:schemeClr>
            </a:bgClr>
          </a:pattFill>
          <a:ln>
            <a:noFill/>
          </a:ln>
        </p:spPr>
        <p:txBody>
          <a:bodyPr anchor="b"/>
          <a:lstStyle>
            <a:lvl1pPr marL="0" indent="0" algn="ctr">
              <a:buNone/>
              <a:defRPr/>
            </a:lvl1pPr>
          </a:lstStyle>
          <a:p>
            <a:endParaRPr lang="en-US"/>
          </a:p>
        </p:txBody>
      </p:sp>
      <p:pic>
        <p:nvPicPr>
          <p:cNvPr id="11" name="Picture 10">
            <a:extLst>
              <a:ext uri="{FF2B5EF4-FFF2-40B4-BE49-F238E27FC236}">
                <a16:creationId xmlns:a16="http://schemas.microsoft.com/office/drawing/2014/main" id="{F62D529E-5ADD-C9E1-469B-C93E3F714DE0}"/>
              </a:ext>
            </a:extLst>
          </p:cNvPr>
          <p:cNvPicPr>
            <a:picLocks noChangeAspect="1"/>
          </p:cNvPicPr>
          <p:nvPr userDrawn="1"/>
        </p:nvPicPr>
        <p:blipFill>
          <a:blip r:embed="rId2">
            <a:alphaModFix amt="50000"/>
          </a:blip>
          <a:stretch>
            <a:fillRect/>
          </a:stretch>
        </p:blipFill>
        <p:spPr>
          <a:xfrm>
            <a:off x="0" y="3464337"/>
            <a:ext cx="12192000" cy="567338"/>
          </a:xfrm>
          <a:prstGeom prst="rect">
            <a:avLst/>
          </a:prstGeom>
        </p:spPr>
      </p:pic>
    </p:spTree>
    <p:extLst>
      <p:ext uri="{BB962C8B-B14F-4D97-AF65-F5344CB8AC3E}">
        <p14:creationId xmlns:p14="http://schemas.microsoft.com/office/powerpoint/2010/main" val="33905367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3E14-7869-CD59-7A42-144FBF56866D}"/>
              </a:ext>
            </a:extLst>
          </p:cNvPr>
          <p:cNvSpPr>
            <a:spLocks noGrp="1"/>
          </p:cNvSpPr>
          <p:nvPr>
            <p:ph type="title"/>
          </p:nvPr>
        </p:nvSpPr>
        <p:spPr>
          <a:xfrm>
            <a:off x="1533523" y="693019"/>
            <a:ext cx="9821864" cy="997669"/>
          </a:xfrm>
        </p:spPr>
        <p:txBody>
          <a:bodyPr anchor="b"/>
          <a:lstStyle>
            <a:lvl1pPr>
              <a:defRPr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E80C994-9F2A-83A1-F747-A1418C3AD3BC}"/>
              </a:ext>
            </a:extLst>
          </p:cNvPr>
          <p:cNvSpPr>
            <a:spLocks noGrp="1"/>
          </p:cNvSpPr>
          <p:nvPr>
            <p:ph type="body" idx="1"/>
          </p:nvPr>
        </p:nvSpPr>
        <p:spPr>
          <a:xfrm>
            <a:off x="1533523" y="1957753"/>
            <a:ext cx="4562477" cy="547321"/>
          </a:xfrm>
        </p:spPr>
        <p:txBody>
          <a:bodyPr anchor="t">
            <a:normAutofit/>
          </a:bodyPr>
          <a:lstStyle>
            <a:lvl1pPr marL="0" indent="0">
              <a:buNone/>
              <a:defRPr sz="18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22F75F7B-4B10-42C6-B601-FAA029735531}"/>
              </a:ext>
            </a:extLst>
          </p:cNvPr>
          <p:cNvSpPr>
            <a:spLocks noGrp="1"/>
          </p:cNvSpPr>
          <p:nvPr>
            <p:ph type="body" sz="quarter" idx="3"/>
          </p:nvPr>
        </p:nvSpPr>
        <p:spPr>
          <a:xfrm>
            <a:off x="6781798" y="1944315"/>
            <a:ext cx="4562476" cy="547321"/>
          </a:xfrm>
        </p:spPr>
        <p:txBody>
          <a:bodyPr anchor="t">
            <a:normAutofit/>
          </a:bodyPr>
          <a:lstStyle>
            <a:lvl1pPr marL="0" indent="0">
              <a:buNone/>
              <a:defRPr sz="18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44491217-7175-901F-48FA-D5A73EF1F150}"/>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8" name="Footer Placeholder 7">
            <a:extLst>
              <a:ext uri="{FF2B5EF4-FFF2-40B4-BE49-F238E27FC236}">
                <a16:creationId xmlns:a16="http://schemas.microsoft.com/office/drawing/2014/main" id="{FB052021-AA90-8CFA-7A30-DDB883C852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5194C-3CC3-926D-9EFB-42E01366E871}"/>
              </a:ext>
            </a:extLst>
          </p:cNvPr>
          <p:cNvSpPr>
            <a:spLocks noGrp="1"/>
          </p:cNvSpPr>
          <p:nvPr>
            <p:ph type="sldNum" sz="quarter" idx="12"/>
          </p:nvPr>
        </p:nvSpPr>
        <p:spPr/>
        <p:txBody>
          <a:bodyPr/>
          <a:lstStyle/>
          <a:p>
            <a:fld id="{85385A41-6346-FF4B-8F2C-488473998BE8}" type="slidenum">
              <a:rPr lang="en-US" smtClean="0"/>
              <a:t>‹#›</a:t>
            </a:fld>
            <a:endParaRPr lang="en-US"/>
          </a:p>
        </p:txBody>
      </p:sp>
      <p:cxnSp>
        <p:nvCxnSpPr>
          <p:cNvPr id="10" name="Google Shape;60;p13">
            <a:extLst>
              <a:ext uri="{FF2B5EF4-FFF2-40B4-BE49-F238E27FC236}">
                <a16:creationId xmlns:a16="http://schemas.microsoft.com/office/drawing/2014/main" id="{22202160-ED66-8D27-9E28-FD03FA721F49}"/>
              </a:ext>
            </a:extLst>
          </p:cNvPr>
          <p:cNvCxnSpPr>
            <a:cxnSpLocks/>
          </p:cNvCxnSpPr>
          <p:nvPr userDrawn="1"/>
        </p:nvCxnSpPr>
        <p:spPr>
          <a:xfrm>
            <a:off x="1533523" y="1794898"/>
            <a:ext cx="9820276" cy="0"/>
          </a:xfrm>
          <a:prstGeom prst="straightConnector1">
            <a:avLst/>
          </a:prstGeom>
          <a:noFill/>
          <a:ln w="25400" cap="flat" cmpd="sng">
            <a:solidFill>
              <a:schemeClr val="accent2"/>
            </a:solidFill>
            <a:prstDash val="solid"/>
            <a:round/>
            <a:headEnd type="none" w="med" len="med"/>
            <a:tailEnd type="none" w="med" len="med"/>
          </a:ln>
        </p:spPr>
      </p:cxnSp>
      <p:sp>
        <p:nvSpPr>
          <p:cNvPr id="12" name="Content Placeholder 2">
            <a:extLst>
              <a:ext uri="{FF2B5EF4-FFF2-40B4-BE49-F238E27FC236}">
                <a16:creationId xmlns:a16="http://schemas.microsoft.com/office/drawing/2014/main" id="{D28FD6E1-8304-43B3-6CC9-F2BB04A56263}"/>
              </a:ext>
            </a:extLst>
          </p:cNvPr>
          <p:cNvSpPr>
            <a:spLocks noGrp="1"/>
          </p:cNvSpPr>
          <p:nvPr>
            <p:ph idx="13"/>
          </p:nvPr>
        </p:nvSpPr>
        <p:spPr>
          <a:xfrm>
            <a:off x="1533623" y="2505074"/>
            <a:ext cx="4562377" cy="3183457"/>
          </a:xfrm>
        </p:spPr>
        <p:txBody>
          <a:bodyPr/>
          <a:lstStyle>
            <a:lvl1pPr marL="285750" indent="-285750">
              <a:buFont typeface="Arial" panose="020B0604020202020204" pitchFamily="34" charset="0"/>
              <a:buChar char="•"/>
              <a:defRPr sz="1800">
                <a:solidFill>
                  <a:schemeClr val="bg1"/>
                </a:solidFill>
              </a:defRPr>
            </a:lvl1pPr>
            <a:lvl2pPr marL="742950" indent="-285750">
              <a:buFont typeface="Arial" panose="020B0604020202020204" pitchFamily="34" charset="0"/>
              <a:buChar char="•"/>
              <a:defRPr sz="1600">
                <a:solidFill>
                  <a:schemeClr val="bg1"/>
                </a:solidFill>
              </a:defRPr>
            </a:lvl2pPr>
            <a:lvl3pPr marL="1200150" indent="-285750">
              <a:buFont typeface="Arial" panose="020B0604020202020204" pitchFamily="34" charset="0"/>
              <a:buChar char="•"/>
              <a:defRPr sz="1400">
                <a:solidFill>
                  <a:schemeClr val="bg1"/>
                </a:solidFill>
              </a:defRPr>
            </a:lvl3pPr>
            <a:lvl4pPr marL="1543050" indent="-171450">
              <a:buFont typeface="Arial" panose="020B0604020202020204" pitchFamily="34" charset="0"/>
              <a:buChar char="•"/>
              <a:defRPr sz="1200">
                <a:solidFill>
                  <a:schemeClr val="bg1"/>
                </a:solidFill>
              </a:defRPr>
            </a:lvl4pPr>
            <a:lvl5pPr marL="2000250" indent="-171450">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9F6DE576-AA35-A85E-EADC-D3CC711D741D}"/>
              </a:ext>
            </a:extLst>
          </p:cNvPr>
          <p:cNvSpPr>
            <a:spLocks noGrp="1"/>
          </p:cNvSpPr>
          <p:nvPr>
            <p:ph idx="14"/>
          </p:nvPr>
        </p:nvSpPr>
        <p:spPr>
          <a:xfrm>
            <a:off x="6791422" y="2505975"/>
            <a:ext cx="4562377" cy="3183457"/>
          </a:xfrm>
        </p:spPr>
        <p:txBody>
          <a:bodyPr/>
          <a:lstStyle>
            <a:lvl1pPr marL="285750" indent="-285750">
              <a:buFont typeface="Arial" panose="020B0604020202020204" pitchFamily="34" charset="0"/>
              <a:buChar char="•"/>
              <a:defRPr sz="1800">
                <a:solidFill>
                  <a:schemeClr val="bg1"/>
                </a:solidFill>
              </a:defRPr>
            </a:lvl1pPr>
            <a:lvl2pPr marL="742950" indent="-285750">
              <a:buFont typeface="Arial" panose="020B0604020202020204" pitchFamily="34" charset="0"/>
              <a:buChar char="•"/>
              <a:defRPr sz="1600">
                <a:solidFill>
                  <a:schemeClr val="bg1"/>
                </a:solidFill>
              </a:defRPr>
            </a:lvl2pPr>
            <a:lvl3pPr marL="1200150" indent="-285750">
              <a:buFont typeface="Arial" panose="020B0604020202020204" pitchFamily="34" charset="0"/>
              <a:buChar char="•"/>
              <a:defRPr sz="1400">
                <a:solidFill>
                  <a:schemeClr val="bg1"/>
                </a:solidFill>
              </a:defRPr>
            </a:lvl3pPr>
            <a:lvl4pPr marL="1543050" indent="-171450">
              <a:buFont typeface="Arial" panose="020B0604020202020204" pitchFamily="34" charset="0"/>
              <a:buChar char="•"/>
              <a:defRPr sz="1200">
                <a:solidFill>
                  <a:schemeClr val="bg1"/>
                </a:solidFill>
              </a:defRPr>
            </a:lvl4pPr>
            <a:lvl5pPr marL="2000250" indent="-171450">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1C1FC795-D649-A2B3-AC1F-BB22E6285964}"/>
              </a:ext>
            </a:extLst>
          </p:cNvPr>
          <p:cNvSpPr/>
          <p:nvPr userDrawn="1"/>
        </p:nvSpPr>
        <p:spPr>
          <a:xfrm>
            <a:off x="-36136" y="1199"/>
            <a:ext cx="12228136" cy="53614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D4D74E4-C86F-8921-3CFC-C568AC60BADF}"/>
              </a:ext>
            </a:extLst>
          </p:cNvPr>
          <p:cNvSpPr/>
          <p:nvPr userDrawn="1"/>
        </p:nvSpPr>
        <p:spPr>
          <a:xfrm>
            <a:off x="-36135" y="546796"/>
            <a:ext cx="12228136" cy="1461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53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3E14-7869-CD59-7A42-144FBF56866D}"/>
              </a:ext>
            </a:extLst>
          </p:cNvPr>
          <p:cNvSpPr>
            <a:spLocks noGrp="1"/>
          </p:cNvSpPr>
          <p:nvPr>
            <p:ph type="title"/>
          </p:nvPr>
        </p:nvSpPr>
        <p:spPr>
          <a:xfrm>
            <a:off x="1533523" y="693019"/>
            <a:ext cx="9821864" cy="997669"/>
          </a:xfrm>
        </p:spPr>
        <p:txBody>
          <a:bodyPr anchor="b"/>
          <a:lstStyle>
            <a:lvl1pPr>
              <a:defRPr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E80C994-9F2A-83A1-F747-A1418C3AD3BC}"/>
              </a:ext>
            </a:extLst>
          </p:cNvPr>
          <p:cNvSpPr>
            <a:spLocks noGrp="1"/>
          </p:cNvSpPr>
          <p:nvPr>
            <p:ph type="body" idx="1"/>
          </p:nvPr>
        </p:nvSpPr>
        <p:spPr>
          <a:xfrm>
            <a:off x="1533523" y="1957753"/>
            <a:ext cx="4562477" cy="547321"/>
          </a:xfrm>
        </p:spPr>
        <p:txBody>
          <a:bodyPr anchor="t">
            <a:normAutofit/>
          </a:bodyPr>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22F75F7B-4B10-42C6-B601-FAA029735531}"/>
              </a:ext>
            </a:extLst>
          </p:cNvPr>
          <p:cNvSpPr>
            <a:spLocks noGrp="1"/>
          </p:cNvSpPr>
          <p:nvPr>
            <p:ph type="body" sz="quarter" idx="3"/>
          </p:nvPr>
        </p:nvSpPr>
        <p:spPr>
          <a:xfrm>
            <a:off x="6781798" y="1944315"/>
            <a:ext cx="4562476" cy="547321"/>
          </a:xfrm>
        </p:spPr>
        <p:txBody>
          <a:bodyPr anchor="t">
            <a:normAutofit/>
          </a:bodyPr>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44491217-7175-901F-48FA-D5A73EF1F150}"/>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8" name="Footer Placeholder 7">
            <a:extLst>
              <a:ext uri="{FF2B5EF4-FFF2-40B4-BE49-F238E27FC236}">
                <a16:creationId xmlns:a16="http://schemas.microsoft.com/office/drawing/2014/main" id="{FB052021-AA90-8CFA-7A30-DDB883C852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5194C-3CC3-926D-9EFB-42E01366E871}"/>
              </a:ext>
            </a:extLst>
          </p:cNvPr>
          <p:cNvSpPr>
            <a:spLocks noGrp="1"/>
          </p:cNvSpPr>
          <p:nvPr>
            <p:ph type="sldNum" sz="quarter" idx="12"/>
          </p:nvPr>
        </p:nvSpPr>
        <p:spPr/>
        <p:txBody>
          <a:bodyPr/>
          <a:lstStyle/>
          <a:p>
            <a:fld id="{85385A41-6346-FF4B-8F2C-488473998BE8}" type="slidenum">
              <a:rPr lang="en-US" smtClean="0"/>
              <a:t>‹#›</a:t>
            </a:fld>
            <a:endParaRPr lang="en-US"/>
          </a:p>
        </p:txBody>
      </p:sp>
      <p:cxnSp>
        <p:nvCxnSpPr>
          <p:cNvPr id="10" name="Google Shape;60;p13">
            <a:extLst>
              <a:ext uri="{FF2B5EF4-FFF2-40B4-BE49-F238E27FC236}">
                <a16:creationId xmlns:a16="http://schemas.microsoft.com/office/drawing/2014/main" id="{22202160-ED66-8D27-9E28-FD03FA721F49}"/>
              </a:ext>
            </a:extLst>
          </p:cNvPr>
          <p:cNvCxnSpPr>
            <a:cxnSpLocks/>
          </p:cNvCxnSpPr>
          <p:nvPr userDrawn="1"/>
        </p:nvCxnSpPr>
        <p:spPr>
          <a:xfrm>
            <a:off x="1533523" y="1794898"/>
            <a:ext cx="9820276" cy="0"/>
          </a:xfrm>
          <a:prstGeom prst="straightConnector1">
            <a:avLst/>
          </a:prstGeom>
          <a:noFill/>
          <a:ln w="25400" cap="flat" cmpd="sng">
            <a:solidFill>
              <a:schemeClr val="accent2"/>
            </a:solidFill>
            <a:prstDash val="solid"/>
            <a:round/>
            <a:headEnd type="none" w="med" len="med"/>
            <a:tailEnd type="none" w="med" len="med"/>
          </a:ln>
        </p:spPr>
      </p:cxnSp>
      <p:sp>
        <p:nvSpPr>
          <p:cNvPr id="12" name="Content Placeholder 2">
            <a:extLst>
              <a:ext uri="{FF2B5EF4-FFF2-40B4-BE49-F238E27FC236}">
                <a16:creationId xmlns:a16="http://schemas.microsoft.com/office/drawing/2014/main" id="{D28FD6E1-8304-43B3-6CC9-F2BB04A56263}"/>
              </a:ext>
            </a:extLst>
          </p:cNvPr>
          <p:cNvSpPr>
            <a:spLocks noGrp="1"/>
          </p:cNvSpPr>
          <p:nvPr>
            <p:ph idx="13"/>
          </p:nvPr>
        </p:nvSpPr>
        <p:spPr>
          <a:xfrm>
            <a:off x="1533623" y="2505074"/>
            <a:ext cx="4562377" cy="3183457"/>
          </a:xfrm>
        </p:spPr>
        <p:txBody>
          <a:bodyPr/>
          <a:lstStyle>
            <a:lvl1pPr marL="285750" indent="-285750">
              <a:buFont typeface="Arial" panose="020B0604020202020204" pitchFamily="34" charset="0"/>
              <a:buChar char="•"/>
              <a:defRPr sz="1800">
                <a:solidFill>
                  <a:schemeClr val="bg1"/>
                </a:solidFill>
              </a:defRPr>
            </a:lvl1pPr>
            <a:lvl2pPr marL="742950" indent="-285750">
              <a:buFont typeface="Arial" panose="020B0604020202020204" pitchFamily="34" charset="0"/>
              <a:buChar char="•"/>
              <a:defRPr sz="1600">
                <a:solidFill>
                  <a:schemeClr val="bg1"/>
                </a:solidFill>
              </a:defRPr>
            </a:lvl2pPr>
            <a:lvl3pPr marL="1200150" indent="-285750">
              <a:buFont typeface="Arial" panose="020B0604020202020204" pitchFamily="34" charset="0"/>
              <a:buChar char="•"/>
              <a:defRPr sz="1400">
                <a:solidFill>
                  <a:schemeClr val="bg1"/>
                </a:solidFill>
              </a:defRPr>
            </a:lvl3pPr>
            <a:lvl4pPr marL="1543050" indent="-171450">
              <a:buFont typeface="Arial" panose="020B0604020202020204" pitchFamily="34" charset="0"/>
              <a:buChar char="•"/>
              <a:defRPr sz="1200">
                <a:solidFill>
                  <a:schemeClr val="bg1"/>
                </a:solidFill>
              </a:defRPr>
            </a:lvl4pPr>
            <a:lvl5pPr marL="2000250" indent="-171450">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9F6DE576-AA35-A85E-EADC-D3CC711D741D}"/>
              </a:ext>
            </a:extLst>
          </p:cNvPr>
          <p:cNvSpPr>
            <a:spLocks noGrp="1"/>
          </p:cNvSpPr>
          <p:nvPr>
            <p:ph idx="14"/>
          </p:nvPr>
        </p:nvSpPr>
        <p:spPr>
          <a:xfrm>
            <a:off x="6791422" y="2505975"/>
            <a:ext cx="4562377" cy="3183457"/>
          </a:xfrm>
        </p:spPr>
        <p:txBody>
          <a:bodyPr/>
          <a:lstStyle>
            <a:lvl1pPr marL="285750" indent="-285750">
              <a:buFont typeface="Arial" panose="020B0604020202020204" pitchFamily="34" charset="0"/>
              <a:buChar char="•"/>
              <a:defRPr sz="1800">
                <a:solidFill>
                  <a:schemeClr val="bg1"/>
                </a:solidFill>
              </a:defRPr>
            </a:lvl1pPr>
            <a:lvl2pPr marL="742950" indent="-285750">
              <a:buFont typeface="Arial" panose="020B0604020202020204" pitchFamily="34" charset="0"/>
              <a:buChar char="•"/>
              <a:defRPr sz="1600">
                <a:solidFill>
                  <a:schemeClr val="bg1"/>
                </a:solidFill>
              </a:defRPr>
            </a:lvl2pPr>
            <a:lvl3pPr marL="1200150" indent="-285750">
              <a:buFont typeface="Arial" panose="020B0604020202020204" pitchFamily="34" charset="0"/>
              <a:buChar char="•"/>
              <a:defRPr sz="1400">
                <a:solidFill>
                  <a:schemeClr val="bg1"/>
                </a:solidFill>
              </a:defRPr>
            </a:lvl3pPr>
            <a:lvl4pPr marL="1543050" indent="-171450">
              <a:buFont typeface="Arial" panose="020B0604020202020204" pitchFamily="34" charset="0"/>
              <a:buChar char="•"/>
              <a:defRPr sz="1200">
                <a:solidFill>
                  <a:schemeClr val="bg1"/>
                </a:solidFill>
              </a:defRPr>
            </a:lvl4pPr>
            <a:lvl5pPr marL="2000250" indent="-171450">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6258C873-D91D-476B-2D6E-CF9CDD10BAD5}"/>
              </a:ext>
            </a:extLst>
          </p:cNvPr>
          <p:cNvPicPr>
            <a:picLocks noChangeAspect="1"/>
          </p:cNvPicPr>
          <p:nvPr userDrawn="1"/>
        </p:nvPicPr>
        <p:blipFill>
          <a:blip r:embed="rId2">
            <a:alphaModFix amt="50000"/>
          </a:blip>
          <a:stretch>
            <a:fillRect/>
          </a:stretch>
        </p:blipFill>
        <p:spPr>
          <a:xfrm>
            <a:off x="0" y="-6055"/>
            <a:ext cx="12192000" cy="567338"/>
          </a:xfrm>
          <a:prstGeom prst="rect">
            <a:avLst/>
          </a:prstGeom>
        </p:spPr>
      </p:pic>
    </p:spTree>
    <p:extLst>
      <p:ext uri="{BB962C8B-B14F-4D97-AF65-F5344CB8AC3E}">
        <p14:creationId xmlns:p14="http://schemas.microsoft.com/office/powerpoint/2010/main" val="229548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vider Slide Yellow">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6306F-E76F-67A6-6476-ABA6EBD56192}"/>
              </a:ext>
            </a:extLst>
          </p:cNvPr>
          <p:cNvSpPr>
            <a:spLocks noGrp="1"/>
          </p:cNvSpPr>
          <p:nvPr>
            <p:ph type="title"/>
          </p:nvPr>
        </p:nvSpPr>
        <p:spPr>
          <a:xfrm>
            <a:off x="1511166" y="2797171"/>
            <a:ext cx="7315200" cy="1444210"/>
          </a:xfrm>
        </p:spPr>
        <p:txBody>
          <a:bodyPr anchor="b"/>
          <a:lstStyle>
            <a:lvl1pPr>
              <a:defRPr b="1"/>
            </a:lvl1pPr>
          </a:lstStyle>
          <a:p>
            <a:r>
              <a:rPr lang="en-US"/>
              <a:t>Click to edit Master title style</a:t>
            </a:r>
          </a:p>
        </p:txBody>
      </p:sp>
      <p:sp>
        <p:nvSpPr>
          <p:cNvPr id="3" name="Date Placeholder 2">
            <a:extLst>
              <a:ext uri="{FF2B5EF4-FFF2-40B4-BE49-F238E27FC236}">
                <a16:creationId xmlns:a16="http://schemas.microsoft.com/office/drawing/2014/main" id="{B77F4326-E04F-5E40-CC87-517264BEC4AD}"/>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4" name="Footer Placeholder 3">
            <a:extLst>
              <a:ext uri="{FF2B5EF4-FFF2-40B4-BE49-F238E27FC236}">
                <a16:creationId xmlns:a16="http://schemas.microsoft.com/office/drawing/2014/main" id="{7ED306C2-C1FF-D425-4979-DB6D9B1ED9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11E9B2-8683-3D15-F08F-58B17CAA1B43}"/>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7" name="Text Placeholder 6">
            <a:extLst>
              <a:ext uri="{FF2B5EF4-FFF2-40B4-BE49-F238E27FC236}">
                <a16:creationId xmlns:a16="http://schemas.microsoft.com/office/drawing/2014/main" id="{20CAFBAA-AA0A-9A37-5DDC-1E4F7CBB7A9F}"/>
              </a:ext>
            </a:extLst>
          </p:cNvPr>
          <p:cNvSpPr>
            <a:spLocks noGrp="1"/>
          </p:cNvSpPr>
          <p:nvPr>
            <p:ph type="body" sz="quarter" idx="13"/>
          </p:nvPr>
        </p:nvSpPr>
        <p:spPr>
          <a:xfrm>
            <a:off x="1511166" y="4258467"/>
            <a:ext cx="10068026" cy="636587"/>
          </a:xfrm>
        </p:spPr>
        <p:txBody>
          <a:bodyPr>
            <a:noAutofit/>
          </a:bodyPr>
          <a:lstStyle>
            <a:lvl1pPr marL="0" indent="0">
              <a:buNone/>
              <a:defRPr sz="1800" b="1">
                <a:solidFill>
                  <a:schemeClr val="accent2"/>
                </a:solidFill>
              </a:defRPr>
            </a:lvl1pPr>
            <a:lvl2pPr marL="457200" indent="0">
              <a:buNone/>
              <a:defRPr sz="2400"/>
            </a:lvl2pPr>
            <a:lvl3pPr>
              <a:defRPr sz="2400"/>
            </a:lvl3pPr>
            <a:lvl4pPr>
              <a:defRPr sz="2400"/>
            </a:lvl4pPr>
            <a:lvl5pPr>
              <a:defRPr sz="2400"/>
            </a:lvl5pPr>
          </a:lstStyle>
          <a:p>
            <a:pPr lvl="0"/>
            <a:r>
              <a:rPr lang="en-US"/>
              <a:t>Click to edit Master text styles</a:t>
            </a:r>
          </a:p>
        </p:txBody>
      </p:sp>
      <p:sp>
        <p:nvSpPr>
          <p:cNvPr id="8" name="Picture Placeholder 8">
            <a:extLst>
              <a:ext uri="{FF2B5EF4-FFF2-40B4-BE49-F238E27FC236}">
                <a16:creationId xmlns:a16="http://schemas.microsoft.com/office/drawing/2014/main" id="{D746BEEE-918F-DA36-28A7-AB025F291595}"/>
              </a:ext>
            </a:extLst>
          </p:cNvPr>
          <p:cNvSpPr>
            <a:spLocks noGrp="1"/>
          </p:cNvSpPr>
          <p:nvPr>
            <p:ph type="pic" sz="quarter" idx="14"/>
          </p:nvPr>
        </p:nvSpPr>
        <p:spPr>
          <a:xfrm>
            <a:off x="0" y="-13252"/>
            <a:ext cx="3994204" cy="2403475"/>
          </a:xfrm>
        </p:spPr>
        <p:txBody>
          <a:bodyPr/>
          <a:lstStyle>
            <a:lvl1pPr marL="0" indent="0" algn="ctr">
              <a:buNone/>
              <a:defRPr/>
            </a:lvl1pPr>
          </a:lstStyle>
          <a:p>
            <a:endParaRPr lang="en-US"/>
          </a:p>
        </p:txBody>
      </p:sp>
      <p:sp>
        <p:nvSpPr>
          <p:cNvPr id="9" name="Picture Placeholder 8">
            <a:extLst>
              <a:ext uri="{FF2B5EF4-FFF2-40B4-BE49-F238E27FC236}">
                <a16:creationId xmlns:a16="http://schemas.microsoft.com/office/drawing/2014/main" id="{1E7B27B4-8B65-AC88-2735-C70F1F847689}"/>
              </a:ext>
            </a:extLst>
          </p:cNvPr>
          <p:cNvSpPr>
            <a:spLocks noGrp="1"/>
          </p:cNvSpPr>
          <p:nvPr>
            <p:ph type="pic" sz="quarter" idx="15"/>
          </p:nvPr>
        </p:nvSpPr>
        <p:spPr>
          <a:xfrm>
            <a:off x="8189845" y="-13253"/>
            <a:ext cx="4002157" cy="2403475"/>
          </a:xfrm>
        </p:spPr>
        <p:txBody>
          <a:bodyPr/>
          <a:lstStyle>
            <a:lvl1pPr marL="0" indent="0" algn="ctr">
              <a:buNone/>
              <a:defRPr/>
            </a:lvl1pPr>
          </a:lstStyle>
          <a:p>
            <a:endParaRPr lang="en-US"/>
          </a:p>
        </p:txBody>
      </p:sp>
      <p:sp>
        <p:nvSpPr>
          <p:cNvPr id="10" name="Picture Placeholder 8">
            <a:extLst>
              <a:ext uri="{FF2B5EF4-FFF2-40B4-BE49-F238E27FC236}">
                <a16:creationId xmlns:a16="http://schemas.microsoft.com/office/drawing/2014/main" id="{1FCD95A4-658B-3D3F-B109-EE17A27BAFAA}"/>
              </a:ext>
            </a:extLst>
          </p:cNvPr>
          <p:cNvSpPr>
            <a:spLocks noGrp="1"/>
          </p:cNvSpPr>
          <p:nvPr>
            <p:ph type="pic" sz="quarter" idx="16"/>
          </p:nvPr>
        </p:nvSpPr>
        <p:spPr>
          <a:xfrm>
            <a:off x="3994204" y="-13252"/>
            <a:ext cx="4203594" cy="2403475"/>
          </a:xfrm>
        </p:spPr>
        <p:txBody>
          <a:bodyPr/>
          <a:lstStyle>
            <a:lvl1pPr marL="0" indent="0" algn="ctr">
              <a:buNone/>
              <a:defRPr/>
            </a:lvl1pPr>
          </a:lstStyle>
          <a:p>
            <a:endParaRPr lang="en-US"/>
          </a:p>
        </p:txBody>
      </p:sp>
      <p:sp>
        <p:nvSpPr>
          <p:cNvPr id="12" name="Rectangle 11">
            <a:extLst>
              <a:ext uri="{FF2B5EF4-FFF2-40B4-BE49-F238E27FC236}">
                <a16:creationId xmlns:a16="http://schemas.microsoft.com/office/drawing/2014/main" id="{1414370B-CA88-49DE-8F3A-0F89F893F210}"/>
              </a:ext>
            </a:extLst>
          </p:cNvPr>
          <p:cNvSpPr/>
          <p:nvPr userDrawn="1"/>
        </p:nvSpPr>
        <p:spPr>
          <a:xfrm flipV="1">
            <a:off x="0" y="2407308"/>
            <a:ext cx="12192000" cy="37937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0F1946-3421-C1EA-307F-811112EF0CF3}"/>
              </a:ext>
            </a:extLst>
          </p:cNvPr>
          <p:cNvSpPr/>
          <p:nvPr userDrawn="1"/>
        </p:nvSpPr>
        <p:spPr>
          <a:xfrm>
            <a:off x="0" y="2390222"/>
            <a:ext cx="12192000" cy="1263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290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Divider Slide Yellow">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6306F-E76F-67A6-6476-ABA6EBD56192}"/>
              </a:ext>
            </a:extLst>
          </p:cNvPr>
          <p:cNvSpPr>
            <a:spLocks noGrp="1"/>
          </p:cNvSpPr>
          <p:nvPr>
            <p:ph type="title"/>
          </p:nvPr>
        </p:nvSpPr>
        <p:spPr>
          <a:xfrm>
            <a:off x="1511166" y="2533650"/>
            <a:ext cx="7315200" cy="1707731"/>
          </a:xfrm>
        </p:spPr>
        <p:txBody>
          <a:bodyPr anchor="b"/>
          <a:lstStyle>
            <a:lvl1pPr>
              <a:defRPr b="1"/>
            </a:lvl1pPr>
          </a:lstStyle>
          <a:p>
            <a:r>
              <a:rPr lang="en-US"/>
              <a:t>Click to edit Master title style</a:t>
            </a:r>
          </a:p>
        </p:txBody>
      </p:sp>
      <p:sp>
        <p:nvSpPr>
          <p:cNvPr id="3" name="Date Placeholder 2">
            <a:extLst>
              <a:ext uri="{FF2B5EF4-FFF2-40B4-BE49-F238E27FC236}">
                <a16:creationId xmlns:a16="http://schemas.microsoft.com/office/drawing/2014/main" id="{B77F4326-E04F-5E40-CC87-517264BEC4AD}"/>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4" name="Footer Placeholder 3">
            <a:extLst>
              <a:ext uri="{FF2B5EF4-FFF2-40B4-BE49-F238E27FC236}">
                <a16:creationId xmlns:a16="http://schemas.microsoft.com/office/drawing/2014/main" id="{7ED306C2-C1FF-D425-4979-DB6D9B1ED9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11E9B2-8683-3D15-F08F-58B17CAA1B43}"/>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7" name="Text Placeholder 6">
            <a:extLst>
              <a:ext uri="{FF2B5EF4-FFF2-40B4-BE49-F238E27FC236}">
                <a16:creationId xmlns:a16="http://schemas.microsoft.com/office/drawing/2014/main" id="{20CAFBAA-AA0A-9A37-5DDC-1E4F7CBB7A9F}"/>
              </a:ext>
            </a:extLst>
          </p:cNvPr>
          <p:cNvSpPr>
            <a:spLocks noGrp="1"/>
          </p:cNvSpPr>
          <p:nvPr>
            <p:ph type="body" sz="quarter" idx="13"/>
          </p:nvPr>
        </p:nvSpPr>
        <p:spPr>
          <a:xfrm>
            <a:off x="1511166" y="4258467"/>
            <a:ext cx="10068026" cy="636587"/>
          </a:xfrm>
        </p:spPr>
        <p:txBody>
          <a:bodyPr>
            <a:noAutofit/>
          </a:bodyPr>
          <a:lstStyle>
            <a:lvl1pPr marL="0" indent="0">
              <a:buNone/>
              <a:defRPr sz="1800" b="1">
                <a:solidFill>
                  <a:schemeClr val="accent2"/>
                </a:solidFill>
              </a:defRPr>
            </a:lvl1pPr>
            <a:lvl2pPr marL="457200" indent="0">
              <a:buNone/>
              <a:defRPr sz="2400"/>
            </a:lvl2pPr>
            <a:lvl3pPr>
              <a:defRPr sz="2400"/>
            </a:lvl3pPr>
            <a:lvl4pPr>
              <a:defRPr sz="2400"/>
            </a:lvl4pPr>
            <a:lvl5pPr>
              <a:defRPr sz="2400"/>
            </a:lvl5pPr>
          </a:lstStyle>
          <a:p>
            <a:pPr lvl="0"/>
            <a:r>
              <a:rPr lang="en-US"/>
              <a:t>Click to edit Master text styles</a:t>
            </a:r>
          </a:p>
        </p:txBody>
      </p:sp>
      <p:sp>
        <p:nvSpPr>
          <p:cNvPr id="12" name="Right Triangle 17">
            <a:extLst>
              <a:ext uri="{FF2B5EF4-FFF2-40B4-BE49-F238E27FC236}">
                <a16:creationId xmlns:a16="http://schemas.microsoft.com/office/drawing/2014/main" id="{D4F454A0-E1D4-AAAF-EA34-EA2F08017D70}"/>
              </a:ext>
            </a:extLst>
          </p:cNvPr>
          <p:cNvSpPr/>
          <p:nvPr userDrawn="1"/>
        </p:nvSpPr>
        <p:spPr>
          <a:xfrm flipH="1">
            <a:off x="6062890" y="3351898"/>
            <a:ext cx="6143624" cy="3535130"/>
          </a:xfrm>
          <a:custGeom>
            <a:avLst/>
            <a:gdLst>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Lst>
            <a:ahLst/>
            <a:cxnLst>
              <a:cxn ang="0">
                <a:pos x="connsiteX0" y="connsiteY0"/>
              </a:cxn>
              <a:cxn ang="0">
                <a:pos x="connsiteX1" y="connsiteY1"/>
              </a:cxn>
              <a:cxn ang="0">
                <a:pos x="connsiteX2" y="connsiteY2"/>
              </a:cxn>
              <a:cxn ang="0">
                <a:pos x="connsiteX3" y="connsiteY3"/>
              </a:cxn>
            </a:cxnLst>
            <a:rect l="l" t="t" r="r" b="b"/>
            <a:pathLst>
              <a:path w="6143624" h="3535130">
                <a:moveTo>
                  <a:pt x="0" y="3535130"/>
                </a:moveTo>
                <a:lnTo>
                  <a:pt x="0" y="0"/>
                </a:lnTo>
                <a:cubicBezTo>
                  <a:pt x="600075" y="149677"/>
                  <a:pt x="3867149" y="1023253"/>
                  <a:pt x="6143624" y="3535130"/>
                </a:cubicBezTo>
                <a:lnTo>
                  <a:pt x="0" y="3535130"/>
                </a:lnTo>
                <a:close/>
              </a:path>
            </a:pathLst>
          </a:custGeom>
          <a:solidFill>
            <a:schemeClr val="bg1">
              <a:alpha val="199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0">
            <a:extLst>
              <a:ext uri="{FF2B5EF4-FFF2-40B4-BE49-F238E27FC236}">
                <a16:creationId xmlns:a16="http://schemas.microsoft.com/office/drawing/2014/main" id="{DB36A77C-3719-7B3E-C137-EDA3E07CDBF7}"/>
              </a:ext>
            </a:extLst>
          </p:cNvPr>
          <p:cNvSpPr>
            <a:spLocks noGrp="1"/>
          </p:cNvSpPr>
          <p:nvPr>
            <p:ph type="pic" sz="quarter" idx="14" hasCustomPrompt="1"/>
          </p:nvPr>
        </p:nvSpPr>
        <p:spPr>
          <a:xfrm rot="10800000" flipH="1" flipV="1">
            <a:off x="5194852" y="-28439"/>
            <a:ext cx="7054200" cy="4269135"/>
          </a:xfrm>
          <a:custGeom>
            <a:avLst/>
            <a:gdLst>
              <a:gd name="connsiteX0" fmla="*/ 0 w 5535000"/>
              <a:gd name="connsiteY0" fmla="*/ 5535000 h 5535000"/>
              <a:gd name="connsiteX1" fmla="*/ 0 w 5535000"/>
              <a:gd name="connsiteY1" fmla="*/ 0 h 5535000"/>
              <a:gd name="connsiteX2" fmla="*/ 5535000 w 5535000"/>
              <a:gd name="connsiteY2" fmla="*/ 5535000 h 5535000"/>
              <a:gd name="connsiteX3" fmla="*/ 0 w 5535000"/>
              <a:gd name="connsiteY3" fmla="*/ 5535000 h 5535000"/>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6124575 w 6124575"/>
              <a:gd name="connsiteY0" fmla="*/ 20025 h 5573100"/>
              <a:gd name="connsiteX1" fmla="*/ 0 w 6124575"/>
              <a:gd name="connsiteY1" fmla="*/ 0 h 5573100"/>
              <a:gd name="connsiteX2" fmla="*/ 6096975 w 6124575"/>
              <a:gd name="connsiteY2" fmla="*/ 5573100 h 5573100"/>
              <a:gd name="connsiteX3" fmla="*/ 6124575 w 6124575"/>
              <a:gd name="connsiteY3" fmla="*/ 20025 h 5573100"/>
              <a:gd name="connsiteX0" fmla="*/ 6124575 w 6124575"/>
              <a:gd name="connsiteY0" fmla="*/ 20025 h 3487125"/>
              <a:gd name="connsiteX1" fmla="*/ 0 w 6124575"/>
              <a:gd name="connsiteY1" fmla="*/ 0 h 3487125"/>
              <a:gd name="connsiteX2" fmla="*/ 6096975 w 6124575"/>
              <a:gd name="connsiteY2" fmla="*/ 3487125 h 3487125"/>
              <a:gd name="connsiteX3" fmla="*/ 6124575 w 6124575"/>
              <a:gd name="connsiteY3" fmla="*/ 20025 h 3487125"/>
              <a:gd name="connsiteX0" fmla="*/ 6124575 w 6124575"/>
              <a:gd name="connsiteY0" fmla="*/ 20025 h 3487487"/>
              <a:gd name="connsiteX1" fmla="*/ 0 w 6124575"/>
              <a:gd name="connsiteY1" fmla="*/ 0 h 3487487"/>
              <a:gd name="connsiteX2" fmla="*/ 6096975 w 6124575"/>
              <a:gd name="connsiteY2" fmla="*/ 3487125 h 3487487"/>
              <a:gd name="connsiteX3" fmla="*/ 6124575 w 6124575"/>
              <a:gd name="connsiteY3" fmla="*/ 20025 h 3487487"/>
              <a:gd name="connsiteX0" fmla="*/ 6124575 w 6124575"/>
              <a:gd name="connsiteY0" fmla="*/ 20025 h 3487362"/>
              <a:gd name="connsiteX1" fmla="*/ 0 w 6124575"/>
              <a:gd name="connsiteY1" fmla="*/ 0 h 3487362"/>
              <a:gd name="connsiteX2" fmla="*/ 6096975 w 6124575"/>
              <a:gd name="connsiteY2" fmla="*/ 3487125 h 3487362"/>
              <a:gd name="connsiteX3" fmla="*/ 6124575 w 6124575"/>
              <a:gd name="connsiteY3" fmla="*/ 20025 h 3487362"/>
              <a:gd name="connsiteX0" fmla="*/ 6124575 w 6124575"/>
              <a:gd name="connsiteY0" fmla="*/ 20025 h 3487494"/>
              <a:gd name="connsiteX1" fmla="*/ 0 w 6124575"/>
              <a:gd name="connsiteY1" fmla="*/ 0 h 3487494"/>
              <a:gd name="connsiteX2" fmla="*/ 6096975 w 6124575"/>
              <a:gd name="connsiteY2" fmla="*/ 3487125 h 3487494"/>
              <a:gd name="connsiteX3" fmla="*/ 6124575 w 6124575"/>
              <a:gd name="connsiteY3" fmla="*/ 20025 h 3487494"/>
              <a:gd name="connsiteX0" fmla="*/ 6124575 w 6124575"/>
              <a:gd name="connsiteY0" fmla="*/ 20025 h 3297082"/>
              <a:gd name="connsiteX1" fmla="*/ 0 w 6124575"/>
              <a:gd name="connsiteY1" fmla="*/ 0 h 3297082"/>
              <a:gd name="connsiteX2" fmla="*/ 5877900 w 6124575"/>
              <a:gd name="connsiteY2" fmla="*/ 3296625 h 3297082"/>
              <a:gd name="connsiteX3" fmla="*/ 6124575 w 6124575"/>
              <a:gd name="connsiteY3" fmla="*/ 20025 h 3297082"/>
              <a:gd name="connsiteX0" fmla="*/ 6124575 w 6124575"/>
              <a:gd name="connsiteY0" fmla="*/ 20025 h 3544624"/>
              <a:gd name="connsiteX1" fmla="*/ 0 w 6124575"/>
              <a:gd name="connsiteY1" fmla="*/ 0 h 3544624"/>
              <a:gd name="connsiteX2" fmla="*/ 6106500 w 6124575"/>
              <a:gd name="connsiteY2" fmla="*/ 3544275 h 3544624"/>
              <a:gd name="connsiteX3" fmla="*/ 6124575 w 6124575"/>
              <a:gd name="connsiteY3" fmla="*/ 20025 h 3544624"/>
              <a:gd name="connsiteX0" fmla="*/ 6181725 w 6181725"/>
              <a:gd name="connsiteY0" fmla="*/ 20025 h 3544624"/>
              <a:gd name="connsiteX1" fmla="*/ 0 w 6181725"/>
              <a:gd name="connsiteY1" fmla="*/ 0 h 3544624"/>
              <a:gd name="connsiteX2" fmla="*/ 6163650 w 6181725"/>
              <a:gd name="connsiteY2" fmla="*/ 3544275 h 3544624"/>
              <a:gd name="connsiteX3" fmla="*/ 6181725 w 6181725"/>
              <a:gd name="connsiteY3" fmla="*/ 20025 h 3544624"/>
              <a:gd name="connsiteX0" fmla="*/ 6191152 w 6191152"/>
              <a:gd name="connsiteY0" fmla="*/ 0 h 3571733"/>
              <a:gd name="connsiteX1" fmla="*/ 0 w 6191152"/>
              <a:gd name="connsiteY1" fmla="*/ 27109 h 3571733"/>
              <a:gd name="connsiteX2" fmla="*/ 6163650 w 6191152"/>
              <a:gd name="connsiteY2" fmla="*/ 3571384 h 3571733"/>
              <a:gd name="connsiteX3" fmla="*/ 6191152 w 6191152"/>
              <a:gd name="connsiteY3" fmla="*/ 0 h 3571733"/>
            </a:gdLst>
            <a:ahLst/>
            <a:cxnLst>
              <a:cxn ang="0">
                <a:pos x="connsiteX0" y="connsiteY0"/>
              </a:cxn>
              <a:cxn ang="0">
                <a:pos x="connsiteX1" y="connsiteY1"/>
              </a:cxn>
              <a:cxn ang="0">
                <a:pos x="connsiteX2" y="connsiteY2"/>
              </a:cxn>
              <a:cxn ang="0">
                <a:pos x="connsiteX3" y="connsiteY3"/>
              </a:cxn>
            </a:cxnLst>
            <a:rect l="l" t="t" r="r" b="b"/>
            <a:pathLst>
              <a:path w="6191152" h="3571733">
                <a:moveTo>
                  <a:pt x="6191152" y="0"/>
                </a:moveTo>
                <a:lnTo>
                  <a:pt x="0" y="27109"/>
                </a:lnTo>
                <a:cubicBezTo>
                  <a:pt x="2264100" y="2586484"/>
                  <a:pt x="6137925" y="3593284"/>
                  <a:pt x="6163650" y="3571384"/>
                </a:cubicBezTo>
                <a:lnTo>
                  <a:pt x="6191152" y="0"/>
                </a:lnTo>
                <a:close/>
              </a:path>
            </a:pathLst>
          </a:custGeom>
          <a:pattFill prst="lgGrid">
            <a:fgClr>
              <a:schemeClr val="lt1"/>
            </a:fgClr>
            <a:bgClr>
              <a:schemeClr val="accent1">
                <a:lumMod val="20000"/>
                <a:lumOff val="80000"/>
              </a:schemeClr>
            </a:bgClr>
          </a:pattFill>
        </p:spPr>
        <p:txBody>
          <a:bodyPr vert="horz" wrap="square" anchor="t">
            <a:noAutofit/>
          </a:bodyPr>
          <a:lstStyle>
            <a:lvl1pPr marL="0" indent="0" algn="ctr">
              <a:buNone/>
              <a:defRPr/>
            </a:lvl1pPr>
          </a:lstStyle>
          <a:p>
            <a:r>
              <a:rPr lang="en-US"/>
              <a:t>Click icon to add a photo</a:t>
            </a:r>
          </a:p>
        </p:txBody>
      </p:sp>
    </p:spTree>
    <p:extLst>
      <p:ext uri="{BB962C8B-B14F-4D97-AF65-F5344CB8AC3E}">
        <p14:creationId xmlns:p14="http://schemas.microsoft.com/office/powerpoint/2010/main" val="1351899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Blu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6306F-E76F-67A6-6476-ABA6EBD56192}"/>
              </a:ext>
            </a:extLst>
          </p:cNvPr>
          <p:cNvSpPr>
            <a:spLocks noGrp="1"/>
          </p:cNvSpPr>
          <p:nvPr>
            <p:ph type="title"/>
          </p:nvPr>
        </p:nvSpPr>
        <p:spPr>
          <a:xfrm>
            <a:off x="1511166" y="2533650"/>
            <a:ext cx="7315200" cy="1707731"/>
          </a:xfrm>
        </p:spPr>
        <p:txBody>
          <a:bodyPr anchor="b"/>
          <a:lstStyle>
            <a:lvl1pPr>
              <a:defRPr b="1">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B77F4326-E04F-5E40-CC87-517264BEC4AD}"/>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4" name="Footer Placeholder 3">
            <a:extLst>
              <a:ext uri="{FF2B5EF4-FFF2-40B4-BE49-F238E27FC236}">
                <a16:creationId xmlns:a16="http://schemas.microsoft.com/office/drawing/2014/main" id="{7ED306C2-C1FF-D425-4979-DB6D9B1ED9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11E9B2-8683-3D15-F08F-58B17CAA1B43}"/>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7" name="Text Placeholder 6">
            <a:extLst>
              <a:ext uri="{FF2B5EF4-FFF2-40B4-BE49-F238E27FC236}">
                <a16:creationId xmlns:a16="http://schemas.microsoft.com/office/drawing/2014/main" id="{20CAFBAA-AA0A-9A37-5DDC-1E4F7CBB7A9F}"/>
              </a:ext>
            </a:extLst>
          </p:cNvPr>
          <p:cNvSpPr>
            <a:spLocks noGrp="1"/>
          </p:cNvSpPr>
          <p:nvPr>
            <p:ph type="body" sz="quarter" idx="13"/>
          </p:nvPr>
        </p:nvSpPr>
        <p:spPr>
          <a:xfrm>
            <a:off x="1511166" y="4258467"/>
            <a:ext cx="7315200" cy="636587"/>
          </a:xfrm>
        </p:spPr>
        <p:txBody>
          <a:bodyPr>
            <a:noAutofit/>
          </a:bodyPr>
          <a:lstStyle>
            <a:lvl1pPr marL="0" indent="0">
              <a:buNone/>
              <a:defRPr sz="1800" b="1">
                <a:solidFill>
                  <a:schemeClr val="accent3"/>
                </a:solidFill>
              </a:defRPr>
            </a:lvl1pPr>
            <a:lvl2pPr marL="457200" indent="0">
              <a:buNone/>
              <a:defRPr sz="2400"/>
            </a:lvl2pPr>
            <a:lvl3pPr>
              <a:defRPr sz="2400"/>
            </a:lvl3pPr>
            <a:lvl4pPr>
              <a:defRPr sz="2400"/>
            </a:lvl4pPr>
            <a:lvl5pPr>
              <a:defRPr sz="2400"/>
            </a:lvl5pPr>
          </a:lstStyle>
          <a:p>
            <a:pPr lvl="0"/>
            <a:r>
              <a:rPr lang="en-US"/>
              <a:t>Click to edit Master text styles</a:t>
            </a:r>
          </a:p>
        </p:txBody>
      </p:sp>
      <p:sp>
        <p:nvSpPr>
          <p:cNvPr id="9" name="Picture Placeholder 8">
            <a:extLst>
              <a:ext uri="{FF2B5EF4-FFF2-40B4-BE49-F238E27FC236}">
                <a16:creationId xmlns:a16="http://schemas.microsoft.com/office/drawing/2014/main" id="{32B1EB51-2FD0-0D0E-ED1A-C691CB7F34B4}"/>
              </a:ext>
            </a:extLst>
          </p:cNvPr>
          <p:cNvSpPr>
            <a:spLocks noGrp="1"/>
          </p:cNvSpPr>
          <p:nvPr>
            <p:ph type="pic" sz="quarter" idx="14"/>
          </p:nvPr>
        </p:nvSpPr>
        <p:spPr>
          <a:xfrm>
            <a:off x="-1" y="-13252"/>
            <a:ext cx="4014083" cy="2403475"/>
          </a:xfrm>
        </p:spPr>
        <p:txBody>
          <a:bodyPr/>
          <a:lstStyle>
            <a:lvl1pPr marL="0" indent="0" algn="ctr">
              <a:buNone/>
              <a:defRPr/>
            </a:lvl1pPr>
          </a:lstStyle>
          <a:p>
            <a:endParaRPr lang="en-US"/>
          </a:p>
        </p:txBody>
      </p:sp>
      <p:sp>
        <p:nvSpPr>
          <p:cNvPr id="10" name="Picture Placeholder 8">
            <a:extLst>
              <a:ext uri="{FF2B5EF4-FFF2-40B4-BE49-F238E27FC236}">
                <a16:creationId xmlns:a16="http://schemas.microsoft.com/office/drawing/2014/main" id="{1A586F07-FDDA-D95A-9127-533D897B0644}"/>
              </a:ext>
            </a:extLst>
          </p:cNvPr>
          <p:cNvSpPr>
            <a:spLocks noGrp="1"/>
          </p:cNvSpPr>
          <p:nvPr>
            <p:ph type="pic" sz="quarter" idx="15"/>
          </p:nvPr>
        </p:nvSpPr>
        <p:spPr>
          <a:xfrm>
            <a:off x="8220324" y="-1"/>
            <a:ext cx="3971678" cy="2403475"/>
          </a:xfrm>
        </p:spPr>
        <p:txBody>
          <a:bodyPr/>
          <a:lstStyle>
            <a:lvl1pPr marL="0" indent="0" algn="ctr">
              <a:buNone/>
              <a:defRPr/>
            </a:lvl1pPr>
          </a:lstStyle>
          <a:p>
            <a:endParaRPr lang="en-US"/>
          </a:p>
        </p:txBody>
      </p:sp>
      <p:sp>
        <p:nvSpPr>
          <p:cNvPr id="11" name="Picture Placeholder 8">
            <a:extLst>
              <a:ext uri="{FF2B5EF4-FFF2-40B4-BE49-F238E27FC236}">
                <a16:creationId xmlns:a16="http://schemas.microsoft.com/office/drawing/2014/main" id="{91C56F65-E793-95A2-3F4C-F0303F7E2674}"/>
              </a:ext>
            </a:extLst>
          </p:cNvPr>
          <p:cNvSpPr>
            <a:spLocks noGrp="1"/>
          </p:cNvSpPr>
          <p:nvPr>
            <p:ph type="pic" sz="quarter" idx="16"/>
          </p:nvPr>
        </p:nvSpPr>
        <p:spPr>
          <a:xfrm>
            <a:off x="4014084" y="-13252"/>
            <a:ext cx="4206240" cy="2403475"/>
          </a:xfrm>
        </p:spPr>
        <p:txBody>
          <a:bodyPr/>
          <a:lstStyle>
            <a:lvl1pPr marL="0" indent="0" algn="ctr">
              <a:buNone/>
              <a:defRPr/>
            </a:lvl1pPr>
          </a:lstStyle>
          <a:p>
            <a:endParaRPr lang="en-US"/>
          </a:p>
        </p:txBody>
      </p:sp>
      <p:sp>
        <p:nvSpPr>
          <p:cNvPr id="14" name="Rectangle 13">
            <a:extLst>
              <a:ext uri="{FF2B5EF4-FFF2-40B4-BE49-F238E27FC236}">
                <a16:creationId xmlns:a16="http://schemas.microsoft.com/office/drawing/2014/main" id="{52206C68-8941-0F92-43FF-03B7E3D59037}"/>
              </a:ext>
            </a:extLst>
          </p:cNvPr>
          <p:cNvSpPr/>
          <p:nvPr userDrawn="1"/>
        </p:nvSpPr>
        <p:spPr>
          <a:xfrm flipV="1">
            <a:off x="2858" y="2394915"/>
            <a:ext cx="12192000" cy="39176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5A3A1EE-3976-8DB8-2B51-F45951B506EF}"/>
              </a:ext>
            </a:extLst>
          </p:cNvPr>
          <p:cNvSpPr/>
          <p:nvPr userDrawn="1"/>
        </p:nvSpPr>
        <p:spPr>
          <a:xfrm>
            <a:off x="0" y="2390222"/>
            <a:ext cx="12192000" cy="1263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5463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Divider Slide 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6306F-E76F-67A6-6476-ABA6EBD56192}"/>
              </a:ext>
            </a:extLst>
          </p:cNvPr>
          <p:cNvSpPr>
            <a:spLocks noGrp="1"/>
          </p:cNvSpPr>
          <p:nvPr>
            <p:ph type="title"/>
          </p:nvPr>
        </p:nvSpPr>
        <p:spPr>
          <a:xfrm>
            <a:off x="1511166" y="2533650"/>
            <a:ext cx="7315200" cy="1707731"/>
          </a:xfrm>
        </p:spPr>
        <p:txBody>
          <a:bodyPr anchor="b"/>
          <a:lstStyle>
            <a:lvl1pPr>
              <a:defRPr b="1">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B77F4326-E04F-5E40-CC87-517264BEC4AD}"/>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4" name="Footer Placeholder 3">
            <a:extLst>
              <a:ext uri="{FF2B5EF4-FFF2-40B4-BE49-F238E27FC236}">
                <a16:creationId xmlns:a16="http://schemas.microsoft.com/office/drawing/2014/main" id="{7ED306C2-C1FF-D425-4979-DB6D9B1ED9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11E9B2-8683-3D15-F08F-58B17CAA1B43}"/>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7" name="Text Placeholder 6">
            <a:extLst>
              <a:ext uri="{FF2B5EF4-FFF2-40B4-BE49-F238E27FC236}">
                <a16:creationId xmlns:a16="http://schemas.microsoft.com/office/drawing/2014/main" id="{20CAFBAA-AA0A-9A37-5DDC-1E4F7CBB7A9F}"/>
              </a:ext>
            </a:extLst>
          </p:cNvPr>
          <p:cNvSpPr>
            <a:spLocks noGrp="1"/>
          </p:cNvSpPr>
          <p:nvPr>
            <p:ph type="body" sz="quarter" idx="13"/>
          </p:nvPr>
        </p:nvSpPr>
        <p:spPr>
          <a:xfrm>
            <a:off x="1511166" y="4258467"/>
            <a:ext cx="10068026" cy="636587"/>
          </a:xfrm>
        </p:spPr>
        <p:txBody>
          <a:bodyPr>
            <a:noAutofit/>
          </a:bodyPr>
          <a:lstStyle>
            <a:lvl1pPr marL="0" indent="0">
              <a:buNone/>
              <a:defRPr sz="1800" b="1">
                <a:solidFill>
                  <a:schemeClr val="accent3"/>
                </a:solidFill>
              </a:defRPr>
            </a:lvl1pPr>
            <a:lvl2pPr marL="457200" indent="0">
              <a:buNone/>
              <a:defRPr sz="2400"/>
            </a:lvl2pPr>
            <a:lvl3pPr>
              <a:defRPr sz="2400"/>
            </a:lvl3pPr>
            <a:lvl4pPr>
              <a:defRPr sz="2400"/>
            </a:lvl4pPr>
            <a:lvl5pPr>
              <a:defRPr sz="2400"/>
            </a:lvl5pPr>
          </a:lstStyle>
          <a:p>
            <a:pPr lvl="0"/>
            <a:r>
              <a:rPr lang="en-US"/>
              <a:t>Click to edit Master text styles</a:t>
            </a:r>
          </a:p>
        </p:txBody>
      </p:sp>
      <p:sp>
        <p:nvSpPr>
          <p:cNvPr id="12" name="Right Triangle 17">
            <a:extLst>
              <a:ext uri="{FF2B5EF4-FFF2-40B4-BE49-F238E27FC236}">
                <a16:creationId xmlns:a16="http://schemas.microsoft.com/office/drawing/2014/main" id="{D4F454A0-E1D4-AAAF-EA34-EA2F08017D70}"/>
              </a:ext>
            </a:extLst>
          </p:cNvPr>
          <p:cNvSpPr/>
          <p:nvPr userDrawn="1"/>
        </p:nvSpPr>
        <p:spPr>
          <a:xfrm flipH="1">
            <a:off x="6062890" y="3351898"/>
            <a:ext cx="6143624" cy="3535130"/>
          </a:xfrm>
          <a:custGeom>
            <a:avLst/>
            <a:gdLst>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Lst>
            <a:ahLst/>
            <a:cxnLst>
              <a:cxn ang="0">
                <a:pos x="connsiteX0" y="connsiteY0"/>
              </a:cxn>
              <a:cxn ang="0">
                <a:pos x="connsiteX1" y="connsiteY1"/>
              </a:cxn>
              <a:cxn ang="0">
                <a:pos x="connsiteX2" y="connsiteY2"/>
              </a:cxn>
              <a:cxn ang="0">
                <a:pos x="connsiteX3" y="connsiteY3"/>
              </a:cxn>
            </a:cxnLst>
            <a:rect l="l" t="t" r="r" b="b"/>
            <a:pathLst>
              <a:path w="6143624" h="3535130">
                <a:moveTo>
                  <a:pt x="0" y="3535130"/>
                </a:moveTo>
                <a:lnTo>
                  <a:pt x="0" y="0"/>
                </a:lnTo>
                <a:cubicBezTo>
                  <a:pt x="600075" y="149677"/>
                  <a:pt x="3867149" y="1023253"/>
                  <a:pt x="6143624" y="3535130"/>
                </a:cubicBezTo>
                <a:lnTo>
                  <a:pt x="0" y="3535130"/>
                </a:lnTo>
                <a:close/>
              </a:path>
            </a:pathLst>
          </a:custGeom>
          <a:solidFill>
            <a:schemeClr val="bg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0">
            <a:extLst>
              <a:ext uri="{FF2B5EF4-FFF2-40B4-BE49-F238E27FC236}">
                <a16:creationId xmlns:a16="http://schemas.microsoft.com/office/drawing/2014/main" id="{AB5FF194-EFB3-8DE6-C4B5-7274ECD746CC}"/>
              </a:ext>
            </a:extLst>
          </p:cNvPr>
          <p:cNvSpPr>
            <a:spLocks noGrp="1"/>
          </p:cNvSpPr>
          <p:nvPr>
            <p:ph type="pic" sz="quarter" idx="14" hasCustomPrompt="1"/>
          </p:nvPr>
        </p:nvSpPr>
        <p:spPr>
          <a:xfrm rot="10800000" flipH="1" flipV="1">
            <a:off x="5194852" y="-28439"/>
            <a:ext cx="7054200" cy="4269135"/>
          </a:xfrm>
          <a:custGeom>
            <a:avLst/>
            <a:gdLst>
              <a:gd name="connsiteX0" fmla="*/ 0 w 5535000"/>
              <a:gd name="connsiteY0" fmla="*/ 5535000 h 5535000"/>
              <a:gd name="connsiteX1" fmla="*/ 0 w 5535000"/>
              <a:gd name="connsiteY1" fmla="*/ 0 h 5535000"/>
              <a:gd name="connsiteX2" fmla="*/ 5535000 w 5535000"/>
              <a:gd name="connsiteY2" fmla="*/ 5535000 h 5535000"/>
              <a:gd name="connsiteX3" fmla="*/ 0 w 5535000"/>
              <a:gd name="connsiteY3" fmla="*/ 5535000 h 5535000"/>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6124575 w 6124575"/>
              <a:gd name="connsiteY0" fmla="*/ 20025 h 5573100"/>
              <a:gd name="connsiteX1" fmla="*/ 0 w 6124575"/>
              <a:gd name="connsiteY1" fmla="*/ 0 h 5573100"/>
              <a:gd name="connsiteX2" fmla="*/ 6096975 w 6124575"/>
              <a:gd name="connsiteY2" fmla="*/ 5573100 h 5573100"/>
              <a:gd name="connsiteX3" fmla="*/ 6124575 w 6124575"/>
              <a:gd name="connsiteY3" fmla="*/ 20025 h 5573100"/>
              <a:gd name="connsiteX0" fmla="*/ 6124575 w 6124575"/>
              <a:gd name="connsiteY0" fmla="*/ 20025 h 3487125"/>
              <a:gd name="connsiteX1" fmla="*/ 0 w 6124575"/>
              <a:gd name="connsiteY1" fmla="*/ 0 h 3487125"/>
              <a:gd name="connsiteX2" fmla="*/ 6096975 w 6124575"/>
              <a:gd name="connsiteY2" fmla="*/ 3487125 h 3487125"/>
              <a:gd name="connsiteX3" fmla="*/ 6124575 w 6124575"/>
              <a:gd name="connsiteY3" fmla="*/ 20025 h 3487125"/>
              <a:gd name="connsiteX0" fmla="*/ 6124575 w 6124575"/>
              <a:gd name="connsiteY0" fmla="*/ 20025 h 3487487"/>
              <a:gd name="connsiteX1" fmla="*/ 0 w 6124575"/>
              <a:gd name="connsiteY1" fmla="*/ 0 h 3487487"/>
              <a:gd name="connsiteX2" fmla="*/ 6096975 w 6124575"/>
              <a:gd name="connsiteY2" fmla="*/ 3487125 h 3487487"/>
              <a:gd name="connsiteX3" fmla="*/ 6124575 w 6124575"/>
              <a:gd name="connsiteY3" fmla="*/ 20025 h 3487487"/>
              <a:gd name="connsiteX0" fmla="*/ 6124575 w 6124575"/>
              <a:gd name="connsiteY0" fmla="*/ 20025 h 3487362"/>
              <a:gd name="connsiteX1" fmla="*/ 0 w 6124575"/>
              <a:gd name="connsiteY1" fmla="*/ 0 h 3487362"/>
              <a:gd name="connsiteX2" fmla="*/ 6096975 w 6124575"/>
              <a:gd name="connsiteY2" fmla="*/ 3487125 h 3487362"/>
              <a:gd name="connsiteX3" fmla="*/ 6124575 w 6124575"/>
              <a:gd name="connsiteY3" fmla="*/ 20025 h 3487362"/>
              <a:gd name="connsiteX0" fmla="*/ 6124575 w 6124575"/>
              <a:gd name="connsiteY0" fmla="*/ 20025 h 3487494"/>
              <a:gd name="connsiteX1" fmla="*/ 0 w 6124575"/>
              <a:gd name="connsiteY1" fmla="*/ 0 h 3487494"/>
              <a:gd name="connsiteX2" fmla="*/ 6096975 w 6124575"/>
              <a:gd name="connsiteY2" fmla="*/ 3487125 h 3487494"/>
              <a:gd name="connsiteX3" fmla="*/ 6124575 w 6124575"/>
              <a:gd name="connsiteY3" fmla="*/ 20025 h 3487494"/>
              <a:gd name="connsiteX0" fmla="*/ 6124575 w 6124575"/>
              <a:gd name="connsiteY0" fmla="*/ 20025 h 3297082"/>
              <a:gd name="connsiteX1" fmla="*/ 0 w 6124575"/>
              <a:gd name="connsiteY1" fmla="*/ 0 h 3297082"/>
              <a:gd name="connsiteX2" fmla="*/ 5877900 w 6124575"/>
              <a:gd name="connsiteY2" fmla="*/ 3296625 h 3297082"/>
              <a:gd name="connsiteX3" fmla="*/ 6124575 w 6124575"/>
              <a:gd name="connsiteY3" fmla="*/ 20025 h 3297082"/>
              <a:gd name="connsiteX0" fmla="*/ 6124575 w 6124575"/>
              <a:gd name="connsiteY0" fmla="*/ 20025 h 3544624"/>
              <a:gd name="connsiteX1" fmla="*/ 0 w 6124575"/>
              <a:gd name="connsiteY1" fmla="*/ 0 h 3544624"/>
              <a:gd name="connsiteX2" fmla="*/ 6106500 w 6124575"/>
              <a:gd name="connsiteY2" fmla="*/ 3544275 h 3544624"/>
              <a:gd name="connsiteX3" fmla="*/ 6124575 w 6124575"/>
              <a:gd name="connsiteY3" fmla="*/ 20025 h 3544624"/>
              <a:gd name="connsiteX0" fmla="*/ 6181725 w 6181725"/>
              <a:gd name="connsiteY0" fmla="*/ 20025 h 3544624"/>
              <a:gd name="connsiteX1" fmla="*/ 0 w 6181725"/>
              <a:gd name="connsiteY1" fmla="*/ 0 h 3544624"/>
              <a:gd name="connsiteX2" fmla="*/ 6163650 w 6181725"/>
              <a:gd name="connsiteY2" fmla="*/ 3544275 h 3544624"/>
              <a:gd name="connsiteX3" fmla="*/ 6181725 w 6181725"/>
              <a:gd name="connsiteY3" fmla="*/ 20025 h 3544624"/>
              <a:gd name="connsiteX0" fmla="*/ 6191152 w 6191152"/>
              <a:gd name="connsiteY0" fmla="*/ 0 h 3571733"/>
              <a:gd name="connsiteX1" fmla="*/ 0 w 6191152"/>
              <a:gd name="connsiteY1" fmla="*/ 27109 h 3571733"/>
              <a:gd name="connsiteX2" fmla="*/ 6163650 w 6191152"/>
              <a:gd name="connsiteY2" fmla="*/ 3571384 h 3571733"/>
              <a:gd name="connsiteX3" fmla="*/ 6191152 w 6191152"/>
              <a:gd name="connsiteY3" fmla="*/ 0 h 3571733"/>
            </a:gdLst>
            <a:ahLst/>
            <a:cxnLst>
              <a:cxn ang="0">
                <a:pos x="connsiteX0" y="connsiteY0"/>
              </a:cxn>
              <a:cxn ang="0">
                <a:pos x="connsiteX1" y="connsiteY1"/>
              </a:cxn>
              <a:cxn ang="0">
                <a:pos x="connsiteX2" y="connsiteY2"/>
              </a:cxn>
              <a:cxn ang="0">
                <a:pos x="connsiteX3" y="connsiteY3"/>
              </a:cxn>
            </a:cxnLst>
            <a:rect l="l" t="t" r="r" b="b"/>
            <a:pathLst>
              <a:path w="6191152" h="3571733">
                <a:moveTo>
                  <a:pt x="6191152" y="0"/>
                </a:moveTo>
                <a:lnTo>
                  <a:pt x="0" y="27109"/>
                </a:lnTo>
                <a:cubicBezTo>
                  <a:pt x="2264100" y="2586484"/>
                  <a:pt x="6137925" y="3593284"/>
                  <a:pt x="6163650" y="3571384"/>
                </a:cubicBezTo>
                <a:lnTo>
                  <a:pt x="6191152" y="0"/>
                </a:lnTo>
                <a:close/>
              </a:path>
            </a:pathLst>
          </a:custGeom>
          <a:pattFill prst="lgGrid">
            <a:fgClr>
              <a:schemeClr val="lt1"/>
            </a:fgClr>
            <a:bgClr>
              <a:schemeClr val="accent1">
                <a:lumMod val="20000"/>
                <a:lumOff val="80000"/>
              </a:schemeClr>
            </a:bgClr>
          </a:pattFill>
        </p:spPr>
        <p:txBody>
          <a:bodyPr vert="horz" wrap="square" anchor="t">
            <a:noAutofit/>
          </a:bodyPr>
          <a:lstStyle>
            <a:lvl1pPr marL="0" indent="0" algn="ctr">
              <a:buNone/>
              <a:defRPr/>
            </a:lvl1pPr>
          </a:lstStyle>
          <a:p>
            <a:r>
              <a:rPr lang="en-US"/>
              <a:t>Click icon to add a photo</a:t>
            </a:r>
          </a:p>
        </p:txBody>
      </p:sp>
    </p:spTree>
    <p:extLst>
      <p:ext uri="{BB962C8B-B14F-4D97-AF65-F5344CB8AC3E}">
        <p14:creationId xmlns:p14="http://schemas.microsoft.com/office/powerpoint/2010/main" val="2822254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Blank P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1EB717-16D8-B0E5-F757-7DFFF6B9C052}"/>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3" name="Footer Placeholder 2">
            <a:extLst>
              <a:ext uri="{FF2B5EF4-FFF2-40B4-BE49-F238E27FC236}">
                <a16:creationId xmlns:a16="http://schemas.microsoft.com/office/drawing/2014/main" id="{308A7DCD-E01A-5942-AE18-87A4C7E12D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78EE5-E723-0633-4B1E-1DB99E8848AD}"/>
              </a:ext>
            </a:extLst>
          </p:cNvPr>
          <p:cNvSpPr>
            <a:spLocks noGrp="1"/>
          </p:cNvSpPr>
          <p:nvPr>
            <p:ph type="sldNum" sz="quarter" idx="12"/>
          </p:nvPr>
        </p:nvSpPr>
        <p:spPr/>
        <p:txBody>
          <a:bodyPr/>
          <a:lstStyle/>
          <a:p>
            <a:fld id="{85385A41-6346-FF4B-8F2C-488473998BE8}" type="slidenum">
              <a:rPr lang="en-US" smtClean="0"/>
              <a:t>‹#›</a:t>
            </a:fld>
            <a:endParaRPr lang="en-US"/>
          </a:p>
        </p:txBody>
      </p:sp>
      <p:cxnSp>
        <p:nvCxnSpPr>
          <p:cNvPr id="7" name="Google Shape;60;p13">
            <a:extLst>
              <a:ext uri="{FF2B5EF4-FFF2-40B4-BE49-F238E27FC236}">
                <a16:creationId xmlns:a16="http://schemas.microsoft.com/office/drawing/2014/main" id="{90E9C6BA-F0BF-2DE0-2CAF-9C05005FF9A7}"/>
              </a:ext>
            </a:extLst>
          </p:cNvPr>
          <p:cNvCxnSpPr>
            <a:cxnSpLocks/>
          </p:cNvCxnSpPr>
          <p:nvPr userDrawn="1"/>
        </p:nvCxnSpPr>
        <p:spPr>
          <a:xfrm>
            <a:off x="1533523" y="1794898"/>
            <a:ext cx="9820276" cy="0"/>
          </a:xfrm>
          <a:prstGeom prst="straightConnector1">
            <a:avLst/>
          </a:prstGeom>
          <a:noFill/>
          <a:ln w="25400" cap="flat" cmpd="sng">
            <a:solidFill>
              <a:schemeClr val="accent2"/>
            </a:solidFill>
            <a:prstDash val="solid"/>
            <a:round/>
            <a:headEnd type="none" w="med" len="med"/>
            <a:tailEnd type="none" w="med" len="med"/>
          </a:ln>
        </p:spPr>
      </p:cxnSp>
      <p:sp>
        <p:nvSpPr>
          <p:cNvPr id="8" name="Title 1">
            <a:extLst>
              <a:ext uri="{FF2B5EF4-FFF2-40B4-BE49-F238E27FC236}">
                <a16:creationId xmlns:a16="http://schemas.microsoft.com/office/drawing/2014/main" id="{F111C25F-F247-E59B-20D9-59439EF4B9E2}"/>
              </a:ext>
            </a:extLst>
          </p:cNvPr>
          <p:cNvSpPr>
            <a:spLocks noGrp="1"/>
          </p:cNvSpPr>
          <p:nvPr>
            <p:ph type="title"/>
          </p:nvPr>
        </p:nvSpPr>
        <p:spPr>
          <a:xfrm>
            <a:off x="1533523" y="693019"/>
            <a:ext cx="9821864" cy="997669"/>
          </a:xfrm>
        </p:spPr>
        <p:txBody>
          <a:bodyPr anchor="b"/>
          <a:lstStyle>
            <a:lvl1pPr>
              <a:defRPr b="1">
                <a:solidFill>
                  <a:schemeClr val="tx1"/>
                </a:solidFill>
              </a:defRPr>
            </a:lvl1pPr>
          </a:lstStyle>
          <a:p>
            <a:r>
              <a:rPr lang="en-US"/>
              <a:t>Click to edit Master title style</a:t>
            </a:r>
          </a:p>
        </p:txBody>
      </p:sp>
    </p:spTree>
    <p:extLst>
      <p:ext uri="{BB962C8B-B14F-4D97-AF65-F5344CB8AC3E}">
        <p14:creationId xmlns:p14="http://schemas.microsoft.com/office/powerpoint/2010/main" val="233319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hree Photos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2C7067F-327A-8F5A-E63A-D9304D804CF8}"/>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6" name="Footer Placeholder 5">
            <a:extLst>
              <a:ext uri="{FF2B5EF4-FFF2-40B4-BE49-F238E27FC236}">
                <a16:creationId xmlns:a16="http://schemas.microsoft.com/office/drawing/2014/main" id="{5D0598DF-6500-E28C-94AD-EBC5FC9FFB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A0C3C-8B35-F6E5-31B2-DA454E376FF8}"/>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9" name="Picture Placeholder 9">
            <a:extLst>
              <a:ext uri="{FF2B5EF4-FFF2-40B4-BE49-F238E27FC236}">
                <a16:creationId xmlns:a16="http://schemas.microsoft.com/office/drawing/2014/main" id="{A2147316-450D-D247-2D66-48F8C1D8A0F1}"/>
              </a:ext>
            </a:extLst>
          </p:cNvPr>
          <p:cNvSpPr>
            <a:spLocks noGrp="1"/>
          </p:cNvSpPr>
          <p:nvPr>
            <p:ph type="pic" sz="quarter" idx="13"/>
          </p:nvPr>
        </p:nvSpPr>
        <p:spPr>
          <a:xfrm>
            <a:off x="4955010" y="1816535"/>
            <a:ext cx="3202003" cy="3429233"/>
          </a:xfrm>
          <a:pattFill prst="pct5">
            <a:fgClr>
              <a:schemeClr val="lt1"/>
            </a:fgClr>
            <a:bgClr>
              <a:schemeClr val="accent1">
                <a:lumMod val="20000"/>
                <a:lumOff val="80000"/>
              </a:schemeClr>
            </a:bgClr>
          </a:pattFill>
        </p:spPr>
        <p:txBody>
          <a:bodyPr anchor="ctr"/>
          <a:lstStyle>
            <a:lvl1pPr marL="0" indent="0" algn="ctr">
              <a:buNone/>
              <a:defRPr/>
            </a:lvl1pPr>
          </a:lstStyle>
          <a:p>
            <a:r>
              <a:rPr lang="en-US"/>
              <a:t>Click icon to add picture</a:t>
            </a:r>
          </a:p>
        </p:txBody>
      </p:sp>
      <p:sp>
        <p:nvSpPr>
          <p:cNvPr id="10" name="Picture Placeholder 9">
            <a:extLst>
              <a:ext uri="{FF2B5EF4-FFF2-40B4-BE49-F238E27FC236}">
                <a16:creationId xmlns:a16="http://schemas.microsoft.com/office/drawing/2014/main" id="{4BFBF273-9C3E-846B-CD49-B378F4903491}"/>
              </a:ext>
            </a:extLst>
          </p:cNvPr>
          <p:cNvSpPr>
            <a:spLocks noGrp="1"/>
          </p:cNvSpPr>
          <p:nvPr>
            <p:ph type="pic" sz="quarter" idx="14"/>
          </p:nvPr>
        </p:nvSpPr>
        <p:spPr>
          <a:xfrm>
            <a:off x="8385942" y="1816535"/>
            <a:ext cx="3191986" cy="3414049"/>
          </a:xfrm>
          <a:pattFill prst="pct5">
            <a:fgClr>
              <a:schemeClr val="lt1"/>
            </a:fgClr>
            <a:bgClr>
              <a:schemeClr val="accent1">
                <a:lumMod val="20000"/>
                <a:lumOff val="80000"/>
              </a:schemeClr>
            </a:bgClr>
          </a:pattFill>
        </p:spPr>
        <p:txBody>
          <a:bodyPr anchor="ctr"/>
          <a:lstStyle>
            <a:lvl1pPr marL="0" indent="0" algn="ctr">
              <a:buNone/>
              <a:defRPr/>
            </a:lvl1pPr>
          </a:lstStyle>
          <a:p>
            <a:r>
              <a:rPr lang="en-US"/>
              <a:t>Click icon to add picture</a:t>
            </a:r>
          </a:p>
        </p:txBody>
      </p:sp>
      <p:cxnSp>
        <p:nvCxnSpPr>
          <p:cNvPr id="13" name="Google Shape;60;p13">
            <a:extLst>
              <a:ext uri="{FF2B5EF4-FFF2-40B4-BE49-F238E27FC236}">
                <a16:creationId xmlns:a16="http://schemas.microsoft.com/office/drawing/2014/main" id="{B47FAF40-0702-3893-7142-7B7248789C30}"/>
              </a:ext>
            </a:extLst>
          </p:cNvPr>
          <p:cNvCxnSpPr>
            <a:cxnSpLocks/>
          </p:cNvCxnSpPr>
          <p:nvPr userDrawn="1"/>
        </p:nvCxnSpPr>
        <p:spPr>
          <a:xfrm flipV="1">
            <a:off x="4849188" y="2559719"/>
            <a:ext cx="0" cy="1738561"/>
          </a:xfrm>
          <a:prstGeom prst="straightConnector1">
            <a:avLst/>
          </a:prstGeom>
          <a:noFill/>
          <a:ln w="25400" cap="flat" cmpd="sng">
            <a:solidFill>
              <a:schemeClr val="accent2"/>
            </a:solidFill>
            <a:prstDash val="solid"/>
            <a:round/>
            <a:headEnd type="none" w="med" len="med"/>
            <a:tailEnd type="none" w="med" len="med"/>
          </a:ln>
        </p:spPr>
      </p:cxnSp>
      <p:sp>
        <p:nvSpPr>
          <p:cNvPr id="14" name="Title 1">
            <a:extLst>
              <a:ext uri="{FF2B5EF4-FFF2-40B4-BE49-F238E27FC236}">
                <a16:creationId xmlns:a16="http://schemas.microsoft.com/office/drawing/2014/main" id="{EBB01EA1-44A2-F7FF-2E41-CC56350A23A0}"/>
              </a:ext>
            </a:extLst>
          </p:cNvPr>
          <p:cNvSpPr>
            <a:spLocks noGrp="1"/>
          </p:cNvSpPr>
          <p:nvPr>
            <p:ph type="title"/>
          </p:nvPr>
        </p:nvSpPr>
        <p:spPr>
          <a:xfrm>
            <a:off x="1541329" y="683394"/>
            <a:ext cx="10029367" cy="895141"/>
          </a:xfrm>
        </p:spPr>
        <p:txBody>
          <a:bodyPr anchor="b"/>
          <a:lstStyle>
            <a:lvl1pPr>
              <a:defRPr sz="3200" b="1"/>
            </a:lvl1pPr>
          </a:lstStyle>
          <a:p>
            <a:r>
              <a:rPr lang="en-US"/>
              <a:t>Click to edit Master title style</a:t>
            </a:r>
          </a:p>
        </p:txBody>
      </p:sp>
      <p:sp>
        <p:nvSpPr>
          <p:cNvPr id="2" name="Picture Placeholder 9">
            <a:extLst>
              <a:ext uri="{FF2B5EF4-FFF2-40B4-BE49-F238E27FC236}">
                <a16:creationId xmlns:a16="http://schemas.microsoft.com/office/drawing/2014/main" id="{56616D37-9A06-199C-5BCA-B0C697B7E595}"/>
              </a:ext>
            </a:extLst>
          </p:cNvPr>
          <p:cNvSpPr>
            <a:spLocks noGrp="1"/>
          </p:cNvSpPr>
          <p:nvPr>
            <p:ph type="pic" sz="quarter" idx="16"/>
          </p:nvPr>
        </p:nvSpPr>
        <p:spPr>
          <a:xfrm>
            <a:off x="1533624" y="1816535"/>
            <a:ext cx="3202004" cy="3429226"/>
          </a:xfrm>
          <a:pattFill prst="pct5">
            <a:fgClr>
              <a:schemeClr val="lt1"/>
            </a:fgClr>
            <a:bgClr>
              <a:schemeClr val="accent1">
                <a:lumMod val="20000"/>
                <a:lumOff val="80000"/>
              </a:schemeClr>
            </a:bgClr>
          </a:pattFill>
        </p:spPr>
        <p:txBody>
          <a:bodyPr anchor="ctr"/>
          <a:lstStyle>
            <a:lvl1pPr marL="0" indent="0" algn="ctr">
              <a:buNone/>
              <a:defRPr/>
            </a:lvl1pPr>
          </a:lstStyle>
          <a:p>
            <a:r>
              <a:rPr lang="en-US"/>
              <a:t>Click icon to add picture</a:t>
            </a:r>
          </a:p>
        </p:txBody>
      </p:sp>
      <p:cxnSp>
        <p:nvCxnSpPr>
          <p:cNvPr id="8" name="Google Shape;60;p13">
            <a:extLst>
              <a:ext uri="{FF2B5EF4-FFF2-40B4-BE49-F238E27FC236}">
                <a16:creationId xmlns:a16="http://schemas.microsoft.com/office/drawing/2014/main" id="{7EC4C64E-0899-0498-A6CF-17C268FAD0BC}"/>
              </a:ext>
            </a:extLst>
          </p:cNvPr>
          <p:cNvCxnSpPr>
            <a:cxnSpLocks/>
          </p:cNvCxnSpPr>
          <p:nvPr userDrawn="1"/>
        </p:nvCxnSpPr>
        <p:spPr>
          <a:xfrm flipV="1">
            <a:off x="8283802" y="2559718"/>
            <a:ext cx="0" cy="1738561"/>
          </a:xfrm>
          <a:prstGeom prst="straightConnector1">
            <a:avLst/>
          </a:prstGeom>
          <a:noFill/>
          <a:ln w="25400" cap="flat" cmpd="sng">
            <a:solidFill>
              <a:schemeClr val="accent2"/>
            </a:solidFill>
            <a:prstDash val="solid"/>
            <a:round/>
            <a:headEnd type="none" w="med" len="med"/>
            <a:tailEnd type="none" w="med" len="med"/>
          </a:ln>
        </p:spPr>
      </p:cxnSp>
      <p:sp>
        <p:nvSpPr>
          <p:cNvPr id="12" name="Text Placeholder 11">
            <a:extLst>
              <a:ext uri="{FF2B5EF4-FFF2-40B4-BE49-F238E27FC236}">
                <a16:creationId xmlns:a16="http://schemas.microsoft.com/office/drawing/2014/main" id="{206A304B-A847-8963-6138-35EF8908D8DA}"/>
              </a:ext>
            </a:extLst>
          </p:cNvPr>
          <p:cNvSpPr>
            <a:spLocks noGrp="1"/>
          </p:cNvSpPr>
          <p:nvPr>
            <p:ph type="body" sz="quarter" idx="17"/>
          </p:nvPr>
        </p:nvSpPr>
        <p:spPr>
          <a:xfrm>
            <a:off x="1541463" y="5389563"/>
            <a:ext cx="3194050" cy="365125"/>
          </a:xfrm>
        </p:spPr>
        <p:txBody>
          <a:bodyPr>
            <a:noAutofit/>
          </a:bodyPr>
          <a:lstStyle>
            <a:lvl1pPr marL="0" indent="0" algn="ctr">
              <a:buNone/>
              <a:defRPr sz="1400" b="1"/>
            </a:lvl1pPr>
            <a:lvl2pPr marL="457200" indent="0" algn="ctr">
              <a:buNone/>
              <a:defRPr sz="1400" b="1"/>
            </a:lvl2pPr>
            <a:lvl3pPr marL="914400" indent="0" algn="ctr">
              <a:buNone/>
              <a:defRPr sz="1400" b="1"/>
            </a:lvl3pPr>
            <a:lvl4pPr marL="1371600" indent="0" algn="ctr">
              <a:buNone/>
              <a:defRPr sz="1400" b="1"/>
            </a:lvl4pPr>
            <a:lvl5pPr marL="1828800" indent="0" algn="ctr">
              <a:buNone/>
              <a:defRPr sz="1400" b="1"/>
            </a:lvl5pPr>
          </a:lstStyle>
          <a:p>
            <a:pPr lvl="0"/>
            <a:r>
              <a:rPr lang="en-US"/>
              <a:t>Click to edit Master text styles</a:t>
            </a:r>
          </a:p>
        </p:txBody>
      </p:sp>
      <p:sp>
        <p:nvSpPr>
          <p:cNvPr id="18" name="Text Placeholder 11">
            <a:extLst>
              <a:ext uri="{FF2B5EF4-FFF2-40B4-BE49-F238E27FC236}">
                <a16:creationId xmlns:a16="http://schemas.microsoft.com/office/drawing/2014/main" id="{DDE9137D-9A1D-0CA5-6C3A-2148D489BDA6}"/>
              </a:ext>
            </a:extLst>
          </p:cNvPr>
          <p:cNvSpPr>
            <a:spLocks noGrp="1"/>
          </p:cNvSpPr>
          <p:nvPr>
            <p:ph type="body" sz="quarter" idx="18"/>
          </p:nvPr>
        </p:nvSpPr>
        <p:spPr>
          <a:xfrm>
            <a:off x="1533624" y="5764313"/>
            <a:ext cx="3194050" cy="241300"/>
          </a:xfrm>
        </p:spPr>
        <p:txBody>
          <a:bodyPr>
            <a:noAutofit/>
          </a:bodyPr>
          <a:lstStyle>
            <a:lvl1pPr marL="0" indent="0" algn="ctr">
              <a:buNone/>
              <a:defRPr sz="1200" b="0"/>
            </a:lvl1pPr>
            <a:lvl2pPr marL="457200" indent="0" algn="ctr">
              <a:buNone/>
              <a:defRPr sz="1400" b="1"/>
            </a:lvl2pPr>
            <a:lvl3pPr marL="914400" indent="0" algn="ctr">
              <a:buNone/>
              <a:defRPr sz="1400" b="1"/>
            </a:lvl3pPr>
            <a:lvl4pPr marL="1371600" indent="0" algn="ctr">
              <a:buNone/>
              <a:defRPr sz="1400" b="1"/>
            </a:lvl4pPr>
            <a:lvl5pPr marL="1828800" indent="0" algn="ctr">
              <a:buNone/>
              <a:defRPr sz="1400" b="1"/>
            </a:lvl5pPr>
          </a:lstStyle>
          <a:p>
            <a:pPr lvl="0"/>
            <a:r>
              <a:rPr lang="en-US"/>
              <a:t>Click to edit Master text styles</a:t>
            </a:r>
          </a:p>
        </p:txBody>
      </p:sp>
      <p:sp>
        <p:nvSpPr>
          <p:cNvPr id="19" name="Text Placeholder 11">
            <a:extLst>
              <a:ext uri="{FF2B5EF4-FFF2-40B4-BE49-F238E27FC236}">
                <a16:creationId xmlns:a16="http://schemas.microsoft.com/office/drawing/2014/main" id="{0779E358-AC24-40B4-96E3-491B7F122AFD}"/>
              </a:ext>
            </a:extLst>
          </p:cNvPr>
          <p:cNvSpPr>
            <a:spLocks noGrp="1"/>
          </p:cNvSpPr>
          <p:nvPr>
            <p:ph type="body" sz="quarter" idx="19"/>
          </p:nvPr>
        </p:nvSpPr>
        <p:spPr>
          <a:xfrm>
            <a:off x="4975914" y="5399188"/>
            <a:ext cx="3194050" cy="365125"/>
          </a:xfrm>
        </p:spPr>
        <p:txBody>
          <a:bodyPr>
            <a:noAutofit/>
          </a:bodyPr>
          <a:lstStyle>
            <a:lvl1pPr marL="0" indent="0" algn="ctr">
              <a:buNone/>
              <a:defRPr sz="1400" b="1"/>
            </a:lvl1pPr>
            <a:lvl2pPr marL="457200" indent="0" algn="ctr">
              <a:buNone/>
              <a:defRPr sz="1400" b="1"/>
            </a:lvl2pPr>
            <a:lvl3pPr marL="914400" indent="0" algn="ctr">
              <a:buNone/>
              <a:defRPr sz="1400" b="1"/>
            </a:lvl3pPr>
            <a:lvl4pPr marL="1371600" indent="0" algn="ctr">
              <a:buNone/>
              <a:defRPr sz="1400" b="1"/>
            </a:lvl4pPr>
            <a:lvl5pPr marL="1828800" indent="0" algn="ctr">
              <a:buNone/>
              <a:defRPr sz="1400" b="1"/>
            </a:lvl5pPr>
          </a:lstStyle>
          <a:p>
            <a:pPr lvl="0"/>
            <a:r>
              <a:rPr lang="en-US"/>
              <a:t>Click to edit Master text styles</a:t>
            </a:r>
          </a:p>
        </p:txBody>
      </p:sp>
      <p:sp>
        <p:nvSpPr>
          <p:cNvPr id="20" name="Text Placeholder 11">
            <a:extLst>
              <a:ext uri="{FF2B5EF4-FFF2-40B4-BE49-F238E27FC236}">
                <a16:creationId xmlns:a16="http://schemas.microsoft.com/office/drawing/2014/main" id="{78B38D9A-EEEB-C742-8EE8-F99F5E157D72}"/>
              </a:ext>
            </a:extLst>
          </p:cNvPr>
          <p:cNvSpPr>
            <a:spLocks noGrp="1"/>
          </p:cNvSpPr>
          <p:nvPr>
            <p:ph type="body" sz="quarter" idx="20"/>
          </p:nvPr>
        </p:nvSpPr>
        <p:spPr>
          <a:xfrm>
            <a:off x="4968075" y="5773938"/>
            <a:ext cx="3194050" cy="241300"/>
          </a:xfrm>
        </p:spPr>
        <p:txBody>
          <a:bodyPr>
            <a:noAutofit/>
          </a:bodyPr>
          <a:lstStyle>
            <a:lvl1pPr marL="0" indent="0" algn="ctr">
              <a:buNone/>
              <a:defRPr sz="1200" b="0"/>
            </a:lvl1pPr>
            <a:lvl2pPr marL="457200" indent="0" algn="ctr">
              <a:buNone/>
              <a:defRPr sz="1400" b="1"/>
            </a:lvl2pPr>
            <a:lvl3pPr marL="914400" indent="0" algn="ctr">
              <a:buNone/>
              <a:defRPr sz="1400" b="1"/>
            </a:lvl3pPr>
            <a:lvl4pPr marL="1371600" indent="0" algn="ctr">
              <a:buNone/>
              <a:defRPr sz="1400" b="1"/>
            </a:lvl4pPr>
            <a:lvl5pPr marL="1828800" indent="0" algn="ctr">
              <a:buNone/>
              <a:defRPr sz="1400" b="1"/>
            </a:lvl5pPr>
          </a:lstStyle>
          <a:p>
            <a:pPr lvl="0"/>
            <a:r>
              <a:rPr lang="en-US"/>
              <a:t>Click to edit Master text styles</a:t>
            </a:r>
          </a:p>
        </p:txBody>
      </p:sp>
      <p:sp>
        <p:nvSpPr>
          <p:cNvPr id="21" name="Text Placeholder 11">
            <a:extLst>
              <a:ext uri="{FF2B5EF4-FFF2-40B4-BE49-F238E27FC236}">
                <a16:creationId xmlns:a16="http://schemas.microsoft.com/office/drawing/2014/main" id="{E089CB5B-EB89-8B10-71FE-8E99B7BA6A0A}"/>
              </a:ext>
            </a:extLst>
          </p:cNvPr>
          <p:cNvSpPr>
            <a:spLocks noGrp="1"/>
          </p:cNvSpPr>
          <p:nvPr>
            <p:ph type="body" sz="quarter" idx="21"/>
          </p:nvPr>
        </p:nvSpPr>
        <p:spPr>
          <a:xfrm>
            <a:off x="8376646" y="5408813"/>
            <a:ext cx="3194050" cy="365125"/>
          </a:xfrm>
        </p:spPr>
        <p:txBody>
          <a:bodyPr>
            <a:noAutofit/>
          </a:bodyPr>
          <a:lstStyle>
            <a:lvl1pPr marL="0" indent="0" algn="ctr">
              <a:buNone/>
              <a:defRPr sz="1400" b="1"/>
            </a:lvl1pPr>
            <a:lvl2pPr marL="457200" indent="0" algn="ctr">
              <a:buNone/>
              <a:defRPr sz="1400" b="1"/>
            </a:lvl2pPr>
            <a:lvl3pPr marL="914400" indent="0" algn="ctr">
              <a:buNone/>
              <a:defRPr sz="1400" b="1"/>
            </a:lvl3pPr>
            <a:lvl4pPr marL="1371600" indent="0" algn="ctr">
              <a:buNone/>
              <a:defRPr sz="1400" b="1"/>
            </a:lvl4pPr>
            <a:lvl5pPr marL="1828800" indent="0" algn="ctr">
              <a:buNone/>
              <a:defRPr sz="1400" b="1"/>
            </a:lvl5pPr>
          </a:lstStyle>
          <a:p>
            <a:pPr lvl="0"/>
            <a:r>
              <a:rPr lang="en-US"/>
              <a:t>Click to edit Master text styles</a:t>
            </a:r>
          </a:p>
        </p:txBody>
      </p:sp>
      <p:sp>
        <p:nvSpPr>
          <p:cNvPr id="22" name="Text Placeholder 11">
            <a:extLst>
              <a:ext uri="{FF2B5EF4-FFF2-40B4-BE49-F238E27FC236}">
                <a16:creationId xmlns:a16="http://schemas.microsoft.com/office/drawing/2014/main" id="{E8891978-1919-A300-314F-FAACA2218BEB}"/>
              </a:ext>
            </a:extLst>
          </p:cNvPr>
          <p:cNvSpPr>
            <a:spLocks noGrp="1"/>
          </p:cNvSpPr>
          <p:nvPr>
            <p:ph type="body" sz="quarter" idx="22"/>
          </p:nvPr>
        </p:nvSpPr>
        <p:spPr>
          <a:xfrm>
            <a:off x="8368807" y="5783563"/>
            <a:ext cx="3194050" cy="241300"/>
          </a:xfrm>
        </p:spPr>
        <p:txBody>
          <a:bodyPr>
            <a:noAutofit/>
          </a:bodyPr>
          <a:lstStyle>
            <a:lvl1pPr marL="0" indent="0" algn="ctr">
              <a:buNone/>
              <a:defRPr sz="1200" b="0"/>
            </a:lvl1pPr>
            <a:lvl2pPr marL="457200" indent="0" algn="ctr">
              <a:buNone/>
              <a:defRPr sz="1400" b="1"/>
            </a:lvl2pPr>
            <a:lvl3pPr marL="914400" indent="0" algn="ctr">
              <a:buNone/>
              <a:defRPr sz="1400" b="1"/>
            </a:lvl3pPr>
            <a:lvl4pPr marL="1371600" indent="0" algn="ctr">
              <a:buNone/>
              <a:defRPr sz="1400" b="1"/>
            </a:lvl4pPr>
            <a:lvl5pPr marL="1828800" indent="0" algn="ctr">
              <a:buNone/>
              <a:defRPr sz="1400" b="1"/>
            </a:lvl5pPr>
          </a:lstStyle>
          <a:p>
            <a:pPr lvl="0"/>
            <a:r>
              <a:rPr lang="en-US"/>
              <a:t>Click to edit Master text styles</a:t>
            </a:r>
          </a:p>
        </p:txBody>
      </p:sp>
      <p:pic>
        <p:nvPicPr>
          <p:cNvPr id="4" name="Picture 3">
            <a:extLst>
              <a:ext uri="{FF2B5EF4-FFF2-40B4-BE49-F238E27FC236}">
                <a16:creationId xmlns:a16="http://schemas.microsoft.com/office/drawing/2014/main" id="{BC6AC46F-71E2-741F-B140-E83A8C12977E}"/>
              </a:ext>
            </a:extLst>
          </p:cNvPr>
          <p:cNvPicPr>
            <a:picLocks noChangeAspect="1"/>
          </p:cNvPicPr>
          <p:nvPr userDrawn="1"/>
        </p:nvPicPr>
        <p:blipFill>
          <a:blip r:embed="rId2">
            <a:alphaModFix amt="50000"/>
          </a:blip>
          <a:stretch>
            <a:fillRect/>
          </a:stretch>
        </p:blipFill>
        <p:spPr>
          <a:xfrm>
            <a:off x="0" y="-6055"/>
            <a:ext cx="12192000" cy="567338"/>
          </a:xfrm>
          <a:prstGeom prst="rect">
            <a:avLst/>
          </a:prstGeom>
        </p:spPr>
      </p:pic>
    </p:spTree>
    <p:extLst>
      <p:ext uri="{BB962C8B-B14F-4D97-AF65-F5344CB8AC3E}">
        <p14:creationId xmlns:p14="http://schemas.microsoft.com/office/powerpoint/2010/main" val="246660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and Two Photos">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7A8C296-2059-F867-71F4-79DAC09C7263}"/>
              </a:ext>
            </a:extLst>
          </p:cNvPr>
          <p:cNvSpPr/>
          <p:nvPr userDrawn="1"/>
        </p:nvSpPr>
        <p:spPr>
          <a:xfrm>
            <a:off x="11670030" y="0"/>
            <a:ext cx="188141" cy="686785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0E9C1A0-92CF-E963-158B-E4D4F1FEE45A}"/>
              </a:ext>
            </a:extLst>
          </p:cNvPr>
          <p:cNvSpPr/>
          <p:nvPr userDrawn="1"/>
        </p:nvSpPr>
        <p:spPr>
          <a:xfrm>
            <a:off x="8304646" y="1199"/>
            <a:ext cx="3393545" cy="686785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72C7067F-327A-8F5A-E63A-D9304D804CF8}"/>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6" name="Footer Placeholder 5">
            <a:extLst>
              <a:ext uri="{FF2B5EF4-FFF2-40B4-BE49-F238E27FC236}">
                <a16:creationId xmlns:a16="http://schemas.microsoft.com/office/drawing/2014/main" id="{5D0598DF-6500-E28C-94AD-EBC5FC9FFB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A0C3C-8B35-F6E5-31B2-DA454E376FF8}"/>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9" name="Picture Placeholder 9">
            <a:extLst>
              <a:ext uri="{FF2B5EF4-FFF2-40B4-BE49-F238E27FC236}">
                <a16:creationId xmlns:a16="http://schemas.microsoft.com/office/drawing/2014/main" id="{A2147316-450D-D247-2D66-48F8C1D8A0F1}"/>
              </a:ext>
            </a:extLst>
          </p:cNvPr>
          <p:cNvSpPr>
            <a:spLocks noGrp="1"/>
          </p:cNvSpPr>
          <p:nvPr>
            <p:ph type="pic" sz="quarter" idx="13"/>
          </p:nvPr>
        </p:nvSpPr>
        <p:spPr>
          <a:xfrm>
            <a:off x="5205251" y="-14514"/>
            <a:ext cx="3099395" cy="5041465"/>
          </a:xfrm>
          <a:pattFill prst="pct5">
            <a:fgClr>
              <a:schemeClr val="lt1"/>
            </a:fgClr>
            <a:bgClr>
              <a:schemeClr val="accent1">
                <a:lumMod val="20000"/>
                <a:lumOff val="80000"/>
              </a:schemeClr>
            </a:bgClr>
          </a:pattFill>
        </p:spPr>
        <p:txBody>
          <a:bodyPr anchor="ctr"/>
          <a:lstStyle>
            <a:lvl1pPr marL="0" indent="0" algn="ctr">
              <a:buNone/>
              <a:defRPr/>
            </a:lvl1pPr>
          </a:lstStyle>
          <a:p>
            <a:r>
              <a:rPr lang="en-US"/>
              <a:t>Click icon to add picture</a:t>
            </a:r>
          </a:p>
        </p:txBody>
      </p:sp>
      <p:sp>
        <p:nvSpPr>
          <p:cNvPr id="10" name="Picture Placeholder 9">
            <a:extLst>
              <a:ext uri="{FF2B5EF4-FFF2-40B4-BE49-F238E27FC236}">
                <a16:creationId xmlns:a16="http://schemas.microsoft.com/office/drawing/2014/main" id="{4BFBF273-9C3E-846B-CD49-B378F4903491}"/>
              </a:ext>
            </a:extLst>
          </p:cNvPr>
          <p:cNvSpPr>
            <a:spLocks noGrp="1"/>
          </p:cNvSpPr>
          <p:nvPr>
            <p:ph type="pic" sz="quarter" idx="14"/>
          </p:nvPr>
        </p:nvSpPr>
        <p:spPr>
          <a:xfrm>
            <a:off x="8609012" y="1257300"/>
            <a:ext cx="2743200" cy="4900247"/>
          </a:xfrm>
          <a:pattFill prst="pct5">
            <a:fgClr>
              <a:schemeClr val="lt1"/>
            </a:fgClr>
            <a:bgClr>
              <a:schemeClr val="accent1">
                <a:lumMod val="20000"/>
                <a:lumOff val="80000"/>
              </a:schemeClr>
            </a:bgClr>
          </a:pattFill>
        </p:spPr>
        <p:txBody>
          <a:bodyPr anchor="ctr"/>
          <a:lstStyle>
            <a:lvl1pPr marL="0" indent="0" algn="ctr">
              <a:buNone/>
              <a:defRPr/>
            </a:lvl1pPr>
          </a:lstStyle>
          <a:p>
            <a:r>
              <a:rPr lang="en-US"/>
              <a:t>Click icon to add picture</a:t>
            </a:r>
          </a:p>
        </p:txBody>
      </p:sp>
      <p:cxnSp>
        <p:nvCxnSpPr>
          <p:cNvPr id="13" name="Google Shape;60;p13">
            <a:extLst>
              <a:ext uri="{FF2B5EF4-FFF2-40B4-BE49-F238E27FC236}">
                <a16:creationId xmlns:a16="http://schemas.microsoft.com/office/drawing/2014/main" id="{B47FAF40-0702-3893-7142-7B7248789C30}"/>
              </a:ext>
            </a:extLst>
          </p:cNvPr>
          <p:cNvCxnSpPr>
            <a:cxnSpLocks/>
          </p:cNvCxnSpPr>
          <p:nvPr userDrawn="1"/>
        </p:nvCxnSpPr>
        <p:spPr>
          <a:xfrm>
            <a:off x="1520791" y="1690439"/>
            <a:ext cx="3549778" cy="0"/>
          </a:xfrm>
          <a:prstGeom prst="straightConnector1">
            <a:avLst/>
          </a:prstGeom>
          <a:noFill/>
          <a:ln w="25400" cap="flat" cmpd="sng">
            <a:solidFill>
              <a:schemeClr val="accent2"/>
            </a:solidFill>
            <a:prstDash val="solid"/>
            <a:round/>
            <a:headEnd type="none" w="med" len="med"/>
            <a:tailEnd type="none" w="med" len="med"/>
          </a:ln>
        </p:spPr>
      </p:cxnSp>
      <p:sp>
        <p:nvSpPr>
          <p:cNvPr id="3" name="Text Placeholder 2">
            <a:extLst>
              <a:ext uri="{FF2B5EF4-FFF2-40B4-BE49-F238E27FC236}">
                <a16:creationId xmlns:a16="http://schemas.microsoft.com/office/drawing/2014/main" id="{8B6C6FB5-B054-7E68-5402-51DD6687D74C}"/>
              </a:ext>
            </a:extLst>
          </p:cNvPr>
          <p:cNvSpPr>
            <a:spLocks noGrp="1"/>
          </p:cNvSpPr>
          <p:nvPr>
            <p:ph type="body" sz="quarter" idx="16"/>
          </p:nvPr>
        </p:nvSpPr>
        <p:spPr>
          <a:xfrm>
            <a:off x="1520791" y="1809757"/>
            <a:ext cx="3581176" cy="4347789"/>
          </a:xfrm>
        </p:spPr>
        <p:txBody>
          <a:bodyPr/>
          <a:lstStyle>
            <a:lvl1pPr>
              <a:defRPr sz="2000">
                <a:solidFill>
                  <a:schemeClr val="bg1"/>
                </a:solidFill>
                <a:latin typeface="+mn-lt"/>
              </a:defRPr>
            </a:lvl1pPr>
            <a:lvl2pPr>
              <a:defRPr sz="1800">
                <a:solidFill>
                  <a:schemeClr val="bg1"/>
                </a:solidFill>
                <a:latin typeface="+mn-lt"/>
              </a:defRPr>
            </a:lvl2pPr>
            <a:lvl3pPr>
              <a:defRPr sz="1600">
                <a:solidFill>
                  <a:schemeClr val="bg1"/>
                </a:solidFill>
                <a:latin typeface="+mn-lt"/>
              </a:defRPr>
            </a:lvl3pPr>
            <a:lvl4pPr>
              <a:defRPr sz="1400">
                <a:solidFill>
                  <a:schemeClr val="bg1"/>
                </a:solidFill>
                <a:latin typeface="+mn-lt"/>
              </a:defRPr>
            </a:lvl4pPr>
            <a:lvl5pPr>
              <a:defRPr sz="12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54B655AA-1D30-5BF1-E169-097077989D4A}"/>
              </a:ext>
            </a:extLst>
          </p:cNvPr>
          <p:cNvSpPr>
            <a:spLocks noGrp="1"/>
          </p:cNvSpPr>
          <p:nvPr>
            <p:ph type="title"/>
          </p:nvPr>
        </p:nvSpPr>
        <p:spPr>
          <a:xfrm>
            <a:off x="1541330" y="450574"/>
            <a:ext cx="3529239" cy="1127961"/>
          </a:xfrm>
        </p:spPr>
        <p:txBody>
          <a:bodyPr anchor="b"/>
          <a:lstStyle>
            <a:lvl1pPr>
              <a:defRPr sz="3200" b="1">
                <a:solidFill>
                  <a:schemeClr val="bg1"/>
                </a:solidFill>
              </a:defRPr>
            </a:lvl1pPr>
          </a:lstStyle>
          <a:p>
            <a:r>
              <a:rPr lang="en-US"/>
              <a:t>Click to edit Master title style</a:t>
            </a:r>
          </a:p>
        </p:txBody>
      </p:sp>
    </p:spTree>
    <p:extLst>
      <p:ext uri="{BB962C8B-B14F-4D97-AF65-F5344CB8AC3E}">
        <p14:creationId xmlns:p14="http://schemas.microsoft.com/office/powerpoint/2010/main" val="393892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and Two Photos">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DFEB54-95AB-0339-D270-0274D4118947}"/>
              </a:ext>
            </a:extLst>
          </p:cNvPr>
          <p:cNvPicPr>
            <a:picLocks noChangeAspect="1"/>
          </p:cNvPicPr>
          <p:nvPr userDrawn="1"/>
        </p:nvPicPr>
        <p:blipFill>
          <a:blip r:embed="rId2">
            <a:alphaModFix amt="50000"/>
          </a:blip>
          <a:stretch>
            <a:fillRect/>
          </a:stretch>
        </p:blipFill>
        <p:spPr>
          <a:xfrm rot="16200000">
            <a:off x="5068787" y="3138074"/>
            <a:ext cx="6872514" cy="567338"/>
          </a:xfrm>
          <a:prstGeom prst="rect">
            <a:avLst/>
          </a:prstGeom>
        </p:spPr>
      </p:pic>
      <p:sp>
        <p:nvSpPr>
          <p:cNvPr id="5" name="Date Placeholder 4">
            <a:extLst>
              <a:ext uri="{FF2B5EF4-FFF2-40B4-BE49-F238E27FC236}">
                <a16:creationId xmlns:a16="http://schemas.microsoft.com/office/drawing/2014/main" id="{72C7067F-327A-8F5A-E63A-D9304D804CF8}"/>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6" name="Footer Placeholder 5">
            <a:extLst>
              <a:ext uri="{FF2B5EF4-FFF2-40B4-BE49-F238E27FC236}">
                <a16:creationId xmlns:a16="http://schemas.microsoft.com/office/drawing/2014/main" id="{5D0598DF-6500-E28C-94AD-EBC5FC9FFB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A0C3C-8B35-F6E5-31B2-DA454E376FF8}"/>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9" name="Picture Placeholder 9">
            <a:extLst>
              <a:ext uri="{FF2B5EF4-FFF2-40B4-BE49-F238E27FC236}">
                <a16:creationId xmlns:a16="http://schemas.microsoft.com/office/drawing/2014/main" id="{A2147316-450D-D247-2D66-48F8C1D8A0F1}"/>
              </a:ext>
            </a:extLst>
          </p:cNvPr>
          <p:cNvSpPr>
            <a:spLocks noGrp="1"/>
          </p:cNvSpPr>
          <p:nvPr>
            <p:ph type="pic" sz="quarter" idx="13"/>
          </p:nvPr>
        </p:nvSpPr>
        <p:spPr>
          <a:xfrm>
            <a:off x="5205251" y="-14514"/>
            <a:ext cx="3099395" cy="5041465"/>
          </a:xfrm>
          <a:pattFill prst="pct5">
            <a:fgClr>
              <a:schemeClr val="lt1"/>
            </a:fgClr>
            <a:bgClr>
              <a:schemeClr val="accent1">
                <a:lumMod val="20000"/>
                <a:lumOff val="80000"/>
              </a:schemeClr>
            </a:bgClr>
          </a:pattFill>
        </p:spPr>
        <p:txBody>
          <a:bodyPr anchor="ctr"/>
          <a:lstStyle>
            <a:lvl1pPr marL="0" indent="0" algn="ctr">
              <a:buNone/>
              <a:defRPr/>
            </a:lvl1pPr>
          </a:lstStyle>
          <a:p>
            <a:r>
              <a:rPr lang="en-US"/>
              <a:t>Click icon to add picture</a:t>
            </a:r>
          </a:p>
        </p:txBody>
      </p:sp>
      <p:sp>
        <p:nvSpPr>
          <p:cNvPr id="10" name="Picture Placeholder 9">
            <a:extLst>
              <a:ext uri="{FF2B5EF4-FFF2-40B4-BE49-F238E27FC236}">
                <a16:creationId xmlns:a16="http://schemas.microsoft.com/office/drawing/2014/main" id="{4BFBF273-9C3E-846B-CD49-B378F4903491}"/>
              </a:ext>
            </a:extLst>
          </p:cNvPr>
          <p:cNvSpPr>
            <a:spLocks noGrp="1"/>
          </p:cNvSpPr>
          <p:nvPr>
            <p:ph type="pic" sz="quarter" idx="14"/>
          </p:nvPr>
        </p:nvSpPr>
        <p:spPr>
          <a:xfrm>
            <a:off x="8609012" y="1257300"/>
            <a:ext cx="2743200" cy="4900247"/>
          </a:xfrm>
          <a:pattFill prst="pct5">
            <a:fgClr>
              <a:schemeClr val="lt1"/>
            </a:fgClr>
            <a:bgClr>
              <a:schemeClr val="accent1">
                <a:lumMod val="20000"/>
                <a:lumOff val="80000"/>
              </a:schemeClr>
            </a:bgClr>
          </a:pattFill>
        </p:spPr>
        <p:txBody>
          <a:bodyPr anchor="ctr"/>
          <a:lstStyle>
            <a:lvl1pPr marL="0" indent="0" algn="ctr">
              <a:buNone/>
              <a:defRPr/>
            </a:lvl1pPr>
          </a:lstStyle>
          <a:p>
            <a:r>
              <a:rPr lang="en-US"/>
              <a:t>Click icon to add picture</a:t>
            </a:r>
          </a:p>
        </p:txBody>
      </p:sp>
      <p:cxnSp>
        <p:nvCxnSpPr>
          <p:cNvPr id="13" name="Google Shape;60;p13">
            <a:extLst>
              <a:ext uri="{FF2B5EF4-FFF2-40B4-BE49-F238E27FC236}">
                <a16:creationId xmlns:a16="http://schemas.microsoft.com/office/drawing/2014/main" id="{B47FAF40-0702-3893-7142-7B7248789C30}"/>
              </a:ext>
            </a:extLst>
          </p:cNvPr>
          <p:cNvCxnSpPr>
            <a:cxnSpLocks/>
          </p:cNvCxnSpPr>
          <p:nvPr userDrawn="1"/>
        </p:nvCxnSpPr>
        <p:spPr>
          <a:xfrm>
            <a:off x="1520791" y="1690439"/>
            <a:ext cx="3549778" cy="0"/>
          </a:xfrm>
          <a:prstGeom prst="straightConnector1">
            <a:avLst/>
          </a:prstGeom>
          <a:noFill/>
          <a:ln w="25400" cap="flat" cmpd="sng">
            <a:solidFill>
              <a:schemeClr val="accent2"/>
            </a:solidFill>
            <a:prstDash val="solid"/>
            <a:round/>
            <a:headEnd type="none" w="med" len="med"/>
            <a:tailEnd type="none" w="med" len="med"/>
          </a:ln>
        </p:spPr>
      </p:cxnSp>
      <p:sp>
        <p:nvSpPr>
          <p:cNvPr id="2" name="Text Placeholder 2">
            <a:extLst>
              <a:ext uri="{FF2B5EF4-FFF2-40B4-BE49-F238E27FC236}">
                <a16:creationId xmlns:a16="http://schemas.microsoft.com/office/drawing/2014/main" id="{48DAE1F5-3E55-455D-D6F9-B38FBB2374CE}"/>
              </a:ext>
            </a:extLst>
          </p:cNvPr>
          <p:cNvSpPr>
            <a:spLocks noGrp="1"/>
          </p:cNvSpPr>
          <p:nvPr>
            <p:ph type="body" sz="quarter" idx="16"/>
          </p:nvPr>
        </p:nvSpPr>
        <p:spPr>
          <a:xfrm>
            <a:off x="1520791" y="1809757"/>
            <a:ext cx="3581176" cy="4347789"/>
          </a:xfrm>
        </p:spPr>
        <p:txBody>
          <a:bodyPr/>
          <a:lstStyle>
            <a:lvl1pPr>
              <a:defRPr sz="2000">
                <a:solidFill>
                  <a:schemeClr val="bg1"/>
                </a:solidFill>
                <a:latin typeface="+mn-lt"/>
              </a:defRPr>
            </a:lvl1pPr>
            <a:lvl2pPr>
              <a:defRPr sz="1800">
                <a:solidFill>
                  <a:schemeClr val="bg1"/>
                </a:solidFill>
                <a:latin typeface="+mn-lt"/>
              </a:defRPr>
            </a:lvl2pPr>
            <a:lvl3pPr>
              <a:defRPr sz="1600">
                <a:solidFill>
                  <a:schemeClr val="bg1"/>
                </a:solidFill>
                <a:latin typeface="+mn-lt"/>
              </a:defRPr>
            </a:lvl3pPr>
            <a:lvl4pPr>
              <a:defRPr sz="1400">
                <a:solidFill>
                  <a:schemeClr val="bg1"/>
                </a:solidFill>
                <a:latin typeface="+mn-lt"/>
              </a:defRPr>
            </a:lvl4pPr>
            <a:lvl5pPr>
              <a:defRPr sz="12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68AF8BF3-48C9-90DA-7997-B24C95C2619F}"/>
              </a:ext>
            </a:extLst>
          </p:cNvPr>
          <p:cNvSpPr>
            <a:spLocks noGrp="1"/>
          </p:cNvSpPr>
          <p:nvPr>
            <p:ph type="title"/>
          </p:nvPr>
        </p:nvSpPr>
        <p:spPr>
          <a:xfrm>
            <a:off x="1541330" y="450574"/>
            <a:ext cx="3529239" cy="1127961"/>
          </a:xfrm>
        </p:spPr>
        <p:txBody>
          <a:bodyPr anchor="b"/>
          <a:lstStyle>
            <a:lvl1pPr>
              <a:defRPr sz="3200" b="1">
                <a:solidFill>
                  <a:schemeClr val="bg1"/>
                </a:solidFill>
              </a:defRPr>
            </a:lvl1pPr>
          </a:lstStyle>
          <a:p>
            <a:r>
              <a:rPr lang="en-US"/>
              <a:t>Click to edit Master title style</a:t>
            </a:r>
          </a:p>
        </p:txBody>
      </p:sp>
    </p:spTree>
    <p:extLst>
      <p:ext uri="{BB962C8B-B14F-4D97-AF65-F5344CB8AC3E}">
        <p14:creationId xmlns:p14="http://schemas.microsoft.com/office/powerpoint/2010/main" val="302365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Whit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42E660-300E-A442-3453-11D6440FE35D}"/>
              </a:ext>
            </a:extLst>
          </p:cNvPr>
          <p:cNvSpPr/>
          <p:nvPr userDrawn="1"/>
        </p:nvSpPr>
        <p:spPr>
          <a:xfrm>
            <a:off x="0" y="3270804"/>
            <a:ext cx="12192000" cy="3220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B3945F-D29B-7E4F-54D8-0286ED575202}"/>
              </a:ext>
            </a:extLst>
          </p:cNvPr>
          <p:cNvSpPr/>
          <p:nvPr userDrawn="1"/>
        </p:nvSpPr>
        <p:spPr>
          <a:xfrm>
            <a:off x="0" y="2939122"/>
            <a:ext cx="12192000" cy="32601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DCF7E66A-8F9E-50F5-1EEE-8D1A2824CC98}"/>
              </a:ext>
            </a:extLst>
          </p:cNvPr>
          <p:cNvSpPr>
            <a:spLocks noGrp="1"/>
          </p:cNvSpPr>
          <p:nvPr>
            <p:ph type="pic" sz="quarter" idx="13"/>
          </p:nvPr>
        </p:nvSpPr>
        <p:spPr>
          <a:xfrm>
            <a:off x="0" y="3429000"/>
            <a:ext cx="12192000" cy="3429000"/>
          </a:xfrm>
          <a:pattFill prst="lgGrid">
            <a:fgClr>
              <a:schemeClr val="bg1"/>
            </a:fgClr>
            <a:bgClr>
              <a:schemeClr val="accent1">
                <a:lumMod val="20000"/>
                <a:lumOff val="80000"/>
              </a:schemeClr>
            </a:bgClr>
          </a:pattFill>
          <a:ln>
            <a:noFill/>
          </a:ln>
        </p:spPr>
        <p:txBody>
          <a:bodyPr anchor="t"/>
          <a:lstStyle>
            <a:lvl1pPr marL="0" indent="0" algn="ctr">
              <a:buNone/>
              <a:defRPr/>
            </a:lvl1pPr>
          </a:lstStyle>
          <a:p>
            <a:endParaRPr lang="en-US"/>
          </a:p>
        </p:txBody>
      </p:sp>
      <p:sp>
        <p:nvSpPr>
          <p:cNvPr id="2" name="Title 1">
            <a:extLst>
              <a:ext uri="{FF2B5EF4-FFF2-40B4-BE49-F238E27FC236}">
                <a16:creationId xmlns:a16="http://schemas.microsoft.com/office/drawing/2014/main" id="{6DF9B52B-B1F3-3E8A-296D-8A8B9F6DCA72}"/>
              </a:ext>
            </a:extLst>
          </p:cNvPr>
          <p:cNvSpPr>
            <a:spLocks noGrp="1"/>
          </p:cNvSpPr>
          <p:nvPr>
            <p:ph type="ctrTitle"/>
          </p:nvPr>
        </p:nvSpPr>
        <p:spPr>
          <a:xfrm>
            <a:off x="1529352" y="708783"/>
            <a:ext cx="9723779" cy="909002"/>
          </a:xfrm>
        </p:spPr>
        <p:txBody>
          <a:bodyPr anchor="b"/>
          <a:lstStyle>
            <a:lvl1pPr algn="l">
              <a:defRPr sz="4400" b="1"/>
            </a:lvl1pPr>
          </a:lstStyle>
          <a:p>
            <a:r>
              <a:rPr lang="en-US"/>
              <a:t>Click to edit Master title style</a:t>
            </a:r>
          </a:p>
        </p:txBody>
      </p:sp>
      <p:sp>
        <p:nvSpPr>
          <p:cNvPr id="3" name="Subtitle 2">
            <a:extLst>
              <a:ext uri="{FF2B5EF4-FFF2-40B4-BE49-F238E27FC236}">
                <a16:creationId xmlns:a16="http://schemas.microsoft.com/office/drawing/2014/main" id="{D65B3C02-F5E8-F0E0-7119-9BEAF09CAC06}"/>
              </a:ext>
            </a:extLst>
          </p:cNvPr>
          <p:cNvSpPr>
            <a:spLocks noGrp="1"/>
          </p:cNvSpPr>
          <p:nvPr>
            <p:ph type="subTitle" idx="1"/>
          </p:nvPr>
        </p:nvSpPr>
        <p:spPr>
          <a:xfrm>
            <a:off x="1529352" y="1637886"/>
            <a:ext cx="9723779" cy="909002"/>
          </a:xfrm>
        </p:spPr>
        <p:txBody>
          <a:bodyPr/>
          <a:lstStyle>
            <a:lvl1pPr marL="0" indent="0" algn="l">
              <a:buNone/>
              <a:defRPr sz="2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F01A28-E76C-0DA6-83B8-88FF61D520E6}"/>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5" name="Footer Placeholder 4">
            <a:extLst>
              <a:ext uri="{FF2B5EF4-FFF2-40B4-BE49-F238E27FC236}">
                <a16:creationId xmlns:a16="http://schemas.microsoft.com/office/drawing/2014/main" id="{81837C6E-F2F5-326D-46AD-59A2D279F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DC00-8FA3-4EA2-6BD8-C9BBFB0E89F0}"/>
              </a:ext>
            </a:extLst>
          </p:cNvPr>
          <p:cNvSpPr>
            <a:spLocks noGrp="1"/>
          </p:cNvSpPr>
          <p:nvPr>
            <p:ph type="sldNum" sz="quarter" idx="12"/>
          </p:nvPr>
        </p:nvSpPr>
        <p:spPr/>
        <p:txBody>
          <a:bodyPr/>
          <a:lstStyle/>
          <a:p>
            <a:fld id="{85385A41-6346-FF4B-8F2C-488473998BE8}" type="slidenum">
              <a:rPr lang="en-US" smtClean="0"/>
              <a:t>‹#›</a:t>
            </a:fld>
            <a:endParaRPr lang="en-US"/>
          </a:p>
        </p:txBody>
      </p:sp>
      <p:pic>
        <p:nvPicPr>
          <p:cNvPr id="8" name="Picture 7" descr="A logo with a blue and yellow circle&#10;&#10;Description automatically generated">
            <a:extLst>
              <a:ext uri="{FF2B5EF4-FFF2-40B4-BE49-F238E27FC236}">
                <a16:creationId xmlns:a16="http://schemas.microsoft.com/office/drawing/2014/main" id="{4904A348-0F83-1FC8-567A-54719AC5A306}"/>
              </a:ext>
            </a:extLst>
          </p:cNvPr>
          <p:cNvPicPr>
            <a:picLocks noChangeAspect="1"/>
          </p:cNvPicPr>
          <p:nvPr userDrawn="1"/>
        </p:nvPicPr>
        <p:blipFill>
          <a:blip r:embed="rId2"/>
          <a:stretch>
            <a:fillRect/>
          </a:stretch>
        </p:blipFill>
        <p:spPr>
          <a:xfrm>
            <a:off x="435958" y="5985262"/>
            <a:ext cx="1274935" cy="731520"/>
          </a:xfrm>
          <a:prstGeom prst="rect">
            <a:avLst/>
          </a:prstGeom>
        </p:spPr>
      </p:pic>
    </p:spTree>
    <p:extLst>
      <p:ext uri="{BB962C8B-B14F-4D97-AF65-F5344CB8AC3E}">
        <p14:creationId xmlns:p14="http://schemas.microsoft.com/office/powerpoint/2010/main" val="23292897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and Two Photos">
    <p:bg>
      <p:bgPr>
        <a:solidFill>
          <a:schemeClr val="accent1"/>
        </a:solidFill>
        <a:effectLst/>
      </p:bgPr>
    </p:bg>
    <p:spTree>
      <p:nvGrpSpPr>
        <p:cNvPr id="1" name=""/>
        <p:cNvGrpSpPr/>
        <p:nvPr/>
      </p:nvGrpSpPr>
      <p:grpSpPr>
        <a:xfrm>
          <a:off x="0" y="0"/>
          <a:ext cx="0" cy="0"/>
          <a:chOff x="0" y="0"/>
          <a:chExt cx="0" cy="0"/>
        </a:xfrm>
      </p:grpSpPr>
      <p:sp>
        <p:nvSpPr>
          <p:cNvPr id="2" name="Right Triangle 17">
            <a:extLst>
              <a:ext uri="{FF2B5EF4-FFF2-40B4-BE49-F238E27FC236}">
                <a16:creationId xmlns:a16="http://schemas.microsoft.com/office/drawing/2014/main" id="{D745A127-FFC3-E7AC-1F3E-6F9837CB4CA2}"/>
              </a:ext>
            </a:extLst>
          </p:cNvPr>
          <p:cNvSpPr/>
          <p:nvPr userDrawn="1"/>
        </p:nvSpPr>
        <p:spPr>
          <a:xfrm flipH="1" flipV="1">
            <a:off x="5205250" y="-31470"/>
            <a:ext cx="7039758" cy="4378182"/>
          </a:xfrm>
          <a:custGeom>
            <a:avLst/>
            <a:gdLst>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Lst>
            <a:ahLst/>
            <a:cxnLst>
              <a:cxn ang="0">
                <a:pos x="connsiteX0" y="connsiteY0"/>
              </a:cxn>
              <a:cxn ang="0">
                <a:pos x="connsiteX1" y="connsiteY1"/>
              </a:cxn>
              <a:cxn ang="0">
                <a:pos x="connsiteX2" y="connsiteY2"/>
              </a:cxn>
              <a:cxn ang="0">
                <a:pos x="connsiteX3" y="connsiteY3"/>
              </a:cxn>
            </a:cxnLst>
            <a:rect l="l" t="t" r="r" b="b"/>
            <a:pathLst>
              <a:path w="6143624" h="3535130">
                <a:moveTo>
                  <a:pt x="0" y="3535130"/>
                </a:moveTo>
                <a:lnTo>
                  <a:pt x="0" y="0"/>
                </a:lnTo>
                <a:cubicBezTo>
                  <a:pt x="600075" y="149677"/>
                  <a:pt x="3867149" y="1023253"/>
                  <a:pt x="6143624" y="3535130"/>
                </a:cubicBezTo>
                <a:lnTo>
                  <a:pt x="0" y="353513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17">
            <a:extLst>
              <a:ext uri="{FF2B5EF4-FFF2-40B4-BE49-F238E27FC236}">
                <a16:creationId xmlns:a16="http://schemas.microsoft.com/office/drawing/2014/main" id="{A6B44EB0-5D9A-F18D-EEB6-526A575C7D15}"/>
              </a:ext>
            </a:extLst>
          </p:cNvPr>
          <p:cNvSpPr/>
          <p:nvPr userDrawn="1"/>
        </p:nvSpPr>
        <p:spPr>
          <a:xfrm flipH="1">
            <a:off x="6096000" y="3322870"/>
            <a:ext cx="6143624" cy="3535130"/>
          </a:xfrm>
          <a:custGeom>
            <a:avLst/>
            <a:gdLst>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Lst>
            <a:ahLst/>
            <a:cxnLst>
              <a:cxn ang="0">
                <a:pos x="connsiteX0" y="connsiteY0"/>
              </a:cxn>
              <a:cxn ang="0">
                <a:pos x="connsiteX1" y="connsiteY1"/>
              </a:cxn>
              <a:cxn ang="0">
                <a:pos x="connsiteX2" y="connsiteY2"/>
              </a:cxn>
              <a:cxn ang="0">
                <a:pos x="connsiteX3" y="connsiteY3"/>
              </a:cxn>
            </a:cxnLst>
            <a:rect l="l" t="t" r="r" b="b"/>
            <a:pathLst>
              <a:path w="6143624" h="3535130">
                <a:moveTo>
                  <a:pt x="0" y="3535130"/>
                </a:moveTo>
                <a:lnTo>
                  <a:pt x="0" y="0"/>
                </a:lnTo>
                <a:cubicBezTo>
                  <a:pt x="600075" y="149677"/>
                  <a:pt x="3867149" y="1023253"/>
                  <a:pt x="6143624" y="3535130"/>
                </a:cubicBezTo>
                <a:lnTo>
                  <a:pt x="0" y="353513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72C7067F-327A-8F5A-E63A-D9304D804CF8}"/>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6" name="Footer Placeholder 5">
            <a:extLst>
              <a:ext uri="{FF2B5EF4-FFF2-40B4-BE49-F238E27FC236}">
                <a16:creationId xmlns:a16="http://schemas.microsoft.com/office/drawing/2014/main" id="{5D0598DF-6500-E28C-94AD-EBC5FC9FFB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A0C3C-8B35-F6E5-31B2-DA454E376FF8}"/>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9" name="Picture Placeholder 9">
            <a:extLst>
              <a:ext uri="{FF2B5EF4-FFF2-40B4-BE49-F238E27FC236}">
                <a16:creationId xmlns:a16="http://schemas.microsoft.com/office/drawing/2014/main" id="{A2147316-450D-D247-2D66-48F8C1D8A0F1}"/>
              </a:ext>
            </a:extLst>
          </p:cNvPr>
          <p:cNvSpPr>
            <a:spLocks noGrp="1"/>
          </p:cNvSpPr>
          <p:nvPr>
            <p:ph type="pic" sz="quarter" idx="13"/>
          </p:nvPr>
        </p:nvSpPr>
        <p:spPr>
          <a:xfrm>
            <a:off x="5205251" y="-14514"/>
            <a:ext cx="3099395" cy="5041465"/>
          </a:xfrm>
          <a:pattFill prst="pct5">
            <a:fgClr>
              <a:schemeClr val="lt1"/>
            </a:fgClr>
            <a:bgClr>
              <a:schemeClr val="accent1">
                <a:lumMod val="20000"/>
                <a:lumOff val="80000"/>
              </a:schemeClr>
            </a:bgClr>
          </a:pattFill>
        </p:spPr>
        <p:txBody>
          <a:bodyPr anchor="ctr"/>
          <a:lstStyle>
            <a:lvl1pPr marL="0" indent="0" algn="ctr">
              <a:buNone/>
              <a:defRPr/>
            </a:lvl1pPr>
          </a:lstStyle>
          <a:p>
            <a:r>
              <a:rPr lang="en-US"/>
              <a:t>Click icon to add picture</a:t>
            </a:r>
          </a:p>
        </p:txBody>
      </p:sp>
      <p:sp>
        <p:nvSpPr>
          <p:cNvPr id="10" name="Picture Placeholder 9">
            <a:extLst>
              <a:ext uri="{FF2B5EF4-FFF2-40B4-BE49-F238E27FC236}">
                <a16:creationId xmlns:a16="http://schemas.microsoft.com/office/drawing/2014/main" id="{4BFBF273-9C3E-846B-CD49-B378F4903491}"/>
              </a:ext>
            </a:extLst>
          </p:cNvPr>
          <p:cNvSpPr>
            <a:spLocks noGrp="1"/>
          </p:cNvSpPr>
          <p:nvPr>
            <p:ph type="pic" sz="quarter" idx="14"/>
          </p:nvPr>
        </p:nvSpPr>
        <p:spPr>
          <a:xfrm>
            <a:off x="8609012" y="1257300"/>
            <a:ext cx="2743200" cy="4900247"/>
          </a:xfrm>
          <a:pattFill prst="pct5">
            <a:fgClr>
              <a:schemeClr val="lt1"/>
            </a:fgClr>
            <a:bgClr>
              <a:schemeClr val="accent1">
                <a:lumMod val="20000"/>
                <a:lumOff val="80000"/>
              </a:schemeClr>
            </a:bgClr>
          </a:pattFill>
        </p:spPr>
        <p:txBody>
          <a:bodyPr anchor="ctr"/>
          <a:lstStyle>
            <a:lvl1pPr marL="0" indent="0" algn="ctr">
              <a:buNone/>
              <a:defRPr/>
            </a:lvl1pPr>
          </a:lstStyle>
          <a:p>
            <a:r>
              <a:rPr lang="en-US"/>
              <a:t>Click icon to add picture</a:t>
            </a:r>
          </a:p>
        </p:txBody>
      </p:sp>
      <p:cxnSp>
        <p:nvCxnSpPr>
          <p:cNvPr id="13" name="Google Shape;60;p13">
            <a:extLst>
              <a:ext uri="{FF2B5EF4-FFF2-40B4-BE49-F238E27FC236}">
                <a16:creationId xmlns:a16="http://schemas.microsoft.com/office/drawing/2014/main" id="{B47FAF40-0702-3893-7142-7B7248789C30}"/>
              </a:ext>
            </a:extLst>
          </p:cNvPr>
          <p:cNvCxnSpPr>
            <a:cxnSpLocks/>
          </p:cNvCxnSpPr>
          <p:nvPr userDrawn="1"/>
        </p:nvCxnSpPr>
        <p:spPr>
          <a:xfrm>
            <a:off x="1520791" y="1690439"/>
            <a:ext cx="3549778" cy="0"/>
          </a:xfrm>
          <a:prstGeom prst="straightConnector1">
            <a:avLst/>
          </a:prstGeom>
          <a:noFill/>
          <a:ln w="25400" cap="flat" cmpd="sng">
            <a:solidFill>
              <a:schemeClr val="accent2"/>
            </a:solidFill>
            <a:prstDash val="solid"/>
            <a:round/>
            <a:headEnd type="none" w="med" len="med"/>
            <a:tailEnd type="none" w="med" len="med"/>
          </a:ln>
        </p:spPr>
      </p:cxnSp>
      <p:sp>
        <p:nvSpPr>
          <p:cNvPr id="14" name="Title 1">
            <a:extLst>
              <a:ext uri="{FF2B5EF4-FFF2-40B4-BE49-F238E27FC236}">
                <a16:creationId xmlns:a16="http://schemas.microsoft.com/office/drawing/2014/main" id="{EBB01EA1-44A2-F7FF-2E41-CC56350A23A0}"/>
              </a:ext>
            </a:extLst>
          </p:cNvPr>
          <p:cNvSpPr>
            <a:spLocks noGrp="1"/>
          </p:cNvSpPr>
          <p:nvPr>
            <p:ph type="title"/>
          </p:nvPr>
        </p:nvSpPr>
        <p:spPr>
          <a:xfrm>
            <a:off x="1541330" y="450574"/>
            <a:ext cx="3529239" cy="1127961"/>
          </a:xfrm>
        </p:spPr>
        <p:txBody>
          <a:bodyPr anchor="b"/>
          <a:lstStyle>
            <a:lvl1pPr>
              <a:defRPr sz="3200" b="1">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8085D641-BB34-71C4-E0D0-BAE8B1E54E07}"/>
              </a:ext>
            </a:extLst>
          </p:cNvPr>
          <p:cNvSpPr>
            <a:spLocks noGrp="1"/>
          </p:cNvSpPr>
          <p:nvPr>
            <p:ph type="body" sz="quarter" idx="16"/>
          </p:nvPr>
        </p:nvSpPr>
        <p:spPr>
          <a:xfrm>
            <a:off x="1520791" y="1809757"/>
            <a:ext cx="3581176" cy="4347789"/>
          </a:xfrm>
        </p:spPr>
        <p:txBody>
          <a:bodyPr/>
          <a:lstStyle>
            <a:lvl1pPr>
              <a:defRPr sz="2000">
                <a:solidFill>
                  <a:schemeClr val="bg1"/>
                </a:solidFill>
                <a:latin typeface="+mn-lt"/>
              </a:defRPr>
            </a:lvl1pPr>
            <a:lvl2pPr>
              <a:defRPr sz="1800">
                <a:solidFill>
                  <a:schemeClr val="bg1"/>
                </a:solidFill>
                <a:latin typeface="+mn-lt"/>
              </a:defRPr>
            </a:lvl2pPr>
            <a:lvl3pPr>
              <a:defRPr sz="1600">
                <a:solidFill>
                  <a:schemeClr val="bg1"/>
                </a:solidFill>
                <a:latin typeface="+mn-lt"/>
              </a:defRPr>
            </a:lvl3pPr>
            <a:lvl4pPr>
              <a:defRPr sz="1400">
                <a:solidFill>
                  <a:schemeClr val="bg1"/>
                </a:solidFill>
                <a:latin typeface="+mn-lt"/>
              </a:defRPr>
            </a:lvl4pPr>
            <a:lvl5pPr>
              <a:defRPr sz="12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265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with Icon and Right Phot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77F4326-E04F-5E40-CC87-517264BEC4AD}"/>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4" name="Footer Placeholder 3">
            <a:extLst>
              <a:ext uri="{FF2B5EF4-FFF2-40B4-BE49-F238E27FC236}">
                <a16:creationId xmlns:a16="http://schemas.microsoft.com/office/drawing/2014/main" id="{7ED306C2-C1FF-D425-4979-DB6D9B1ED9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11E9B2-8683-3D15-F08F-58B17CAA1B43}"/>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7" name="Text Placeholder 6">
            <a:extLst>
              <a:ext uri="{FF2B5EF4-FFF2-40B4-BE49-F238E27FC236}">
                <a16:creationId xmlns:a16="http://schemas.microsoft.com/office/drawing/2014/main" id="{20CAFBAA-AA0A-9A37-5DDC-1E4F7CBB7A9F}"/>
              </a:ext>
            </a:extLst>
          </p:cNvPr>
          <p:cNvSpPr>
            <a:spLocks noGrp="1"/>
          </p:cNvSpPr>
          <p:nvPr>
            <p:ph type="body" sz="quarter" idx="13"/>
          </p:nvPr>
        </p:nvSpPr>
        <p:spPr>
          <a:xfrm>
            <a:off x="1530416" y="3551583"/>
            <a:ext cx="4565584" cy="2108072"/>
          </a:xfrm>
        </p:spPr>
        <p:txBody>
          <a:bodyPr>
            <a:noAutofit/>
          </a:bodyPr>
          <a:lstStyle>
            <a:lvl1pPr marL="0" indent="0">
              <a:buNone/>
              <a:defRPr sz="1800" b="1">
                <a:solidFill>
                  <a:schemeClr val="accent1"/>
                </a:solidFill>
              </a:defRPr>
            </a:lvl1pPr>
            <a:lvl2pPr marL="457200" indent="0">
              <a:buNone/>
              <a:defRPr sz="2400"/>
            </a:lvl2pPr>
            <a:lvl3pPr>
              <a:defRPr sz="2400"/>
            </a:lvl3pPr>
            <a:lvl4pPr>
              <a:defRPr sz="2400"/>
            </a:lvl4pPr>
            <a:lvl5pPr>
              <a:defRPr sz="2400"/>
            </a:lvl5pPr>
          </a:lstStyle>
          <a:p>
            <a:pPr lvl="0"/>
            <a:r>
              <a:rPr lang="en-US"/>
              <a:t>Click to edit Master text styles</a:t>
            </a:r>
          </a:p>
        </p:txBody>
      </p:sp>
      <p:sp>
        <p:nvSpPr>
          <p:cNvPr id="10" name="Picture Placeholder 9">
            <a:extLst>
              <a:ext uri="{FF2B5EF4-FFF2-40B4-BE49-F238E27FC236}">
                <a16:creationId xmlns:a16="http://schemas.microsoft.com/office/drawing/2014/main" id="{8EC2FB99-4635-D55E-AE36-45D1A525568D}"/>
              </a:ext>
            </a:extLst>
          </p:cNvPr>
          <p:cNvSpPr>
            <a:spLocks noGrp="1"/>
          </p:cNvSpPr>
          <p:nvPr>
            <p:ph type="pic" sz="quarter" idx="14"/>
          </p:nvPr>
        </p:nvSpPr>
        <p:spPr>
          <a:xfrm>
            <a:off x="6997566" y="-58057"/>
            <a:ext cx="5194434" cy="6966857"/>
          </a:xfrm>
          <a:pattFill prst="lgGrid">
            <a:fgClr>
              <a:schemeClr val="lt1"/>
            </a:fgClr>
            <a:bgClr>
              <a:schemeClr val="accent1">
                <a:lumMod val="20000"/>
                <a:lumOff val="80000"/>
              </a:schemeClr>
            </a:bgClr>
          </a:pattFill>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6DA6306F-E76F-67A6-6476-ABA6EBD56192}"/>
              </a:ext>
            </a:extLst>
          </p:cNvPr>
          <p:cNvSpPr>
            <a:spLocks noGrp="1"/>
          </p:cNvSpPr>
          <p:nvPr>
            <p:ph type="title"/>
          </p:nvPr>
        </p:nvSpPr>
        <p:spPr>
          <a:xfrm>
            <a:off x="2941983" y="1755108"/>
            <a:ext cx="3154016" cy="1673892"/>
          </a:xfrm>
        </p:spPr>
        <p:txBody>
          <a:bodyPr anchor="ctr">
            <a:normAutofit/>
          </a:bodyPr>
          <a:lstStyle>
            <a:lvl1pPr>
              <a:defRPr sz="2800" b="1"/>
            </a:lvl1pPr>
          </a:lstStyle>
          <a:p>
            <a:r>
              <a:rPr lang="en-US"/>
              <a:t>Click to edit Master title style</a:t>
            </a:r>
          </a:p>
        </p:txBody>
      </p:sp>
      <p:sp>
        <p:nvSpPr>
          <p:cNvPr id="8" name="Content Placeholder 21">
            <a:extLst>
              <a:ext uri="{FF2B5EF4-FFF2-40B4-BE49-F238E27FC236}">
                <a16:creationId xmlns:a16="http://schemas.microsoft.com/office/drawing/2014/main" id="{880489F7-6C0B-9E03-01D6-29C207EF4B4D}"/>
              </a:ext>
            </a:extLst>
          </p:cNvPr>
          <p:cNvSpPr>
            <a:spLocks noGrp="1"/>
          </p:cNvSpPr>
          <p:nvPr>
            <p:ph sz="quarter" idx="23" hasCustomPrompt="1"/>
          </p:nvPr>
        </p:nvSpPr>
        <p:spPr>
          <a:xfrm>
            <a:off x="1530416" y="1755108"/>
            <a:ext cx="1267231" cy="1663402"/>
          </a:xfrm>
          <a:prstGeom prst="rect">
            <a:avLst/>
          </a:prstGeom>
        </p:spPr>
        <p:txBody>
          <a:bodyPr anchor="ctr" anchorCtr="0">
            <a:normAutofit/>
          </a:bodyPr>
          <a:lstStyle>
            <a:lvl1pPr marL="0" indent="0" algn="ctr">
              <a:buFont typeface="Arial" panose="020B0604020202020204" pitchFamily="34" charset="0"/>
              <a:buNone/>
              <a:defRPr sz="1200" b="1"/>
            </a:lvl1pPr>
          </a:lstStyle>
          <a:p>
            <a:pPr lvl="0"/>
            <a:r>
              <a:rPr lang="en-US"/>
              <a:t>icon</a:t>
            </a:r>
          </a:p>
        </p:txBody>
      </p:sp>
    </p:spTree>
    <p:extLst>
      <p:ext uri="{BB962C8B-B14F-4D97-AF65-F5344CB8AC3E}">
        <p14:creationId xmlns:p14="http://schemas.microsoft.com/office/powerpoint/2010/main" val="2659780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ft Title with Right Ico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77F4326-E04F-5E40-CC87-517264BEC4AD}"/>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4" name="Footer Placeholder 3">
            <a:extLst>
              <a:ext uri="{FF2B5EF4-FFF2-40B4-BE49-F238E27FC236}">
                <a16:creationId xmlns:a16="http://schemas.microsoft.com/office/drawing/2014/main" id="{7ED306C2-C1FF-D425-4979-DB6D9B1ED9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11E9B2-8683-3D15-F08F-58B17CAA1B43}"/>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6" name="Google Shape;46;p11">
            <a:extLst>
              <a:ext uri="{FF2B5EF4-FFF2-40B4-BE49-F238E27FC236}">
                <a16:creationId xmlns:a16="http://schemas.microsoft.com/office/drawing/2014/main" id="{793E1A84-6368-6D5A-03FD-CC8AD80EFD60}"/>
              </a:ext>
            </a:extLst>
          </p:cNvPr>
          <p:cNvSpPr txBox="1">
            <a:spLocks noGrp="1"/>
          </p:cNvSpPr>
          <p:nvPr>
            <p:ph type="body" idx="1"/>
          </p:nvPr>
        </p:nvSpPr>
        <p:spPr>
          <a:xfrm>
            <a:off x="7358626" y="2102582"/>
            <a:ext cx="2770112" cy="592451"/>
          </a:xfrm>
          <a:prstGeom prst="rect">
            <a:avLst/>
          </a:prstGeom>
        </p:spPr>
        <p:txBody>
          <a:bodyPr spcFirstLastPara="1" wrap="square" lIns="91425" tIns="91425" rIns="91425" bIns="91425" anchor="ctr" anchorCtr="0">
            <a:normAutofit/>
          </a:bodyPr>
          <a:lstStyle>
            <a:lvl1pPr marL="114300" lvl="0" indent="0" algn="l">
              <a:spcBef>
                <a:spcPts val="0"/>
              </a:spcBef>
              <a:spcAft>
                <a:spcPts val="0"/>
              </a:spcAft>
              <a:buSzPts val="1800"/>
              <a:buNone/>
              <a:defRPr sz="16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pPr lvl="0"/>
            <a:r>
              <a:rPr lang="en-US"/>
              <a:t>Click to edit Master text styles</a:t>
            </a:r>
          </a:p>
        </p:txBody>
      </p:sp>
      <p:cxnSp>
        <p:nvCxnSpPr>
          <p:cNvPr id="11" name="Google Shape;60;p13">
            <a:extLst>
              <a:ext uri="{FF2B5EF4-FFF2-40B4-BE49-F238E27FC236}">
                <a16:creationId xmlns:a16="http://schemas.microsoft.com/office/drawing/2014/main" id="{9FEEA3CF-BADD-04DB-3E5A-78B0F648B344}"/>
              </a:ext>
            </a:extLst>
          </p:cNvPr>
          <p:cNvCxnSpPr>
            <a:cxnSpLocks/>
          </p:cNvCxnSpPr>
          <p:nvPr userDrawn="1"/>
        </p:nvCxnSpPr>
        <p:spPr>
          <a:xfrm>
            <a:off x="7358627" y="2838588"/>
            <a:ext cx="2770111" cy="0"/>
          </a:xfrm>
          <a:prstGeom prst="straightConnector1">
            <a:avLst/>
          </a:prstGeom>
          <a:noFill/>
          <a:ln w="25400" cap="flat" cmpd="sng">
            <a:solidFill>
              <a:schemeClr val="accent2"/>
            </a:solidFill>
            <a:prstDash val="solid"/>
            <a:round/>
            <a:headEnd type="none" w="med" len="med"/>
            <a:tailEnd type="none" w="med" len="med"/>
          </a:ln>
        </p:spPr>
      </p:cxnSp>
      <p:sp>
        <p:nvSpPr>
          <p:cNvPr id="12" name="Google Shape;46;p11">
            <a:extLst>
              <a:ext uri="{FF2B5EF4-FFF2-40B4-BE49-F238E27FC236}">
                <a16:creationId xmlns:a16="http://schemas.microsoft.com/office/drawing/2014/main" id="{C1811565-E1F0-E096-19EC-1ABC30F40EE1}"/>
              </a:ext>
            </a:extLst>
          </p:cNvPr>
          <p:cNvSpPr txBox="1">
            <a:spLocks noGrp="1"/>
          </p:cNvSpPr>
          <p:nvPr>
            <p:ph type="body" idx="14"/>
          </p:nvPr>
        </p:nvSpPr>
        <p:spPr>
          <a:xfrm>
            <a:off x="7358626" y="2973439"/>
            <a:ext cx="2770112" cy="592451"/>
          </a:xfrm>
          <a:prstGeom prst="rect">
            <a:avLst/>
          </a:prstGeom>
        </p:spPr>
        <p:txBody>
          <a:bodyPr spcFirstLastPara="1" wrap="square" lIns="91425" tIns="91425" rIns="91425" bIns="91425" anchor="ctr" anchorCtr="0">
            <a:normAutofit/>
          </a:bodyPr>
          <a:lstStyle>
            <a:lvl1pPr marL="114300" lvl="0" indent="0" algn="l">
              <a:spcBef>
                <a:spcPts val="0"/>
              </a:spcBef>
              <a:spcAft>
                <a:spcPts val="0"/>
              </a:spcAft>
              <a:buSzPts val="1800"/>
              <a:buNone/>
              <a:defRPr sz="16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pPr lvl="0"/>
            <a:r>
              <a:rPr lang="en-US"/>
              <a:t>Click to edit Master text styles</a:t>
            </a:r>
          </a:p>
        </p:txBody>
      </p:sp>
      <p:sp>
        <p:nvSpPr>
          <p:cNvPr id="13" name="Google Shape;46;p11">
            <a:extLst>
              <a:ext uri="{FF2B5EF4-FFF2-40B4-BE49-F238E27FC236}">
                <a16:creationId xmlns:a16="http://schemas.microsoft.com/office/drawing/2014/main" id="{6F659351-34E0-9866-BC11-70ADF44BD644}"/>
              </a:ext>
            </a:extLst>
          </p:cNvPr>
          <p:cNvSpPr txBox="1">
            <a:spLocks noGrp="1"/>
          </p:cNvSpPr>
          <p:nvPr>
            <p:ph type="body" idx="16"/>
          </p:nvPr>
        </p:nvSpPr>
        <p:spPr>
          <a:xfrm>
            <a:off x="7358626" y="3787592"/>
            <a:ext cx="2770112" cy="592451"/>
          </a:xfrm>
          <a:prstGeom prst="rect">
            <a:avLst/>
          </a:prstGeom>
        </p:spPr>
        <p:txBody>
          <a:bodyPr spcFirstLastPara="1" wrap="square" lIns="91425" tIns="91425" rIns="91425" bIns="91425" anchor="ctr" anchorCtr="0">
            <a:normAutofit/>
          </a:bodyPr>
          <a:lstStyle>
            <a:lvl1pPr marL="114300" lvl="0" indent="0" algn="l">
              <a:spcBef>
                <a:spcPts val="0"/>
              </a:spcBef>
              <a:spcAft>
                <a:spcPts val="0"/>
              </a:spcAft>
              <a:buSzPts val="1800"/>
              <a:buNone/>
              <a:defRPr sz="16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pPr lvl="0"/>
            <a:r>
              <a:rPr lang="en-US"/>
              <a:t>Click to edit Master text styles</a:t>
            </a:r>
          </a:p>
        </p:txBody>
      </p:sp>
      <p:cxnSp>
        <p:nvCxnSpPr>
          <p:cNvPr id="14" name="Google Shape;60;p13">
            <a:extLst>
              <a:ext uri="{FF2B5EF4-FFF2-40B4-BE49-F238E27FC236}">
                <a16:creationId xmlns:a16="http://schemas.microsoft.com/office/drawing/2014/main" id="{6DE6C174-94BB-7EEF-9080-E4DB3CF29F86}"/>
              </a:ext>
            </a:extLst>
          </p:cNvPr>
          <p:cNvCxnSpPr>
            <a:cxnSpLocks/>
          </p:cNvCxnSpPr>
          <p:nvPr userDrawn="1"/>
        </p:nvCxnSpPr>
        <p:spPr>
          <a:xfrm>
            <a:off x="7358627" y="4523598"/>
            <a:ext cx="2770111" cy="0"/>
          </a:xfrm>
          <a:prstGeom prst="straightConnector1">
            <a:avLst/>
          </a:prstGeom>
          <a:noFill/>
          <a:ln w="25400" cap="flat" cmpd="sng">
            <a:solidFill>
              <a:schemeClr val="accent2"/>
            </a:solidFill>
            <a:prstDash val="solid"/>
            <a:round/>
            <a:headEnd type="none" w="med" len="med"/>
            <a:tailEnd type="none" w="med" len="med"/>
          </a:ln>
        </p:spPr>
      </p:cxnSp>
      <p:sp>
        <p:nvSpPr>
          <p:cNvPr id="15" name="Google Shape;46;p11">
            <a:extLst>
              <a:ext uri="{FF2B5EF4-FFF2-40B4-BE49-F238E27FC236}">
                <a16:creationId xmlns:a16="http://schemas.microsoft.com/office/drawing/2014/main" id="{8E3C248B-E994-8017-9749-EAFEDF09F672}"/>
              </a:ext>
            </a:extLst>
          </p:cNvPr>
          <p:cNvSpPr txBox="1">
            <a:spLocks noGrp="1"/>
          </p:cNvSpPr>
          <p:nvPr>
            <p:ph type="body" idx="18"/>
          </p:nvPr>
        </p:nvSpPr>
        <p:spPr>
          <a:xfrm>
            <a:off x="7358626" y="4658449"/>
            <a:ext cx="2770112" cy="592451"/>
          </a:xfrm>
          <a:prstGeom prst="rect">
            <a:avLst/>
          </a:prstGeom>
        </p:spPr>
        <p:txBody>
          <a:bodyPr spcFirstLastPara="1" wrap="square" lIns="91425" tIns="91425" rIns="91425" bIns="91425" anchor="ctr" anchorCtr="0">
            <a:normAutofit/>
          </a:bodyPr>
          <a:lstStyle>
            <a:lvl1pPr marL="114300" lvl="0" indent="0" algn="l">
              <a:spcBef>
                <a:spcPts val="0"/>
              </a:spcBef>
              <a:spcAft>
                <a:spcPts val="0"/>
              </a:spcAft>
              <a:buSzPts val="1800"/>
              <a:buNone/>
              <a:defRPr sz="16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pPr lvl="0"/>
            <a:r>
              <a:rPr lang="en-US"/>
              <a:t>Click to edit Master text styles</a:t>
            </a:r>
          </a:p>
        </p:txBody>
      </p:sp>
      <p:cxnSp>
        <p:nvCxnSpPr>
          <p:cNvPr id="16" name="Google Shape;60;p13">
            <a:extLst>
              <a:ext uri="{FF2B5EF4-FFF2-40B4-BE49-F238E27FC236}">
                <a16:creationId xmlns:a16="http://schemas.microsoft.com/office/drawing/2014/main" id="{7BA5EFE8-AB83-44E5-C4AC-8D5CFBFE16D9}"/>
              </a:ext>
            </a:extLst>
          </p:cNvPr>
          <p:cNvCxnSpPr>
            <a:cxnSpLocks/>
          </p:cNvCxnSpPr>
          <p:nvPr userDrawn="1"/>
        </p:nvCxnSpPr>
        <p:spPr>
          <a:xfrm>
            <a:off x="7358627" y="3678867"/>
            <a:ext cx="2770111" cy="0"/>
          </a:xfrm>
          <a:prstGeom prst="straightConnector1">
            <a:avLst/>
          </a:prstGeom>
          <a:noFill/>
          <a:ln w="25400" cap="flat" cmpd="sng">
            <a:solidFill>
              <a:schemeClr val="accent2"/>
            </a:solidFill>
            <a:prstDash val="solid"/>
            <a:round/>
            <a:headEnd type="none" w="med" len="med"/>
            <a:tailEnd type="none" w="med" len="med"/>
          </a:ln>
        </p:spPr>
      </p:cxnSp>
      <p:sp>
        <p:nvSpPr>
          <p:cNvPr id="17" name="Content Placeholder 21">
            <a:extLst>
              <a:ext uri="{FF2B5EF4-FFF2-40B4-BE49-F238E27FC236}">
                <a16:creationId xmlns:a16="http://schemas.microsoft.com/office/drawing/2014/main" id="{5B17B49E-3458-880C-7960-8A279523AF54}"/>
              </a:ext>
            </a:extLst>
          </p:cNvPr>
          <p:cNvSpPr>
            <a:spLocks noGrp="1"/>
          </p:cNvSpPr>
          <p:nvPr>
            <p:ph sz="quarter" idx="23" hasCustomPrompt="1"/>
          </p:nvPr>
        </p:nvSpPr>
        <p:spPr>
          <a:xfrm>
            <a:off x="6427278" y="2026714"/>
            <a:ext cx="736898" cy="726619"/>
          </a:xfrm>
          <a:prstGeom prst="rect">
            <a:avLst/>
          </a:prstGeom>
        </p:spPr>
        <p:txBody>
          <a:bodyPr anchor="ctr">
            <a:normAutofit/>
          </a:bodyPr>
          <a:lstStyle>
            <a:lvl1pPr marL="0" indent="0" algn="ctr">
              <a:buFont typeface="Arial" panose="020B0604020202020204" pitchFamily="34" charset="0"/>
              <a:buNone/>
              <a:defRPr sz="1200" b="1"/>
            </a:lvl1pPr>
          </a:lstStyle>
          <a:p>
            <a:pPr lvl="0"/>
            <a:r>
              <a:rPr lang="en-US"/>
              <a:t>icon</a:t>
            </a:r>
          </a:p>
        </p:txBody>
      </p:sp>
      <p:sp>
        <p:nvSpPr>
          <p:cNvPr id="18" name="Content Placeholder 21">
            <a:extLst>
              <a:ext uri="{FF2B5EF4-FFF2-40B4-BE49-F238E27FC236}">
                <a16:creationId xmlns:a16="http://schemas.microsoft.com/office/drawing/2014/main" id="{22A6B7FC-BB7E-FB9A-89EF-1A8502A896B7}"/>
              </a:ext>
            </a:extLst>
          </p:cNvPr>
          <p:cNvSpPr>
            <a:spLocks noGrp="1"/>
          </p:cNvSpPr>
          <p:nvPr>
            <p:ph sz="quarter" idx="34" hasCustomPrompt="1"/>
          </p:nvPr>
        </p:nvSpPr>
        <p:spPr>
          <a:xfrm>
            <a:off x="6427278" y="2881597"/>
            <a:ext cx="736898" cy="726619"/>
          </a:xfrm>
          <a:prstGeom prst="rect">
            <a:avLst/>
          </a:prstGeom>
        </p:spPr>
        <p:txBody>
          <a:bodyPr anchor="ctr">
            <a:normAutofit/>
          </a:bodyPr>
          <a:lstStyle>
            <a:lvl1pPr marL="0" indent="0" algn="ctr">
              <a:buNone/>
              <a:defRPr sz="1200" b="1"/>
            </a:lvl1pPr>
          </a:lstStyle>
          <a:p>
            <a:pPr lvl="0"/>
            <a:r>
              <a:rPr lang="en-US"/>
              <a:t>icon</a:t>
            </a:r>
          </a:p>
        </p:txBody>
      </p:sp>
      <p:sp>
        <p:nvSpPr>
          <p:cNvPr id="19" name="Content Placeholder 21">
            <a:extLst>
              <a:ext uri="{FF2B5EF4-FFF2-40B4-BE49-F238E27FC236}">
                <a16:creationId xmlns:a16="http://schemas.microsoft.com/office/drawing/2014/main" id="{B2BEA4FE-BD44-647B-6C9E-8BC334F627BF}"/>
              </a:ext>
            </a:extLst>
          </p:cNvPr>
          <p:cNvSpPr>
            <a:spLocks noGrp="1"/>
          </p:cNvSpPr>
          <p:nvPr>
            <p:ph sz="quarter" idx="35" hasCustomPrompt="1"/>
          </p:nvPr>
        </p:nvSpPr>
        <p:spPr>
          <a:xfrm>
            <a:off x="6427278" y="3736480"/>
            <a:ext cx="736898" cy="726619"/>
          </a:xfrm>
          <a:prstGeom prst="rect">
            <a:avLst/>
          </a:prstGeom>
        </p:spPr>
        <p:txBody>
          <a:bodyPr anchor="ctr">
            <a:noAutofit/>
          </a:bodyPr>
          <a:lstStyle>
            <a:lvl1pPr marL="0" indent="0" algn="ctr">
              <a:buNone/>
              <a:defRPr sz="1200" b="1"/>
            </a:lvl1pPr>
          </a:lstStyle>
          <a:p>
            <a:pPr lvl="0"/>
            <a:r>
              <a:rPr lang="en-US"/>
              <a:t>icon</a:t>
            </a:r>
          </a:p>
        </p:txBody>
      </p:sp>
      <p:sp>
        <p:nvSpPr>
          <p:cNvPr id="20" name="Content Placeholder 21">
            <a:extLst>
              <a:ext uri="{FF2B5EF4-FFF2-40B4-BE49-F238E27FC236}">
                <a16:creationId xmlns:a16="http://schemas.microsoft.com/office/drawing/2014/main" id="{407226AA-F102-A458-8518-6AD05F61A3E9}"/>
              </a:ext>
            </a:extLst>
          </p:cNvPr>
          <p:cNvSpPr>
            <a:spLocks noGrp="1"/>
          </p:cNvSpPr>
          <p:nvPr>
            <p:ph sz="quarter" idx="36" hasCustomPrompt="1"/>
          </p:nvPr>
        </p:nvSpPr>
        <p:spPr>
          <a:xfrm>
            <a:off x="6427278" y="4591364"/>
            <a:ext cx="736898" cy="726619"/>
          </a:xfrm>
          <a:prstGeom prst="rect">
            <a:avLst/>
          </a:prstGeom>
        </p:spPr>
        <p:txBody>
          <a:bodyPr anchor="ctr">
            <a:noAutofit/>
          </a:bodyPr>
          <a:lstStyle>
            <a:lvl1pPr marL="0" indent="0" algn="ctr">
              <a:buNone/>
              <a:defRPr sz="1200" b="1"/>
            </a:lvl1pPr>
          </a:lstStyle>
          <a:p>
            <a:pPr lvl="0"/>
            <a:r>
              <a:rPr lang="en-US"/>
              <a:t>icon</a:t>
            </a:r>
          </a:p>
        </p:txBody>
      </p:sp>
      <p:sp>
        <p:nvSpPr>
          <p:cNvPr id="9" name="Title 1">
            <a:extLst>
              <a:ext uri="{FF2B5EF4-FFF2-40B4-BE49-F238E27FC236}">
                <a16:creationId xmlns:a16="http://schemas.microsoft.com/office/drawing/2014/main" id="{CD166F63-2F11-27FC-F123-F6E99525AF79}"/>
              </a:ext>
            </a:extLst>
          </p:cNvPr>
          <p:cNvSpPr>
            <a:spLocks noGrp="1"/>
          </p:cNvSpPr>
          <p:nvPr>
            <p:ph type="title"/>
          </p:nvPr>
        </p:nvSpPr>
        <p:spPr>
          <a:xfrm>
            <a:off x="1530416" y="712273"/>
            <a:ext cx="4565583" cy="2716727"/>
          </a:xfrm>
        </p:spPr>
        <p:txBody>
          <a:bodyPr anchor="b"/>
          <a:lstStyle>
            <a:lvl1pPr>
              <a:defRPr b="1"/>
            </a:lvl1pPr>
          </a:lstStyle>
          <a:p>
            <a:r>
              <a:rPr lang="en-US"/>
              <a:t>Click to edit Master title style</a:t>
            </a:r>
          </a:p>
        </p:txBody>
      </p:sp>
      <p:sp>
        <p:nvSpPr>
          <p:cNvPr id="10" name="Text Placeholder 6">
            <a:extLst>
              <a:ext uri="{FF2B5EF4-FFF2-40B4-BE49-F238E27FC236}">
                <a16:creationId xmlns:a16="http://schemas.microsoft.com/office/drawing/2014/main" id="{6BC8C9A8-4FC7-D47D-D915-D047E0E407B4}"/>
              </a:ext>
            </a:extLst>
          </p:cNvPr>
          <p:cNvSpPr>
            <a:spLocks noGrp="1"/>
          </p:cNvSpPr>
          <p:nvPr>
            <p:ph type="body" sz="quarter" idx="13"/>
          </p:nvPr>
        </p:nvSpPr>
        <p:spPr>
          <a:xfrm>
            <a:off x="1530416" y="3439490"/>
            <a:ext cx="4565584" cy="2220165"/>
          </a:xfrm>
        </p:spPr>
        <p:txBody>
          <a:bodyPr>
            <a:noAutofit/>
          </a:bodyPr>
          <a:lstStyle>
            <a:lvl1pPr marL="0" indent="0">
              <a:buNone/>
              <a:defRPr sz="1800" b="1">
                <a:solidFill>
                  <a:schemeClr val="accent1"/>
                </a:solidFill>
              </a:defRPr>
            </a:lvl1pPr>
            <a:lvl2pPr marL="457200" indent="0">
              <a:buNone/>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110565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with 3 Ico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77F4326-E04F-5E40-CC87-517264BEC4AD}"/>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4" name="Footer Placeholder 3">
            <a:extLst>
              <a:ext uri="{FF2B5EF4-FFF2-40B4-BE49-F238E27FC236}">
                <a16:creationId xmlns:a16="http://schemas.microsoft.com/office/drawing/2014/main" id="{7ED306C2-C1FF-D425-4979-DB6D9B1ED9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11E9B2-8683-3D15-F08F-58B17CAA1B43}"/>
              </a:ext>
            </a:extLst>
          </p:cNvPr>
          <p:cNvSpPr>
            <a:spLocks noGrp="1"/>
          </p:cNvSpPr>
          <p:nvPr>
            <p:ph type="sldNum" sz="quarter" idx="12"/>
          </p:nvPr>
        </p:nvSpPr>
        <p:spPr/>
        <p:txBody>
          <a:bodyPr/>
          <a:lstStyle/>
          <a:p>
            <a:fld id="{85385A41-6346-FF4B-8F2C-488473998BE8}" type="slidenum">
              <a:rPr lang="en-US" smtClean="0"/>
              <a:t>‹#›</a:t>
            </a:fld>
            <a:endParaRPr lang="en-US"/>
          </a:p>
        </p:txBody>
      </p:sp>
      <p:cxnSp>
        <p:nvCxnSpPr>
          <p:cNvPr id="11" name="Google Shape;60;p13">
            <a:extLst>
              <a:ext uri="{FF2B5EF4-FFF2-40B4-BE49-F238E27FC236}">
                <a16:creationId xmlns:a16="http://schemas.microsoft.com/office/drawing/2014/main" id="{9FEEA3CF-BADD-04DB-3E5A-78B0F648B344}"/>
              </a:ext>
            </a:extLst>
          </p:cNvPr>
          <p:cNvCxnSpPr>
            <a:cxnSpLocks/>
          </p:cNvCxnSpPr>
          <p:nvPr userDrawn="1"/>
        </p:nvCxnSpPr>
        <p:spPr>
          <a:xfrm>
            <a:off x="4538311" y="2499223"/>
            <a:ext cx="0" cy="2024375"/>
          </a:xfrm>
          <a:prstGeom prst="straightConnector1">
            <a:avLst/>
          </a:prstGeom>
          <a:noFill/>
          <a:ln w="25400" cap="flat" cmpd="sng">
            <a:solidFill>
              <a:schemeClr val="accent2"/>
            </a:solidFill>
            <a:prstDash val="solid"/>
            <a:round/>
            <a:headEnd type="none" w="med" len="med"/>
            <a:tailEnd type="none" w="med" len="med"/>
          </a:ln>
        </p:spPr>
      </p:cxnSp>
      <p:sp>
        <p:nvSpPr>
          <p:cNvPr id="17" name="Content Placeholder 21">
            <a:extLst>
              <a:ext uri="{FF2B5EF4-FFF2-40B4-BE49-F238E27FC236}">
                <a16:creationId xmlns:a16="http://schemas.microsoft.com/office/drawing/2014/main" id="{5B17B49E-3458-880C-7960-8A279523AF54}"/>
              </a:ext>
            </a:extLst>
          </p:cNvPr>
          <p:cNvSpPr>
            <a:spLocks noGrp="1"/>
          </p:cNvSpPr>
          <p:nvPr>
            <p:ph sz="quarter" idx="23" hasCustomPrompt="1"/>
          </p:nvPr>
        </p:nvSpPr>
        <p:spPr>
          <a:xfrm>
            <a:off x="2201834" y="2309566"/>
            <a:ext cx="1267231" cy="1119425"/>
          </a:xfrm>
          <a:prstGeom prst="rect">
            <a:avLst/>
          </a:prstGeom>
        </p:spPr>
        <p:txBody>
          <a:bodyPr anchor="ctr">
            <a:normAutofit/>
          </a:bodyPr>
          <a:lstStyle>
            <a:lvl1pPr marL="0" indent="0" algn="ctr">
              <a:buFont typeface="Arial" panose="020B0604020202020204" pitchFamily="34" charset="0"/>
              <a:buNone/>
              <a:defRPr sz="1200" b="1"/>
            </a:lvl1pPr>
          </a:lstStyle>
          <a:p>
            <a:pPr lvl="0"/>
            <a:r>
              <a:rPr lang="en-US"/>
              <a:t>icon</a:t>
            </a:r>
          </a:p>
        </p:txBody>
      </p:sp>
      <p:sp>
        <p:nvSpPr>
          <p:cNvPr id="9" name="Title 1">
            <a:extLst>
              <a:ext uri="{FF2B5EF4-FFF2-40B4-BE49-F238E27FC236}">
                <a16:creationId xmlns:a16="http://schemas.microsoft.com/office/drawing/2014/main" id="{CD166F63-2F11-27FC-F123-F6E99525AF79}"/>
              </a:ext>
            </a:extLst>
          </p:cNvPr>
          <p:cNvSpPr>
            <a:spLocks noGrp="1"/>
          </p:cNvSpPr>
          <p:nvPr>
            <p:ph type="title"/>
          </p:nvPr>
        </p:nvSpPr>
        <p:spPr>
          <a:xfrm>
            <a:off x="1530416" y="712273"/>
            <a:ext cx="9150153" cy="1025539"/>
          </a:xfrm>
        </p:spPr>
        <p:txBody>
          <a:bodyPr anchor="b"/>
          <a:lstStyle>
            <a:lvl1pPr>
              <a:defRPr b="1"/>
            </a:lvl1pPr>
          </a:lstStyle>
          <a:p>
            <a:r>
              <a:rPr lang="en-US"/>
              <a:t>Click to edit Master title style</a:t>
            </a:r>
          </a:p>
        </p:txBody>
      </p:sp>
      <p:cxnSp>
        <p:nvCxnSpPr>
          <p:cNvPr id="8" name="Google Shape;60;p13">
            <a:extLst>
              <a:ext uri="{FF2B5EF4-FFF2-40B4-BE49-F238E27FC236}">
                <a16:creationId xmlns:a16="http://schemas.microsoft.com/office/drawing/2014/main" id="{8837AEE0-7F9B-12BC-1654-CDAE23DB2F31}"/>
              </a:ext>
            </a:extLst>
          </p:cNvPr>
          <p:cNvCxnSpPr>
            <a:cxnSpLocks/>
          </p:cNvCxnSpPr>
          <p:nvPr userDrawn="1"/>
        </p:nvCxnSpPr>
        <p:spPr>
          <a:xfrm>
            <a:off x="7720742" y="2499223"/>
            <a:ext cx="0" cy="2024375"/>
          </a:xfrm>
          <a:prstGeom prst="straightConnector1">
            <a:avLst/>
          </a:prstGeom>
          <a:noFill/>
          <a:ln w="25400" cap="flat" cmpd="sng">
            <a:solidFill>
              <a:schemeClr val="accent2"/>
            </a:solidFill>
            <a:prstDash val="solid"/>
            <a:round/>
            <a:headEnd type="none" w="med" len="med"/>
            <a:tailEnd type="none" w="med" len="med"/>
          </a:ln>
        </p:spPr>
      </p:cxnSp>
      <p:sp>
        <p:nvSpPr>
          <p:cNvPr id="21" name="Content Placeholder 21">
            <a:extLst>
              <a:ext uri="{FF2B5EF4-FFF2-40B4-BE49-F238E27FC236}">
                <a16:creationId xmlns:a16="http://schemas.microsoft.com/office/drawing/2014/main" id="{7029D514-7DF2-D77C-2E18-479325CE9C56}"/>
              </a:ext>
            </a:extLst>
          </p:cNvPr>
          <p:cNvSpPr>
            <a:spLocks noGrp="1"/>
          </p:cNvSpPr>
          <p:nvPr>
            <p:ph sz="quarter" idx="25" hasCustomPrompt="1"/>
          </p:nvPr>
        </p:nvSpPr>
        <p:spPr>
          <a:xfrm>
            <a:off x="5458501" y="2309566"/>
            <a:ext cx="1267231" cy="1119425"/>
          </a:xfrm>
          <a:prstGeom prst="rect">
            <a:avLst/>
          </a:prstGeom>
        </p:spPr>
        <p:txBody>
          <a:bodyPr anchor="ctr">
            <a:normAutofit/>
          </a:bodyPr>
          <a:lstStyle>
            <a:lvl1pPr marL="0" indent="0" algn="ctr">
              <a:buFont typeface="Arial" panose="020B0604020202020204" pitchFamily="34" charset="0"/>
              <a:buNone/>
              <a:defRPr sz="1200" b="1"/>
            </a:lvl1pPr>
          </a:lstStyle>
          <a:p>
            <a:pPr lvl="0"/>
            <a:r>
              <a:rPr lang="en-US"/>
              <a:t>icon</a:t>
            </a:r>
          </a:p>
        </p:txBody>
      </p:sp>
      <p:sp>
        <p:nvSpPr>
          <p:cNvPr id="24" name="Content Placeholder 21">
            <a:extLst>
              <a:ext uri="{FF2B5EF4-FFF2-40B4-BE49-F238E27FC236}">
                <a16:creationId xmlns:a16="http://schemas.microsoft.com/office/drawing/2014/main" id="{4206686E-0011-F2D3-EF92-93CA35045704}"/>
              </a:ext>
            </a:extLst>
          </p:cNvPr>
          <p:cNvSpPr>
            <a:spLocks noGrp="1"/>
          </p:cNvSpPr>
          <p:nvPr>
            <p:ph sz="quarter" idx="27" hasCustomPrompt="1"/>
          </p:nvPr>
        </p:nvSpPr>
        <p:spPr>
          <a:xfrm>
            <a:off x="8725773" y="2309566"/>
            <a:ext cx="1267231" cy="1119425"/>
          </a:xfrm>
          <a:prstGeom prst="rect">
            <a:avLst/>
          </a:prstGeom>
        </p:spPr>
        <p:txBody>
          <a:bodyPr anchor="ctr">
            <a:normAutofit/>
          </a:bodyPr>
          <a:lstStyle>
            <a:lvl1pPr marL="0" indent="0" algn="ctr">
              <a:buFont typeface="Arial" panose="020B0604020202020204" pitchFamily="34" charset="0"/>
              <a:buNone/>
              <a:defRPr sz="1200" b="1"/>
            </a:lvl1pPr>
          </a:lstStyle>
          <a:p>
            <a:pPr lvl="0"/>
            <a:r>
              <a:rPr lang="en-US"/>
              <a:t>icon</a:t>
            </a:r>
          </a:p>
        </p:txBody>
      </p:sp>
      <p:sp>
        <p:nvSpPr>
          <p:cNvPr id="26" name="Text Placeholder 25">
            <a:extLst>
              <a:ext uri="{FF2B5EF4-FFF2-40B4-BE49-F238E27FC236}">
                <a16:creationId xmlns:a16="http://schemas.microsoft.com/office/drawing/2014/main" id="{AE78DF03-A66E-32C4-AC00-D998E4AE0626}"/>
              </a:ext>
            </a:extLst>
          </p:cNvPr>
          <p:cNvSpPr>
            <a:spLocks noGrp="1"/>
          </p:cNvSpPr>
          <p:nvPr>
            <p:ph type="body" sz="quarter" idx="28"/>
          </p:nvPr>
        </p:nvSpPr>
        <p:spPr>
          <a:xfrm>
            <a:off x="1573438" y="3607274"/>
            <a:ext cx="2740025" cy="2136775"/>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5">
            <a:extLst>
              <a:ext uri="{FF2B5EF4-FFF2-40B4-BE49-F238E27FC236}">
                <a16:creationId xmlns:a16="http://schemas.microsoft.com/office/drawing/2014/main" id="{B089D10B-220D-D156-F452-81B5822AA830}"/>
              </a:ext>
            </a:extLst>
          </p:cNvPr>
          <p:cNvSpPr>
            <a:spLocks noGrp="1"/>
          </p:cNvSpPr>
          <p:nvPr>
            <p:ph type="body" sz="quarter" idx="29"/>
          </p:nvPr>
        </p:nvSpPr>
        <p:spPr>
          <a:xfrm>
            <a:off x="7945957" y="3607274"/>
            <a:ext cx="2740025" cy="2136775"/>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5">
            <a:extLst>
              <a:ext uri="{FF2B5EF4-FFF2-40B4-BE49-F238E27FC236}">
                <a16:creationId xmlns:a16="http://schemas.microsoft.com/office/drawing/2014/main" id="{42ED7218-F98C-D8C0-B2F3-30AEE8123E6A}"/>
              </a:ext>
            </a:extLst>
          </p:cNvPr>
          <p:cNvSpPr>
            <a:spLocks noGrp="1"/>
          </p:cNvSpPr>
          <p:nvPr>
            <p:ph type="body" sz="quarter" idx="30"/>
          </p:nvPr>
        </p:nvSpPr>
        <p:spPr>
          <a:xfrm>
            <a:off x="4759698" y="3607274"/>
            <a:ext cx="2740025" cy="2136775"/>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7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Map">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1EB717-16D8-B0E5-F757-7DFFF6B9C052}"/>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3" name="Footer Placeholder 2">
            <a:extLst>
              <a:ext uri="{FF2B5EF4-FFF2-40B4-BE49-F238E27FC236}">
                <a16:creationId xmlns:a16="http://schemas.microsoft.com/office/drawing/2014/main" id="{308A7DCD-E01A-5942-AE18-87A4C7E12D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78EE5-E723-0633-4B1E-1DB99E8848AD}"/>
              </a:ext>
            </a:extLst>
          </p:cNvPr>
          <p:cNvSpPr>
            <a:spLocks noGrp="1"/>
          </p:cNvSpPr>
          <p:nvPr>
            <p:ph type="sldNum" sz="quarter" idx="12"/>
          </p:nvPr>
        </p:nvSpPr>
        <p:spPr/>
        <p:txBody>
          <a:bodyPr/>
          <a:lstStyle/>
          <a:p>
            <a:fld id="{85385A41-6346-FF4B-8F2C-488473998BE8}" type="slidenum">
              <a:rPr lang="en-US" smtClean="0"/>
              <a:t>‹#›</a:t>
            </a:fld>
            <a:endParaRPr lang="en-US"/>
          </a:p>
        </p:txBody>
      </p:sp>
      <p:pic>
        <p:nvPicPr>
          <p:cNvPr id="11" name="Picture 10" descr="A map of a train system&#10;&#10;Description automatically generated">
            <a:extLst>
              <a:ext uri="{FF2B5EF4-FFF2-40B4-BE49-F238E27FC236}">
                <a16:creationId xmlns:a16="http://schemas.microsoft.com/office/drawing/2014/main" id="{0F4DCAF9-A3FE-0527-5AC1-99BFCBCFA05C}"/>
              </a:ext>
            </a:extLst>
          </p:cNvPr>
          <p:cNvPicPr>
            <a:picLocks noChangeAspect="1"/>
          </p:cNvPicPr>
          <p:nvPr userDrawn="1"/>
        </p:nvPicPr>
        <p:blipFill>
          <a:blip r:embed="rId2"/>
          <a:stretch>
            <a:fillRect/>
          </a:stretch>
        </p:blipFill>
        <p:spPr>
          <a:xfrm>
            <a:off x="-53009" y="-26279"/>
            <a:ext cx="12442699" cy="6917410"/>
          </a:xfrm>
          <a:prstGeom prst="rect">
            <a:avLst/>
          </a:prstGeom>
        </p:spPr>
      </p:pic>
    </p:spTree>
    <p:extLst>
      <p:ext uri="{BB962C8B-B14F-4D97-AF65-F5344CB8AC3E}">
        <p14:creationId xmlns:p14="http://schemas.microsoft.com/office/powerpoint/2010/main" val="2122443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1EB717-16D8-B0E5-F757-7DFFF6B9C052}"/>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3" name="Footer Placeholder 2">
            <a:extLst>
              <a:ext uri="{FF2B5EF4-FFF2-40B4-BE49-F238E27FC236}">
                <a16:creationId xmlns:a16="http://schemas.microsoft.com/office/drawing/2014/main" id="{308A7DCD-E01A-5942-AE18-87A4C7E12D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78EE5-E723-0633-4B1E-1DB99E8848AD}"/>
              </a:ext>
            </a:extLst>
          </p:cNvPr>
          <p:cNvSpPr>
            <a:spLocks noGrp="1"/>
          </p:cNvSpPr>
          <p:nvPr>
            <p:ph type="sldNum" sz="quarter" idx="12"/>
          </p:nvPr>
        </p:nvSpPr>
        <p:spPr/>
        <p:txBody>
          <a:bodyPr/>
          <a:lstStyle/>
          <a:p>
            <a:fld id="{85385A41-6346-FF4B-8F2C-488473998BE8}" type="slidenum">
              <a:rPr lang="en-US" smtClean="0"/>
              <a:t>‹#›</a:t>
            </a:fld>
            <a:endParaRPr lang="en-US"/>
          </a:p>
        </p:txBody>
      </p:sp>
      <p:pic>
        <p:nvPicPr>
          <p:cNvPr id="6" name="Picture 5">
            <a:extLst>
              <a:ext uri="{FF2B5EF4-FFF2-40B4-BE49-F238E27FC236}">
                <a16:creationId xmlns:a16="http://schemas.microsoft.com/office/drawing/2014/main" id="{E8E48389-2006-6114-0335-EF25E23586B0}"/>
              </a:ext>
            </a:extLst>
          </p:cNvPr>
          <p:cNvPicPr>
            <a:picLocks noChangeAspect="1"/>
          </p:cNvPicPr>
          <p:nvPr userDrawn="1"/>
        </p:nvPicPr>
        <p:blipFill>
          <a:blip r:embed="rId2">
            <a:alphaModFix amt="50000"/>
          </a:blip>
          <a:stretch>
            <a:fillRect/>
          </a:stretch>
        </p:blipFill>
        <p:spPr>
          <a:xfrm>
            <a:off x="0" y="-6055"/>
            <a:ext cx="12192000" cy="567338"/>
          </a:xfrm>
          <a:prstGeom prst="rect">
            <a:avLst/>
          </a:prstGeom>
        </p:spPr>
      </p:pic>
    </p:spTree>
    <p:extLst>
      <p:ext uri="{BB962C8B-B14F-4D97-AF65-F5344CB8AC3E}">
        <p14:creationId xmlns:p14="http://schemas.microsoft.com/office/powerpoint/2010/main" val="1701473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EDFB5-F4F2-47E3-1A8A-DF2585AD2294}"/>
              </a:ext>
            </a:extLst>
          </p:cNvPr>
          <p:cNvSpPr>
            <a:spLocks noGrp="1"/>
          </p:cNvSpPr>
          <p:nvPr>
            <p:ph type="title" hasCustomPrompt="1"/>
          </p:nvPr>
        </p:nvSpPr>
        <p:spPr>
          <a:xfrm>
            <a:off x="2471190" y="2975410"/>
            <a:ext cx="7305366" cy="907180"/>
          </a:xfrm>
        </p:spPr>
        <p:txBody>
          <a:bodyPr anchor="ctr"/>
          <a:lstStyle>
            <a:lvl1pPr algn="ctr">
              <a:defRPr b="1"/>
            </a:lvl1pPr>
          </a:lstStyle>
          <a:p>
            <a:r>
              <a:rPr lang="en-US"/>
              <a:t>Questions?</a:t>
            </a:r>
          </a:p>
        </p:txBody>
      </p:sp>
      <p:sp>
        <p:nvSpPr>
          <p:cNvPr id="3" name="Date Placeholder 2">
            <a:extLst>
              <a:ext uri="{FF2B5EF4-FFF2-40B4-BE49-F238E27FC236}">
                <a16:creationId xmlns:a16="http://schemas.microsoft.com/office/drawing/2014/main" id="{D5F9B211-B956-A17E-80B0-F68D0AB2C8A6}"/>
              </a:ext>
            </a:extLst>
          </p:cNvPr>
          <p:cNvSpPr>
            <a:spLocks noGrp="1"/>
          </p:cNvSpPr>
          <p:nvPr>
            <p:ph type="dt" sz="half" idx="10"/>
          </p:nvPr>
        </p:nvSpPr>
        <p:spPr/>
        <p:txBody>
          <a:bodyPr/>
          <a:lstStyle/>
          <a:p>
            <a:fld id="{04ADDB3A-FDA3-934F-9E6B-1E2C80E60773}" type="datetimeFigureOut">
              <a:rPr lang="en-US" smtClean="0"/>
              <a:pPr/>
              <a:t>9/4/2024</a:t>
            </a:fld>
            <a:endParaRPr lang="en-US"/>
          </a:p>
        </p:txBody>
      </p:sp>
      <p:sp>
        <p:nvSpPr>
          <p:cNvPr id="4" name="Footer Placeholder 3">
            <a:extLst>
              <a:ext uri="{FF2B5EF4-FFF2-40B4-BE49-F238E27FC236}">
                <a16:creationId xmlns:a16="http://schemas.microsoft.com/office/drawing/2014/main" id="{FE44186E-DA26-3E96-3360-63AB38F367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3B8E21-BE75-1657-A1ED-2048C33E7A59}"/>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12" name="Text Placeholder 11">
            <a:extLst>
              <a:ext uri="{FF2B5EF4-FFF2-40B4-BE49-F238E27FC236}">
                <a16:creationId xmlns:a16="http://schemas.microsoft.com/office/drawing/2014/main" id="{C60E7ECA-0FD9-747D-C7AB-059880BF084A}"/>
              </a:ext>
            </a:extLst>
          </p:cNvPr>
          <p:cNvSpPr>
            <a:spLocks noGrp="1"/>
          </p:cNvSpPr>
          <p:nvPr>
            <p:ph type="body" sz="quarter" idx="13" hasCustomPrompt="1"/>
          </p:nvPr>
        </p:nvSpPr>
        <p:spPr>
          <a:xfrm>
            <a:off x="2471738" y="4121426"/>
            <a:ext cx="7304087" cy="1192677"/>
          </a:xfrm>
        </p:spPr>
        <p:txBody>
          <a:bodyPr/>
          <a:lstStyle>
            <a:lvl1pPr marL="0" indent="0" algn="ctr">
              <a:buNone/>
              <a:defRPr>
                <a:solidFill>
                  <a:schemeClr val="accent2"/>
                </a:solidFill>
              </a:defRPr>
            </a:lvl1pPr>
          </a:lstStyle>
          <a:p>
            <a:pPr lvl="0"/>
            <a:r>
              <a:rPr lang="en-US"/>
              <a:t>Contact Name and phone #</a:t>
            </a:r>
          </a:p>
        </p:txBody>
      </p:sp>
      <p:cxnSp>
        <p:nvCxnSpPr>
          <p:cNvPr id="13" name="Google Shape;60;p13">
            <a:extLst>
              <a:ext uri="{FF2B5EF4-FFF2-40B4-BE49-F238E27FC236}">
                <a16:creationId xmlns:a16="http://schemas.microsoft.com/office/drawing/2014/main" id="{7B4FA124-AE21-35A2-5ACB-D04ED186F2BC}"/>
              </a:ext>
            </a:extLst>
          </p:cNvPr>
          <p:cNvCxnSpPr>
            <a:cxnSpLocks/>
          </p:cNvCxnSpPr>
          <p:nvPr userDrawn="1"/>
        </p:nvCxnSpPr>
        <p:spPr>
          <a:xfrm>
            <a:off x="4321111" y="3896277"/>
            <a:ext cx="3549778" cy="0"/>
          </a:xfrm>
          <a:prstGeom prst="straightConnector1">
            <a:avLst/>
          </a:prstGeom>
          <a:noFill/>
          <a:ln w="25400" cap="flat" cmpd="sng">
            <a:solidFill>
              <a:schemeClr val="accent3"/>
            </a:solidFill>
            <a:prstDash val="solid"/>
            <a:round/>
            <a:headEnd type="none" w="med" len="med"/>
            <a:tailEnd type="none" w="med" len="med"/>
          </a:ln>
        </p:spPr>
      </p:cxnSp>
      <p:pic>
        <p:nvPicPr>
          <p:cNvPr id="6" name="Picture 5">
            <a:extLst>
              <a:ext uri="{FF2B5EF4-FFF2-40B4-BE49-F238E27FC236}">
                <a16:creationId xmlns:a16="http://schemas.microsoft.com/office/drawing/2014/main" id="{18018289-FF74-521E-A9F1-F78035E39BB8}"/>
              </a:ext>
            </a:extLst>
          </p:cNvPr>
          <p:cNvPicPr>
            <a:picLocks noChangeAspect="1"/>
          </p:cNvPicPr>
          <p:nvPr userDrawn="1"/>
        </p:nvPicPr>
        <p:blipFill>
          <a:blip r:embed="rId2">
            <a:alphaModFix amt="50000"/>
          </a:blip>
          <a:stretch>
            <a:fillRect/>
          </a:stretch>
        </p:blipFill>
        <p:spPr>
          <a:xfrm>
            <a:off x="0" y="-6055"/>
            <a:ext cx="12192000" cy="567338"/>
          </a:xfrm>
          <a:prstGeom prst="rect">
            <a:avLst/>
          </a:prstGeom>
        </p:spPr>
      </p:pic>
    </p:spTree>
    <p:extLst>
      <p:ext uri="{BB962C8B-B14F-4D97-AF65-F5344CB8AC3E}">
        <p14:creationId xmlns:p14="http://schemas.microsoft.com/office/powerpoint/2010/main" val="261403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EDFB5-F4F2-47E3-1A8A-DF2585AD2294}"/>
              </a:ext>
            </a:extLst>
          </p:cNvPr>
          <p:cNvSpPr>
            <a:spLocks noGrp="1"/>
          </p:cNvSpPr>
          <p:nvPr>
            <p:ph type="title"/>
          </p:nvPr>
        </p:nvSpPr>
        <p:spPr>
          <a:xfrm>
            <a:off x="2471190" y="2975410"/>
            <a:ext cx="7305366" cy="907180"/>
          </a:xfrm>
        </p:spPr>
        <p:txBody>
          <a:bodyPr anchor="ctr"/>
          <a:lstStyle>
            <a:lvl1pPr algn="ctr">
              <a:defRPr b="1"/>
            </a:lvl1pPr>
          </a:lstStyle>
          <a:p>
            <a:r>
              <a:rPr lang="en-US"/>
              <a:t>Click to edit Master title style</a:t>
            </a:r>
          </a:p>
        </p:txBody>
      </p:sp>
      <p:sp>
        <p:nvSpPr>
          <p:cNvPr id="3" name="Date Placeholder 2">
            <a:extLst>
              <a:ext uri="{FF2B5EF4-FFF2-40B4-BE49-F238E27FC236}">
                <a16:creationId xmlns:a16="http://schemas.microsoft.com/office/drawing/2014/main" id="{D5F9B211-B956-A17E-80B0-F68D0AB2C8A6}"/>
              </a:ext>
            </a:extLst>
          </p:cNvPr>
          <p:cNvSpPr>
            <a:spLocks noGrp="1"/>
          </p:cNvSpPr>
          <p:nvPr>
            <p:ph type="dt" sz="half" idx="10"/>
          </p:nvPr>
        </p:nvSpPr>
        <p:spPr/>
        <p:txBody>
          <a:bodyPr/>
          <a:lstStyle/>
          <a:p>
            <a:fld id="{04ADDB3A-FDA3-934F-9E6B-1E2C80E60773}" type="datetimeFigureOut">
              <a:rPr lang="en-US" smtClean="0"/>
              <a:pPr/>
              <a:t>9/4/2024</a:t>
            </a:fld>
            <a:endParaRPr lang="en-US"/>
          </a:p>
        </p:txBody>
      </p:sp>
      <p:sp>
        <p:nvSpPr>
          <p:cNvPr id="4" name="Footer Placeholder 3">
            <a:extLst>
              <a:ext uri="{FF2B5EF4-FFF2-40B4-BE49-F238E27FC236}">
                <a16:creationId xmlns:a16="http://schemas.microsoft.com/office/drawing/2014/main" id="{FE44186E-DA26-3E96-3360-63AB38F367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3B8E21-BE75-1657-A1ED-2048C33E7A59}"/>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6" name="Right Triangle 17">
            <a:extLst>
              <a:ext uri="{FF2B5EF4-FFF2-40B4-BE49-F238E27FC236}">
                <a16:creationId xmlns:a16="http://schemas.microsoft.com/office/drawing/2014/main" id="{E5FC5961-559D-DED2-5F11-1DD51271D3EE}"/>
              </a:ext>
            </a:extLst>
          </p:cNvPr>
          <p:cNvSpPr/>
          <p:nvPr userDrawn="1"/>
        </p:nvSpPr>
        <p:spPr>
          <a:xfrm flipH="1" flipV="1">
            <a:off x="6048376" y="-19478"/>
            <a:ext cx="6143624" cy="3535130"/>
          </a:xfrm>
          <a:custGeom>
            <a:avLst/>
            <a:gdLst>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Lst>
            <a:ahLst/>
            <a:cxnLst>
              <a:cxn ang="0">
                <a:pos x="connsiteX0" y="connsiteY0"/>
              </a:cxn>
              <a:cxn ang="0">
                <a:pos x="connsiteX1" y="connsiteY1"/>
              </a:cxn>
              <a:cxn ang="0">
                <a:pos x="connsiteX2" y="connsiteY2"/>
              </a:cxn>
              <a:cxn ang="0">
                <a:pos x="connsiteX3" y="connsiteY3"/>
              </a:cxn>
            </a:cxnLst>
            <a:rect l="l" t="t" r="r" b="b"/>
            <a:pathLst>
              <a:path w="6143624" h="3535130">
                <a:moveTo>
                  <a:pt x="0" y="3535130"/>
                </a:moveTo>
                <a:lnTo>
                  <a:pt x="0" y="0"/>
                </a:lnTo>
                <a:cubicBezTo>
                  <a:pt x="600075" y="149677"/>
                  <a:pt x="3867149" y="1023253"/>
                  <a:pt x="6143624" y="3535130"/>
                </a:cubicBezTo>
                <a:lnTo>
                  <a:pt x="0" y="353513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17">
            <a:extLst>
              <a:ext uri="{FF2B5EF4-FFF2-40B4-BE49-F238E27FC236}">
                <a16:creationId xmlns:a16="http://schemas.microsoft.com/office/drawing/2014/main" id="{8CC663ED-2FA9-87C8-C4A7-650C5F18F03A}"/>
              </a:ext>
            </a:extLst>
          </p:cNvPr>
          <p:cNvSpPr/>
          <p:nvPr userDrawn="1"/>
        </p:nvSpPr>
        <p:spPr>
          <a:xfrm flipH="1">
            <a:off x="6096000" y="3351898"/>
            <a:ext cx="6143624" cy="3535130"/>
          </a:xfrm>
          <a:custGeom>
            <a:avLst/>
            <a:gdLst>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Lst>
            <a:ahLst/>
            <a:cxnLst>
              <a:cxn ang="0">
                <a:pos x="connsiteX0" y="connsiteY0"/>
              </a:cxn>
              <a:cxn ang="0">
                <a:pos x="connsiteX1" y="connsiteY1"/>
              </a:cxn>
              <a:cxn ang="0">
                <a:pos x="connsiteX2" y="connsiteY2"/>
              </a:cxn>
              <a:cxn ang="0">
                <a:pos x="connsiteX3" y="connsiteY3"/>
              </a:cxn>
            </a:cxnLst>
            <a:rect l="l" t="t" r="r" b="b"/>
            <a:pathLst>
              <a:path w="6143624" h="3535130">
                <a:moveTo>
                  <a:pt x="0" y="3535130"/>
                </a:moveTo>
                <a:lnTo>
                  <a:pt x="0" y="0"/>
                </a:lnTo>
                <a:cubicBezTo>
                  <a:pt x="600075" y="149677"/>
                  <a:pt x="3867149" y="1023253"/>
                  <a:pt x="6143624" y="3535130"/>
                </a:cubicBezTo>
                <a:lnTo>
                  <a:pt x="0" y="353513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17">
            <a:extLst>
              <a:ext uri="{FF2B5EF4-FFF2-40B4-BE49-F238E27FC236}">
                <a16:creationId xmlns:a16="http://schemas.microsoft.com/office/drawing/2014/main" id="{F4247945-7A73-5E56-A0A6-F8250CF6E2FB}"/>
              </a:ext>
            </a:extLst>
          </p:cNvPr>
          <p:cNvSpPr/>
          <p:nvPr userDrawn="1"/>
        </p:nvSpPr>
        <p:spPr>
          <a:xfrm flipV="1">
            <a:off x="0" y="-19478"/>
            <a:ext cx="6143624" cy="3535130"/>
          </a:xfrm>
          <a:custGeom>
            <a:avLst/>
            <a:gdLst>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Lst>
            <a:ahLst/>
            <a:cxnLst>
              <a:cxn ang="0">
                <a:pos x="connsiteX0" y="connsiteY0"/>
              </a:cxn>
              <a:cxn ang="0">
                <a:pos x="connsiteX1" y="connsiteY1"/>
              </a:cxn>
              <a:cxn ang="0">
                <a:pos x="connsiteX2" y="connsiteY2"/>
              </a:cxn>
              <a:cxn ang="0">
                <a:pos x="connsiteX3" y="connsiteY3"/>
              </a:cxn>
            </a:cxnLst>
            <a:rect l="l" t="t" r="r" b="b"/>
            <a:pathLst>
              <a:path w="6143624" h="3535130">
                <a:moveTo>
                  <a:pt x="0" y="3535130"/>
                </a:moveTo>
                <a:lnTo>
                  <a:pt x="0" y="0"/>
                </a:lnTo>
                <a:cubicBezTo>
                  <a:pt x="600075" y="149677"/>
                  <a:pt x="3867149" y="1023253"/>
                  <a:pt x="6143624" y="3535130"/>
                </a:cubicBezTo>
                <a:lnTo>
                  <a:pt x="0" y="3535130"/>
                </a:lnTo>
                <a:close/>
              </a:path>
            </a:pathLst>
          </a:custGeom>
          <a:solidFill>
            <a:schemeClr val="accent4">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17">
            <a:extLst>
              <a:ext uri="{FF2B5EF4-FFF2-40B4-BE49-F238E27FC236}">
                <a16:creationId xmlns:a16="http://schemas.microsoft.com/office/drawing/2014/main" id="{4D1FC67B-71AB-3A0E-EDB7-15918750E529}"/>
              </a:ext>
            </a:extLst>
          </p:cNvPr>
          <p:cNvSpPr/>
          <p:nvPr userDrawn="1"/>
        </p:nvSpPr>
        <p:spPr>
          <a:xfrm>
            <a:off x="-19751" y="3351898"/>
            <a:ext cx="6143624" cy="3535130"/>
          </a:xfrm>
          <a:custGeom>
            <a:avLst/>
            <a:gdLst>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 name="connsiteX0" fmla="*/ 0 w 6143624"/>
              <a:gd name="connsiteY0" fmla="*/ 3535130 h 3535130"/>
              <a:gd name="connsiteX1" fmla="*/ 0 w 6143624"/>
              <a:gd name="connsiteY1" fmla="*/ 0 h 3535130"/>
              <a:gd name="connsiteX2" fmla="*/ 6143624 w 6143624"/>
              <a:gd name="connsiteY2" fmla="*/ 3535130 h 3535130"/>
              <a:gd name="connsiteX3" fmla="*/ 0 w 6143624"/>
              <a:gd name="connsiteY3" fmla="*/ 3535130 h 3535130"/>
            </a:gdLst>
            <a:ahLst/>
            <a:cxnLst>
              <a:cxn ang="0">
                <a:pos x="connsiteX0" y="connsiteY0"/>
              </a:cxn>
              <a:cxn ang="0">
                <a:pos x="connsiteX1" y="connsiteY1"/>
              </a:cxn>
              <a:cxn ang="0">
                <a:pos x="connsiteX2" y="connsiteY2"/>
              </a:cxn>
              <a:cxn ang="0">
                <a:pos x="connsiteX3" y="connsiteY3"/>
              </a:cxn>
            </a:cxnLst>
            <a:rect l="l" t="t" r="r" b="b"/>
            <a:pathLst>
              <a:path w="6143624" h="3535130">
                <a:moveTo>
                  <a:pt x="0" y="3535130"/>
                </a:moveTo>
                <a:lnTo>
                  <a:pt x="0" y="0"/>
                </a:lnTo>
                <a:cubicBezTo>
                  <a:pt x="600075" y="149677"/>
                  <a:pt x="3867149" y="1023253"/>
                  <a:pt x="6143624" y="3535130"/>
                </a:cubicBezTo>
                <a:lnTo>
                  <a:pt x="0" y="353513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787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Questions with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EDFB5-F4F2-47E3-1A8A-DF2585AD2294}"/>
              </a:ext>
            </a:extLst>
          </p:cNvPr>
          <p:cNvSpPr>
            <a:spLocks noGrp="1"/>
          </p:cNvSpPr>
          <p:nvPr>
            <p:ph type="title" hasCustomPrompt="1"/>
          </p:nvPr>
        </p:nvSpPr>
        <p:spPr>
          <a:xfrm>
            <a:off x="3705726" y="3974808"/>
            <a:ext cx="4774131" cy="907180"/>
          </a:xfrm>
        </p:spPr>
        <p:txBody>
          <a:bodyPr anchor="b">
            <a:normAutofit/>
          </a:bodyPr>
          <a:lstStyle>
            <a:lvl1pPr algn="ctr">
              <a:defRPr sz="4000" b="1"/>
            </a:lvl1pPr>
          </a:lstStyle>
          <a:p>
            <a:r>
              <a:rPr lang="en-US"/>
              <a:t>Thank You</a:t>
            </a:r>
          </a:p>
        </p:txBody>
      </p:sp>
      <p:sp>
        <p:nvSpPr>
          <p:cNvPr id="3" name="Date Placeholder 2">
            <a:extLst>
              <a:ext uri="{FF2B5EF4-FFF2-40B4-BE49-F238E27FC236}">
                <a16:creationId xmlns:a16="http://schemas.microsoft.com/office/drawing/2014/main" id="{D5F9B211-B956-A17E-80B0-F68D0AB2C8A6}"/>
              </a:ext>
            </a:extLst>
          </p:cNvPr>
          <p:cNvSpPr>
            <a:spLocks noGrp="1"/>
          </p:cNvSpPr>
          <p:nvPr>
            <p:ph type="dt" sz="half" idx="10"/>
          </p:nvPr>
        </p:nvSpPr>
        <p:spPr/>
        <p:txBody>
          <a:bodyPr/>
          <a:lstStyle/>
          <a:p>
            <a:fld id="{04ADDB3A-FDA3-934F-9E6B-1E2C80E60773}" type="datetimeFigureOut">
              <a:rPr lang="en-US" smtClean="0"/>
              <a:pPr/>
              <a:t>9/4/2024</a:t>
            </a:fld>
            <a:endParaRPr lang="en-US"/>
          </a:p>
        </p:txBody>
      </p:sp>
      <p:sp>
        <p:nvSpPr>
          <p:cNvPr id="4" name="Footer Placeholder 3">
            <a:extLst>
              <a:ext uri="{FF2B5EF4-FFF2-40B4-BE49-F238E27FC236}">
                <a16:creationId xmlns:a16="http://schemas.microsoft.com/office/drawing/2014/main" id="{FE44186E-DA26-3E96-3360-63AB38F3671E}"/>
              </a:ext>
            </a:extLst>
          </p:cNvPr>
          <p:cNvSpPr>
            <a:spLocks noGrp="1"/>
          </p:cNvSpPr>
          <p:nvPr>
            <p:ph type="ftr" sz="quarter" idx="11"/>
          </p:nvPr>
        </p:nvSpPr>
        <p:spPr/>
        <p:txBody>
          <a:bodyPr/>
          <a:lstStyle/>
          <a:p>
            <a:endParaRPr lang="en-US"/>
          </a:p>
        </p:txBody>
      </p:sp>
      <p:sp>
        <p:nvSpPr>
          <p:cNvPr id="12" name="Picture Placeholder 10">
            <a:extLst>
              <a:ext uri="{FF2B5EF4-FFF2-40B4-BE49-F238E27FC236}">
                <a16:creationId xmlns:a16="http://schemas.microsoft.com/office/drawing/2014/main" id="{355E055D-BF0A-8BD1-A5A0-8DC02BE55479}"/>
              </a:ext>
            </a:extLst>
          </p:cNvPr>
          <p:cNvSpPr>
            <a:spLocks noGrp="1"/>
          </p:cNvSpPr>
          <p:nvPr>
            <p:ph type="pic" sz="quarter" idx="14" hasCustomPrompt="1"/>
          </p:nvPr>
        </p:nvSpPr>
        <p:spPr>
          <a:xfrm rot="10800000" flipH="1" flipV="1">
            <a:off x="-33197" y="-4809"/>
            <a:ext cx="6143625" cy="3535274"/>
          </a:xfrm>
          <a:custGeom>
            <a:avLst/>
            <a:gdLst>
              <a:gd name="connsiteX0" fmla="*/ 0 w 5535000"/>
              <a:gd name="connsiteY0" fmla="*/ 5535000 h 5535000"/>
              <a:gd name="connsiteX1" fmla="*/ 0 w 5535000"/>
              <a:gd name="connsiteY1" fmla="*/ 0 h 5535000"/>
              <a:gd name="connsiteX2" fmla="*/ 5535000 w 5535000"/>
              <a:gd name="connsiteY2" fmla="*/ 5535000 h 5535000"/>
              <a:gd name="connsiteX3" fmla="*/ 0 w 5535000"/>
              <a:gd name="connsiteY3" fmla="*/ 5535000 h 5535000"/>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6124575 w 6124575"/>
              <a:gd name="connsiteY0" fmla="*/ 20025 h 5573100"/>
              <a:gd name="connsiteX1" fmla="*/ 0 w 6124575"/>
              <a:gd name="connsiteY1" fmla="*/ 0 h 5573100"/>
              <a:gd name="connsiteX2" fmla="*/ 6096975 w 6124575"/>
              <a:gd name="connsiteY2" fmla="*/ 5573100 h 5573100"/>
              <a:gd name="connsiteX3" fmla="*/ 6124575 w 6124575"/>
              <a:gd name="connsiteY3" fmla="*/ 20025 h 5573100"/>
              <a:gd name="connsiteX0" fmla="*/ 6124575 w 6124575"/>
              <a:gd name="connsiteY0" fmla="*/ 20025 h 3487125"/>
              <a:gd name="connsiteX1" fmla="*/ 0 w 6124575"/>
              <a:gd name="connsiteY1" fmla="*/ 0 h 3487125"/>
              <a:gd name="connsiteX2" fmla="*/ 6096975 w 6124575"/>
              <a:gd name="connsiteY2" fmla="*/ 3487125 h 3487125"/>
              <a:gd name="connsiteX3" fmla="*/ 6124575 w 6124575"/>
              <a:gd name="connsiteY3" fmla="*/ 20025 h 3487125"/>
              <a:gd name="connsiteX0" fmla="*/ 6124575 w 6124575"/>
              <a:gd name="connsiteY0" fmla="*/ 20025 h 3487487"/>
              <a:gd name="connsiteX1" fmla="*/ 0 w 6124575"/>
              <a:gd name="connsiteY1" fmla="*/ 0 h 3487487"/>
              <a:gd name="connsiteX2" fmla="*/ 6096975 w 6124575"/>
              <a:gd name="connsiteY2" fmla="*/ 3487125 h 3487487"/>
              <a:gd name="connsiteX3" fmla="*/ 6124575 w 6124575"/>
              <a:gd name="connsiteY3" fmla="*/ 20025 h 3487487"/>
              <a:gd name="connsiteX0" fmla="*/ 6124575 w 6124575"/>
              <a:gd name="connsiteY0" fmla="*/ 20025 h 3487362"/>
              <a:gd name="connsiteX1" fmla="*/ 0 w 6124575"/>
              <a:gd name="connsiteY1" fmla="*/ 0 h 3487362"/>
              <a:gd name="connsiteX2" fmla="*/ 6096975 w 6124575"/>
              <a:gd name="connsiteY2" fmla="*/ 3487125 h 3487362"/>
              <a:gd name="connsiteX3" fmla="*/ 6124575 w 6124575"/>
              <a:gd name="connsiteY3" fmla="*/ 20025 h 3487362"/>
              <a:gd name="connsiteX0" fmla="*/ 6124575 w 6124575"/>
              <a:gd name="connsiteY0" fmla="*/ 20025 h 3487494"/>
              <a:gd name="connsiteX1" fmla="*/ 0 w 6124575"/>
              <a:gd name="connsiteY1" fmla="*/ 0 h 3487494"/>
              <a:gd name="connsiteX2" fmla="*/ 6096975 w 6124575"/>
              <a:gd name="connsiteY2" fmla="*/ 3487125 h 3487494"/>
              <a:gd name="connsiteX3" fmla="*/ 6124575 w 6124575"/>
              <a:gd name="connsiteY3" fmla="*/ 20025 h 3487494"/>
              <a:gd name="connsiteX0" fmla="*/ 6124575 w 6124575"/>
              <a:gd name="connsiteY0" fmla="*/ 20025 h 3297082"/>
              <a:gd name="connsiteX1" fmla="*/ 0 w 6124575"/>
              <a:gd name="connsiteY1" fmla="*/ 0 h 3297082"/>
              <a:gd name="connsiteX2" fmla="*/ 5877900 w 6124575"/>
              <a:gd name="connsiteY2" fmla="*/ 3296625 h 3297082"/>
              <a:gd name="connsiteX3" fmla="*/ 6124575 w 6124575"/>
              <a:gd name="connsiteY3" fmla="*/ 20025 h 3297082"/>
              <a:gd name="connsiteX0" fmla="*/ 6124575 w 6124575"/>
              <a:gd name="connsiteY0" fmla="*/ 20025 h 3544624"/>
              <a:gd name="connsiteX1" fmla="*/ 0 w 6124575"/>
              <a:gd name="connsiteY1" fmla="*/ 0 h 3544624"/>
              <a:gd name="connsiteX2" fmla="*/ 6106500 w 6124575"/>
              <a:gd name="connsiteY2" fmla="*/ 3544275 h 3544624"/>
              <a:gd name="connsiteX3" fmla="*/ 6124575 w 6124575"/>
              <a:gd name="connsiteY3" fmla="*/ 20025 h 3544624"/>
              <a:gd name="connsiteX0" fmla="*/ 6181725 w 6181725"/>
              <a:gd name="connsiteY0" fmla="*/ 20025 h 3544624"/>
              <a:gd name="connsiteX1" fmla="*/ 0 w 6181725"/>
              <a:gd name="connsiteY1" fmla="*/ 0 h 3544624"/>
              <a:gd name="connsiteX2" fmla="*/ 6163650 w 6181725"/>
              <a:gd name="connsiteY2" fmla="*/ 3544275 h 3544624"/>
              <a:gd name="connsiteX3" fmla="*/ 6181725 w 6181725"/>
              <a:gd name="connsiteY3" fmla="*/ 20025 h 3544624"/>
              <a:gd name="connsiteX0" fmla="*/ 0 w 12231075"/>
              <a:gd name="connsiteY0" fmla="*/ 975 h 3544624"/>
              <a:gd name="connsiteX1" fmla="*/ 6067425 w 12231075"/>
              <a:gd name="connsiteY1" fmla="*/ 0 h 3544624"/>
              <a:gd name="connsiteX2" fmla="*/ 12231075 w 12231075"/>
              <a:gd name="connsiteY2" fmla="*/ 3544275 h 3544624"/>
              <a:gd name="connsiteX3" fmla="*/ 0 w 12231075"/>
              <a:gd name="connsiteY3" fmla="*/ 975 h 3544624"/>
              <a:gd name="connsiteX0" fmla="*/ 0 w 6456922"/>
              <a:gd name="connsiteY0" fmla="*/ 975 h 3535102"/>
              <a:gd name="connsiteX1" fmla="*/ 6067425 w 6456922"/>
              <a:gd name="connsiteY1" fmla="*/ 0 h 3535102"/>
              <a:gd name="connsiteX2" fmla="*/ 10500 w 6456922"/>
              <a:gd name="connsiteY2" fmla="*/ 3534750 h 3535102"/>
              <a:gd name="connsiteX3" fmla="*/ 0 w 6456922"/>
              <a:gd name="connsiteY3" fmla="*/ 975 h 3535102"/>
              <a:gd name="connsiteX0" fmla="*/ 0 w 6530143"/>
              <a:gd name="connsiteY0" fmla="*/ 975 h 3535102"/>
              <a:gd name="connsiteX1" fmla="*/ 6143625 w 6530143"/>
              <a:gd name="connsiteY1" fmla="*/ 0 h 3535102"/>
              <a:gd name="connsiteX2" fmla="*/ 10500 w 6530143"/>
              <a:gd name="connsiteY2" fmla="*/ 3534750 h 3535102"/>
              <a:gd name="connsiteX3" fmla="*/ 0 w 6530143"/>
              <a:gd name="connsiteY3" fmla="*/ 975 h 3535102"/>
              <a:gd name="connsiteX0" fmla="*/ 0 w 6143625"/>
              <a:gd name="connsiteY0" fmla="*/ 975 h 3535313"/>
              <a:gd name="connsiteX1" fmla="*/ 6143625 w 6143625"/>
              <a:gd name="connsiteY1" fmla="*/ 0 h 3535313"/>
              <a:gd name="connsiteX2" fmla="*/ 10500 w 6143625"/>
              <a:gd name="connsiteY2" fmla="*/ 3534750 h 3535313"/>
              <a:gd name="connsiteX3" fmla="*/ 0 w 6143625"/>
              <a:gd name="connsiteY3" fmla="*/ 975 h 3535313"/>
              <a:gd name="connsiteX0" fmla="*/ 0 w 6143625"/>
              <a:gd name="connsiteY0" fmla="*/ 975 h 3535130"/>
              <a:gd name="connsiteX1" fmla="*/ 6143625 w 6143625"/>
              <a:gd name="connsiteY1" fmla="*/ 0 h 3535130"/>
              <a:gd name="connsiteX2" fmla="*/ 10500 w 6143625"/>
              <a:gd name="connsiteY2" fmla="*/ 3534750 h 3535130"/>
              <a:gd name="connsiteX3" fmla="*/ 0 w 6143625"/>
              <a:gd name="connsiteY3" fmla="*/ 975 h 3535130"/>
              <a:gd name="connsiteX0" fmla="*/ 0 w 6143625"/>
              <a:gd name="connsiteY0" fmla="*/ 975 h 3535274"/>
              <a:gd name="connsiteX1" fmla="*/ 6143625 w 6143625"/>
              <a:gd name="connsiteY1" fmla="*/ 0 h 3535274"/>
              <a:gd name="connsiteX2" fmla="*/ 10500 w 6143625"/>
              <a:gd name="connsiteY2" fmla="*/ 3534750 h 3535274"/>
              <a:gd name="connsiteX3" fmla="*/ 0 w 6143625"/>
              <a:gd name="connsiteY3" fmla="*/ 975 h 3535274"/>
            </a:gdLst>
            <a:ahLst/>
            <a:cxnLst>
              <a:cxn ang="0">
                <a:pos x="connsiteX0" y="connsiteY0"/>
              </a:cxn>
              <a:cxn ang="0">
                <a:pos x="connsiteX1" y="connsiteY1"/>
              </a:cxn>
              <a:cxn ang="0">
                <a:pos x="connsiteX2" y="connsiteY2"/>
              </a:cxn>
              <a:cxn ang="0">
                <a:pos x="connsiteX3" y="connsiteY3"/>
              </a:cxn>
            </a:cxnLst>
            <a:rect l="l" t="t" r="r" b="b"/>
            <a:pathLst>
              <a:path w="6143625" h="3535274">
                <a:moveTo>
                  <a:pt x="0" y="975"/>
                </a:moveTo>
                <a:lnTo>
                  <a:pt x="6143625" y="0"/>
                </a:lnTo>
                <a:cubicBezTo>
                  <a:pt x="3835725" y="2900618"/>
                  <a:pt x="-15225" y="3556650"/>
                  <a:pt x="10500" y="3534750"/>
                </a:cubicBezTo>
                <a:lnTo>
                  <a:pt x="0" y="975"/>
                </a:lnTo>
                <a:close/>
              </a:path>
            </a:pathLst>
          </a:custGeom>
          <a:pattFill prst="lgGrid">
            <a:fgClr>
              <a:schemeClr val="lt1"/>
            </a:fgClr>
            <a:bgClr>
              <a:schemeClr val="accent1">
                <a:lumMod val="20000"/>
                <a:lumOff val="80000"/>
              </a:schemeClr>
            </a:bgClr>
          </a:pattFill>
        </p:spPr>
        <p:txBody>
          <a:bodyPr vert="horz" wrap="square" anchor="t">
            <a:noAutofit/>
          </a:bodyPr>
          <a:lstStyle>
            <a:lvl1pPr marL="0" indent="0" algn="ctr">
              <a:buNone/>
              <a:defRPr/>
            </a:lvl1pPr>
          </a:lstStyle>
          <a:p>
            <a:r>
              <a:rPr lang="en-US"/>
              <a:t>Click icon to add a photo</a:t>
            </a:r>
          </a:p>
        </p:txBody>
      </p:sp>
      <p:sp>
        <p:nvSpPr>
          <p:cNvPr id="5" name="Slide Number Placeholder 4">
            <a:extLst>
              <a:ext uri="{FF2B5EF4-FFF2-40B4-BE49-F238E27FC236}">
                <a16:creationId xmlns:a16="http://schemas.microsoft.com/office/drawing/2014/main" id="{623B8E21-BE75-1657-A1ED-2048C33E7A59}"/>
              </a:ext>
            </a:extLst>
          </p:cNvPr>
          <p:cNvSpPr>
            <a:spLocks noGrp="1"/>
          </p:cNvSpPr>
          <p:nvPr>
            <p:ph type="sldNum" sz="quarter" idx="12"/>
          </p:nvPr>
        </p:nvSpPr>
        <p:spPr/>
        <p:txBody>
          <a:bodyPr/>
          <a:lstStyle/>
          <a:p>
            <a:fld id="{85385A41-6346-FF4B-8F2C-488473998BE8}" type="slidenum">
              <a:rPr lang="en-US" smtClean="0"/>
              <a:t>‹#›</a:t>
            </a:fld>
            <a:endParaRPr lang="en-US"/>
          </a:p>
        </p:txBody>
      </p:sp>
      <p:sp>
        <p:nvSpPr>
          <p:cNvPr id="13" name="Picture Placeholder 10">
            <a:extLst>
              <a:ext uri="{FF2B5EF4-FFF2-40B4-BE49-F238E27FC236}">
                <a16:creationId xmlns:a16="http://schemas.microsoft.com/office/drawing/2014/main" id="{A25650E1-0BC7-64B7-C98A-B21A7053B150}"/>
              </a:ext>
            </a:extLst>
          </p:cNvPr>
          <p:cNvSpPr>
            <a:spLocks noGrp="1"/>
          </p:cNvSpPr>
          <p:nvPr>
            <p:ph type="pic" sz="quarter" idx="15" hasCustomPrompt="1"/>
          </p:nvPr>
        </p:nvSpPr>
        <p:spPr>
          <a:xfrm rot="10800000" flipH="1" flipV="1">
            <a:off x="6035761" y="-9493"/>
            <a:ext cx="6194977" cy="3544712"/>
          </a:xfrm>
          <a:custGeom>
            <a:avLst/>
            <a:gdLst>
              <a:gd name="connsiteX0" fmla="*/ 0 w 5535000"/>
              <a:gd name="connsiteY0" fmla="*/ 5535000 h 5535000"/>
              <a:gd name="connsiteX1" fmla="*/ 0 w 5535000"/>
              <a:gd name="connsiteY1" fmla="*/ 0 h 5535000"/>
              <a:gd name="connsiteX2" fmla="*/ 5535000 w 5535000"/>
              <a:gd name="connsiteY2" fmla="*/ 5535000 h 5535000"/>
              <a:gd name="connsiteX3" fmla="*/ 0 w 5535000"/>
              <a:gd name="connsiteY3" fmla="*/ 5535000 h 5535000"/>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6124575 w 6124575"/>
              <a:gd name="connsiteY0" fmla="*/ 20025 h 5573100"/>
              <a:gd name="connsiteX1" fmla="*/ 0 w 6124575"/>
              <a:gd name="connsiteY1" fmla="*/ 0 h 5573100"/>
              <a:gd name="connsiteX2" fmla="*/ 6096975 w 6124575"/>
              <a:gd name="connsiteY2" fmla="*/ 5573100 h 5573100"/>
              <a:gd name="connsiteX3" fmla="*/ 6124575 w 6124575"/>
              <a:gd name="connsiteY3" fmla="*/ 20025 h 5573100"/>
              <a:gd name="connsiteX0" fmla="*/ 6124575 w 6124575"/>
              <a:gd name="connsiteY0" fmla="*/ 20025 h 3487125"/>
              <a:gd name="connsiteX1" fmla="*/ 0 w 6124575"/>
              <a:gd name="connsiteY1" fmla="*/ 0 h 3487125"/>
              <a:gd name="connsiteX2" fmla="*/ 6096975 w 6124575"/>
              <a:gd name="connsiteY2" fmla="*/ 3487125 h 3487125"/>
              <a:gd name="connsiteX3" fmla="*/ 6124575 w 6124575"/>
              <a:gd name="connsiteY3" fmla="*/ 20025 h 3487125"/>
              <a:gd name="connsiteX0" fmla="*/ 6124575 w 6124575"/>
              <a:gd name="connsiteY0" fmla="*/ 20025 h 3487487"/>
              <a:gd name="connsiteX1" fmla="*/ 0 w 6124575"/>
              <a:gd name="connsiteY1" fmla="*/ 0 h 3487487"/>
              <a:gd name="connsiteX2" fmla="*/ 6096975 w 6124575"/>
              <a:gd name="connsiteY2" fmla="*/ 3487125 h 3487487"/>
              <a:gd name="connsiteX3" fmla="*/ 6124575 w 6124575"/>
              <a:gd name="connsiteY3" fmla="*/ 20025 h 3487487"/>
              <a:gd name="connsiteX0" fmla="*/ 6124575 w 6124575"/>
              <a:gd name="connsiteY0" fmla="*/ 20025 h 3487362"/>
              <a:gd name="connsiteX1" fmla="*/ 0 w 6124575"/>
              <a:gd name="connsiteY1" fmla="*/ 0 h 3487362"/>
              <a:gd name="connsiteX2" fmla="*/ 6096975 w 6124575"/>
              <a:gd name="connsiteY2" fmla="*/ 3487125 h 3487362"/>
              <a:gd name="connsiteX3" fmla="*/ 6124575 w 6124575"/>
              <a:gd name="connsiteY3" fmla="*/ 20025 h 3487362"/>
              <a:gd name="connsiteX0" fmla="*/ 6124575 w 6124575"/>
              <a:gd name="connsiteY0" fmla="*/ 20025 h 3487494"/>
              <a:gd name="connsiteX1" fmla="*/ 0 w 6124575"/>
              <a:gd name="connsiteY1" fmla="*/ 0 h 3487494"/>
              <a:gd name="connsiteX2" fmla="*/ 6096975 w 6124575"/>
              <a:gd name="connsiteY2" fmla="*/ 3487125 h 3487494"/>
              <a:gd name="connsiteX3" fmla="*/ 6124575 w 6124575"/>
              <a:gd name="connsiteY3" fmla="*/ 20025 h 3487494"/>
              <a:gd name="connsiteX0" fmla="*/ 6124575 w 6124575"/>
              <a:gd name="connsiteY0" fmla="*/ 20025 h 3297082"/>
              <a:gd name="connsiteX1" fmla="*/ 0 w 6124575"/>
              <a:gd name="connsiteY1" fmla="*/ 0 h 3297082"/>
              <a:gd name="connsiteX2" fmla="*/ 5877900 w 6124575"/>
              <a:gd name="connsiteY2" fmla="*/ 3296625 h 3297082"/>
              <a:gd name="connsiteX3" fmla="*/ 6124575 w 6124575"/>
              <a:gd name="connsiteY3" fmla="*/ 20025 h 3297082"/>
              <a:gd name="connsiteX0" fmla="*/ 6124575 w 6124575"/>
              <a:gd name="connsiteY0" fmla="*/ 20025 h 3544624"/>
              <a:gd name="connsiteX1" fmla="*/ 0 w 6124575"/>
              <a:gd name="connsiteY1" fmla="*/ 0 h 3544624"/>
              <a:gd name="connsiteX2" fmla="*/ 6106500 w 6124575"/>
              <a:gd name="connsiteY2" fmla="*/ 3544275 h 3544624"/>
              <a:gd name="connsiteX3" fmla="*/ 6124575 w 6124575"/>
              <a:gd name="connsiteY3" fmla="*/ 20025 h 3544624"/>
              <a:gd name="connsiteX0" fmla="*/ 6181725 w 6181725"/>
              <a:gd name="connsiteY0" fmla="*/ 20025 h 3544624"/>
              <a:gd name="connsiteX1" fmla="*/ 0 w 6181725"/>
              <a:gd name="connsiteY1" fmla="*/ 0 h 3544624"/>
              <a:gd name="connsiteX2" fmla="*/ 6163650 w 6181725"/>
              <a:gd name="connsiteY2" fmla="*/ 3544275 h 3544624"/>
              <a:gd name="connsiteX3" fmla="*/ 6181725 w 6181725"/>
              <a:gd name="connsiteY3" fmla="*/ 20025 h 3544624"/>
              <a:gd name="connsiteX0" fmla="*/ 6194977 w 6194977"/>
              <a:gd name="connsiteY0" fmla="*/ 6773 h 3544624"/>
              <a:gd name="connsiteX1" fmla="*/ 0 w 6194977"/>
              <a:gd name="connsiteY1" fmla="*/ 0 h 3544624"/>
              <a:gd name="connsiteX2" fmla="*/ 6163650 w 6194977"/>
              <a:gd name="connsiteY2" fmla="*/ 3544275 h 3544624"/>
              <a:gd name="connsiteX3" fmla="*/ 6194977 w 6194977"/>
              <a:gd name="connsiteY3" fmla="*/ 6773 h 3544624"/>
              <a:gd name="connsiteX0" fmla="*/ 6194977 w 6194977"/>
              <a:gd name="connsiteY0" fmla="*/ 6773 h 3544712"/>
              <a:gd name="connsiteX1" fmla="*/ 0 w 6194977"/>
              <a:gd name="connsiteY1" fmla="*/ 0 h 3544712"/>
              <a:gd name="connsiteX2" fmla="*/ 6163650 w 6194977"/>
              <a:gd name="connsiteY2" fmla="*/ 3544275 h 3544712"/>
              <a:gd name="connsiteX3" fmla="*/ 6194977 w 6194977"/>
              <a:gd name="connsiteY3" fmla="*/ 6773 h 3544712"/>
            </a:gdLst>
            <a:ahLst/>
            <a:cxnLst>
              <a:cxn ang="0">
                <a:pos x="connsiteX0" y="connsiteY0"/>
              </a:cxn>
              <a:cxn ang="0">
                <a:pos x="connsiteX1" y="connsiteY1"/>
              </a:cxn>
              <a:cxn ang="0">
                <a:pos x="connsiteX2" y="connsiteY2"/>
              </a:cxn>
              <a:cxn ang="0">
                <a:pos x="connsiteX3" y="connsiteY3"/>
              </a:cxn>
            </a:cxnLst>
            <a:rect l="l" t="t" r="r" b="b"/>
            <a:pathLst>
              <a:path w="6194977" h="3544712">
                <a:moveTo>
                  <a:pt x="6194977" y="6773"/>
                </a:moveTo>
                <a:lnTo>
                  <a:pt x="0" y="0"/>
                </a:lnTo>
                <a:cubicBezTo>
                  <a:pt x="2171335" y="2771410"/>
                  <a:pt x="6137925" y="3566175"/>
                  <a:pt x="6163650" y="3544275"/>
                </a:cubicBezTo>
                <a:lnTo>
                  <a:pt x="6194977" y="6773"/>
                </a:lnTo>
                <a:close/>
              </a:path>
            </a:pathLst>
          </a:custGeom>
          <a:pattFill prst="lgGrid">
            <a:fgClr>
              <a:schemeClr val="lt1"/>
            </a:fgClr>
            <a:bgClr>
              <a:schemeClr val="accent1">
                <a:lumMod val="20000"/>
                <a:lumOff val="80000"/>
              </a:schemeClr>
            </a:bgClr>
          </a:pattFill>
        </p:spPr>
        <p:txBody>
          <a:bodyPr vert="horz" wrap="square" anchor="t">
            <a:noAutofit/>
          </a:bodyPr>
          <a:lstStyle>
            <a:lvl1pPr marL="0" indent="0" algn="ctr">
              <a:buNone/>
              <a:defRPr/>
            </a:lvl1pPr>
          </a:lstStyle>
          <a:p>
            <a:r>
              <a:rPr lang="en-US"/>
              <a:t>Click icon to add a photo</a:t>
            </a:r>
          </a:p>
        </p:txBody>
      </p:sp>
      <p:sp>
        <p:nvSpPr>
          <p:cNvPr id="15" name="Picture Placeholder 10">
            <a:extLst>
              <a:ext uri="{FF2B5EF4-FFF2-40B4-BE49-F238E27FC236}">
                <a16:creationId xmlns:a16="http://schemas.microsoft.com/office/drawing/2014/main" id="{ED9919ED-CA80-4855-FD33-B1A39D48C8AB}"/>
              </a:ext>
            </a:extLst>
          </p:cNvPr>
          <p:cNvSpPr>
            <a:spLocks noGrp="1"/>
          </p:cNvSpPr>
          <p:nvPr>
            <p:ph type="pic" sz="quarter" idx="16" hasCustomPrompt="1"/>
          </p:nvPr>
        </p:nvSpPr>
        <p:spPr>
          <a:xfrm rot="10800000" flipH="1" flipV="1">
            <a:off x="-35133" y="3322870"/>
            <a:ext cx="6184142" cy="3599315"/>
          </a:xfrm>
          <a:custGeom>
            <a:avLst/>
            <a:gdLst>
              <a:gd name="connsiteX0" fmla="*/ 0 w 5535000"/>
              <a:gd name="connsiteY0" fmla="*/ 5535000 h 5535000"/>
              <a:gd name="connsiteX1" fmla="*/ 0 w 5535000"/>
              <a:gd name="connsiteY1" fmla="*/ 0 h 5535000"/>
              <a:gd name="connsiteX2" fmla="*/ 5535000 w 5535000"/>
              <a:gd name="connsiteY2" fmla="*/ 5535000 h 5535000"/>
              <a:gd name="connsiteX3" fmla="*/ 0 w 5535000"/>
              <a:gd name="connsiteY3" fmla="*/ 5535000 h 5535000"/>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6124575 w 6124575"/>
              <a:gd name="connsiteY0" fmla="*/ 20025 h 5573100"/>
              <a:gd name="connsiteX1" fmla="*/ 0 w 6124575"/>
              <a:gd name="connsiteY1" fmla="*/ 0 h 5573100"/>
              <a:gd name="connsiteX2" fmla="*/ 6096975 w 6124575"/>
              <a:gd name="connsiteY2" fmla="*/ 5573100 h 5573100"/>
              <a:gd name="connsiteX3" fmla="*/ 6124575 w 6124575"/>
              <a:gd name="connsiteY3" fmla="*/ 20025 h 5573100"/>
              <a:gd name="connsiteX0" fmla="*/ 6124575 w 6124575"/>
              <a:gd name="connsiteY0" fmla="*/ 20025 h 3487125"/>
              <a:gd name="connsiteX1" fmla="*/ 0 w 6124575"/>
              <a:gd name="connsiteY1" fmla="*/ 0 h 3487125"/>
              <a:gd name="connsiteX2" fmla="*/ 6096975 w 6124575"/>
              <a:gd name="connsiteY2" fmla="*/ 3487125 h 3487125"/>
              <a:gd name="connsiteX3" fmla="*/ 6124575 w 6124575"/>
              <a:gd name="connsiteY3" fmla="*/ 20025 h 3487125"/>
              <a:gd name="connsiteX0" fmla="*/ 6124575 w 6124575"/>
              <a:gd name="connsiteY0" fmla="*/ 20025 h 3487487"/>
              <a:gd name="connsiteX1" fmla="*/ 0 w 6124575"/>
              <a:gd name="connsiteY1" fmla="*/ 0 h 3487487"/>
              <a:gd name="connsiteX2" fmla="*/ 6096975 w 6124575"/>
              <a:gd name="connsiteY2" fmla="*/ 3487125 h 3487487"/>
              <a:gd name="connsiteX3" fmla="*/ 6124575 w 6124575"/>
              <a:gd name="connsiteY3" fmla="*/ 20025 h 3487487"/>
              <a:gd name="connsiteX0" fmla="*/ 6124575 w 6124575"/>
              <a:gd name="connsiteY0" fmla="*/ 20025 h 3487362"/>
              <a:gd name="connsiteX1" fmla="*/ 0 w 6124575"/>
              <a:gd name="connsiteY1" fmla="*/ 0 h 3487362"/>
              <a:gd name="connsiteX2" fmla="*/ 6096975 w 6124575"/>
              <a:gd name="connsiteY2" fmla="*/ 3487125 h 3487362"/>
              <a:gd name="connsiteX3" fmla="*/ 6124575 w 6124575"/>
              <a:gd name="connsiteY3" fmla="*/ 20025 h 3487362"/>
              <a:gd name="connsiteX0" fmla="*/ 6124575 w 6124575"/>
              <a:gd name="connsiteY0" fmla="*/ 20025 h 3487494"/>
              <a:gd name="connsiteX1" fmla="*/ 0 w 6124575"/>
              <a:gd name="connsiteY1" fmla="*/ 0 h 3487494"/>
              <a:gd name="connsiteX2" fmla="*/ 6096975 w 6124575"/>
              <a:gd name="connsiteY2" fmla="*/ 3487125 h 3487494"/>
              <a:gd name="connsiteX3" fmla="*/ 6124575 w 6124575"/>
              <a:gd name="connsiteY3" fmla="*/ 20025 h 3487494"/>
              <a:gd name="connsiteX0" fmla="*/ 6124575 w 6124575"/>
              <a:gd name="connsiteY0" fmla="*/ 20025 h 3297082"/>
              <a:gd name="connsiteX1" fmla="*/ 0 w 6124575"/>
              <a:gd name="connsiteY1" fmla="*/ 0 h 3297082"/>
              <a:gd name="connsiteX2" fmla="*/ 5877900 w 6124575"/>
              <a:gd name="connsiteY2" fmla="*/ 3296625 h 3297082"/>
              <a:gd name="connsiteX3" fmla="*/ 6124575 w 6124575"/>
              <a:gd name="connsiteY3" fmla="*/ 20025 h 3297082"/>
              <a:gd name="connsiteX0" fmla="*/ 6124575 w 6124575"/>
              <a:gd name="connsiteY0" fmla="*/ 20025 h 3544624"/>
              <a:gd name="connsiteX1" fmla="*/ 0 w 6124575"/>
              <a:gd name="connsiteY1" fmla="*/ 0 h 3544624"/>
              <a:gd name="connsiteX2" fmla="*/ 6106500 w 6124575"/>
              <a:gd name="connsiteY2" fmla="*/ 3544275 h 3544624"/>
              <a:gd name="connsiteX3" fmla="*/ 6124575 w 6124575"/>
              <a:gd name="connsiteY3" fmla="*/ 20025 h 3544624"/>
              <a:gd name="connsiteX0" fmla="*/ 6181725 w 6181725"/>
              <a:gd name="connsiteY0" fmla="*/ 20025 h 3544624"/>
              <a:gd name="connsiteX1" fmla="*/ 0 w 6181725"/>
              <a:gd name="connsiteY1" fmla="*/ 0 h 3544624"/>
              <a:gd name="connsiteX2" fmla="*/ 6163650 w 6181725"/>
              <a:gd name="connsiteY2" fmla="*/ 3544275 h 3544624"/>
              <a:gd name="connsiteX3" fmla="*/ 6181725 w 6181725"/>
              <a:gd name="connsiteY3" fmla="*/ 20025 h 3544624"/>
              <a:gd name="connsiteX0" fmla="*/ 0 w 12231075"/>
              <a:gd name="connsiteY0" fmla="*/ 975 h 3544624"/>
              <a:gd name="connsiteX1" fmla="*/ 6067425 w 12231075"/>
              <a:gd name="connsiteY1" fmla="*/ 0 h 3544624"/>
              <a:gd name="connsiteX2" fmla="*/ 12231075 w 12231075"/>
              <a:gd name="connsiteY2" fmla="*/ 3544275 h 3544624"/>
              <a:gd name="connsiteX3" fmla="*/ 0 w 12231075"/>
              <a:gd name="connsiteY3" fmla="*/ 975 h 3544624"/>
              <a:gd name="connsiteX0" fmla="*/ 0 w 6456922"/>
              <a:gd name="connsiteY0" fmla="*/ 975 h 3535102"/>
              <a:gd name="connsiteX1" fmla="*/ 6067425 w 6456922"/>
              <a:gd name="connsiteY1" fmla="*/ 0 h 3535102"/>
              <a:gd name="connsiteX2" fmla="*/ 10500 w 6456922"/>
              <a:gd name="connsiteY2" fmla="*/ 3534750 h 3535102"/>
              <a:gd name="connsiteX3" fmla="*/ 0 w 6456922"/>
              <a:gd name="connsiteY3" fmla="*/ 975 h 3535102"/>
              <a:gd name="connsiteX0" fmla="*/ 0 w 6530143"/>
              <a:gd name="connsiteY0" fmla="*/ 975 h 3535102"/>
              <a:gd name="connsiteX1" fmla="*/ 6143625 w 6530143"/>
              <a:gd name="connsiteY1" fmla="*/ 0 h 3535102"/>
              <a:gd name="connsiteX2" fmla="*/ 10500 w 6530143"/>
              <a:gd name="connsiteY2" fmla="*/ 3534750 h 3535102"/>
              <a:gd name="connsiteX3" fmla="*/ 0 w 6530143"/>
              <a:gd name="connsiteY3" fmla="*/ 975 h 3535102"/>
              <a:gd name="connsiteX0" fmla="*/ 0 w 6143625"/>
              <a:gd name="connsiteY0" fmla="*/ 975 h 3535313"/>
              <a:gd name="connsiteX1" fmla="*/ 6143625 w 6143625"/>
              <a:gd name="connsiteY1" fmla="*/ 0 h 3535313"/>
              <a:gd name="connsiteX2" fmla="*/ 10500 w 6143625"/>
              <a:gd name="connsiteY2" fmla="*/ 3534750 h 3535313"/>
              <a:gd name="connsiteX3" fmla="*/ 0 w 6143625"/>
              <a:gd name="connsiteY3" fmla="*/ 975 h 3535313"/>
              <a:gd name="connsiteX0" fmla="*/ 0 w 6143625"/>
              <a:gd name="connsiteY0" fmla="*/ 975 h 3535130"/>
              <a:gd name="connsiteX1" fmla="*/ 6143625 w 6143625"/>
              <a:gd name="connsiteY1" fmla="*/ 0 h 3535130"/>
              <a:gd name="connsiteX2" fmla="*/ 10500 w 6143625"/>
              <a:gd name="connsiteY2" fmla="*/ 3534750 h 3535130"/>
              <a:gd name="connsiteX3" fmla="*/ 0 w 6143625"/>
              <a:gd name="connsiteY3" fmla="*/ 975 h 3535130"/>
              <a:gd name="connsiteX0" fmla="*/ 0 w 6114750"/>
              <a:gd name="connsiteY0" fmla="*/ 0 h 4708339"/>
              <a:gd name="connsiteX1" fmla="*/ 6114750 w 6114750"/>
              <a:gd name="connsiteY1" fmla="*/ 3531496 h 4708339"/>
              <a:gd name="connsiteX2" fmla="*/ 10500 w 6114750"/>
              <a:gd name="connsiteY2" fmla="*/ 3533775 h 4708339"/>
              <a:gd name="connsiteX3" fmla="*/ 0 w 6114750"/>
              <a:gd name="connsiteY3" fmla="*/ 0 h 4708339"/>
              <a:gd name="connsiteX0" fmla="*/ 0 w 6114750"/>
              <a:gd name="connsiteY0" fmla="*/ 0 h 4708339"/>
              <a:gd name="connsiteX1" fmla="*/ 6114750 w 6114750"/>
              <a:gd name="connsiteY1" fmla="*/ 3531496 h 4708339"/>
              <a:gd name="connsiteX2" fmla="*/ 10500 w 6114750"/>
              <a:gd name="connsiteY2" fmla="*/ 3533775 h 4708339"/>
              <a:gd name="connsiteX3" fmla="*/ 0 w 6114750"/>
              <a:gd name="connsiteY3" fmla="*/ 0 h 4708339"/>
              <a:gd name="connsiteX0" fmla="*/ 0 w 6114750"/>
              <a:gd name="connsiteY0" fmla="*/ 0 h 4708339"/>
              <a:gd name="connsiteX1" fmla="*/ 6114750 w 6114750"/>
              <a:gd name="connsiteY1" fmla="*/ 3531496 h 4708339"/>
              <a:gd name="connsiteX2" fmla="*/ 10500 w 6114750"/>
              <a:gd name="connsiteY2" fmla="*/ 3533775 h 4708339"/>
              <a:gd name="connsiteX3" fmla="*/ 0 w 6114750"/>
              <a:gd name="connsiteY3" fmla="*/ 0 h 4708339"/>
              <a:gd name="connsiteX0" fmla="*/ 0 w 6114750"/>
              <a:gd name="connsiteY0" fmla="*/ 0 h 4708339"/>
              <a:gd name="connsiteX1" fmla="*/ 6114750 w 6114750"/>
              <a:gd name="connsiteY1" fmla="*/ 3531496 h 4708339"/>
              <a:gd name="connsiteX2" fmla="*/ 10500 w 6114750"/>
              <a:gd name="connsiteY2" fmla="*/ 3533775 h 4708339"/>
              <a:gd name="connsiteX3" fmla="*/ 0 w 6114750"/>
              <a:gd name="connsiteY3" fmla="*/ 0 h 4708339"/>
              <a:gd name="connsiteX0" fmla="*/ 0 w 6114766"/>
              <a:gd name="connsiteY0" fmla="*/ 0 h 3544756"/>
              <a:gd name="connsiteX1" fmla="*/ 6114750 w 6114766"/>
              <a:gd name="connsiteY1" fmla="*/ 3531496 h 3544756"/>
              <a:gd name="connsiteX2" fmla="*/ 10500 w 6114766"/>
              <a:gd name="connsiteY2" fmla="*/ 3533775 h 3544756"/>
              <a:gd name="connsiteX3" fmla="*/ 0 w 6114766"/>
              <a:gd name="connsiteY3" fmla="*/ 0 h 3544756"/>
              <a:gd name="connsiteX0" fmla="*/ 0 w 6114766"/>
              <a:gd name="connsiteY0" fmla="*/ 0 h 3544756"/>
              <a:gd name="connsiteX1" fmla="*/ 6114750 w 6114766"/>
              <a:gd name="connsiteY1" fmla="*/ 3531496 h 3544756"/>
              <a:gd name="connsiteX2" fmla="*/ 10500 w 6114766"/>
              <a:gd name="connsiteY2" fmla="*/ 3533775 h 3544756"/>
              <a:gd name="connsiteX3" fmla="*/ 0 w 6114766"/>
              <a:gd name="connsiteY3" fmla="*/ 0 h 3544756"/>
              <a:gd name="connsiteX0" fmla="*/ 16367 w 6131133"/>
              <a:gd name="connsiteY0" fmla="*/ 0 h 3566451"/>
              <a:gd name="connsiteX1" fmla="*/ 6131117 w 6131133"/>
              <a:gd name="connsiteY1" fmla="*/ 3531496 h 3566451"/>
              <a:gd name="connsiteX2" fmla="*/ 363 w 6131133"/>
              <a:gd name="connsiteY2" fmla="*/ 3560279 h 3566451"/>
              <a:gd name="connsiteX3" fmla="*/ 16367 w 6131133"/>
              <a:gd name="connsiteY3" fmla="*/ 0 h 3566451"/>
              <a:gd name="connsiteX0" fmla="*/ 16367 w 6184142"/>
              <a:gd name="connsiteY0" fmla="*/ 0 h 3599315"/>
              <a:gd name="connsiteX1" fmla="*/ 6184126 w 6184142"/>
              <a:gd name="connsiteY1" fmla="*/ 3597757 h 3599315"/>
              <a:gd name="connsiteX2" fmla="*/ 363 w 6184142"/>
              <a:gd name="connsiteY2" fmla="*/ 3560279 h 3599315"/>
              <a:gd name="connsiteX3" fmla="*/ 16367 w 6184142"/>
              <a:gd name="connsiteY3" fmla="*/ 0 h 3599315"/>
              <a:gd name="connsiteX0" fmla="*/ 16367 w 6184142"/>
              <a:gd name="connsiteY0" fmla="*/ 0 h 3599315"/>
              <a:gd name="connsiteX1" fmla="*/ 6184126 w 6184142"/>
              <a:gd name="connsiteY1" fmla="*/ 3597757 h 3599315"/>
              <a:gd name="connsiteX2" fmla="*/ 363 w 6184142"/>
              <a:gd name="connsiteY2" fmla="*/ 3560279 h 3599315"/>
              <a:gd name="connsiteX3" fmla="*/ 16367 w 6184142"/>
              <a:gd name="connsiteY3" fmla="*/ 0 h 3599315"/>
            </a:gdLst>
            <a:ahLst/>
            <a:cxnLst>
              <a:cxn ang="0">
                <a:pos x="connsiteX0" y="connsiteY0"/>
              </a:cxn>
              <a:cxn ang="0">
                <a:pos x="connsiteX1" y="connsiteY1"/>
              </a:cxn>
              <a:cxn ang="0">
                <a:pos x="connsiteX2" y="connsiteY2"/>
              </a:cxn>
              <a:cxn ang="0">
                <a:pos x="connsiteX3" y="connsiteY3"/>
              </a:cxn>
            </a:cxnLst>
            <a:rect l="l" t="t" r="r" b="b"/>
            <a:pathLst>
              <a:path w="6184142" h="3599315">
                <a:moveTo>
                  <a:pt x="16367" y="0"/>
                </a:moveTo>
                <a:cubicBezTo>
                  <a:pt x="148815" y="31759"/>
                  <a:pt x="3987128" y="865903"/>
                  <a:pt x="6184126" y="3597757"/>
                </a:cubicBezTo>
                <a:cubicBezTo>
                  <a:pt x="6195914" y="3605636"/>
                  <a:pt x="-25362" y="3582179"/>
                  <a:pt x="363" y="3560279"/>
                </a:cubicBezTo>
                <a:cubicBezTo>
                  <a:pt x="-3137" y="2382354"/>
                  <a:pt x="19867" y="1177925"/>
                  <a:pt x="16367" y="0"/>
                </a:cubicBezTo>
                <a:close/>
              </a:path>
            </a:pathLst>
          </a:custGeom>
          <a:pattFill prst="lgGrid">
            <a:fgClr>
              <a:schemeClr val="lt1"/>
            </a:fgClr>
            <a:bgClr>
              <a:schemeClr val="accent1">
                <a:lumMod val="20000"/>
                <a:lumOff val="80000"/>
              </a:schemeClr>
            </a:bgClr>
          </a:pattFill>
        </p:spPr>
        <p:txBody>
          <a:bodyPr vert="horz" wrap="square" anchor="b">
            <a:noAutofit/>
          </a:bodyPr>
          <a:lstStyle>
            <a:lvl1pPr marL="0" indent="0" algn="ctr">
              <a:buNone/>
              <a:defRPr/>
            </a:lvl1pPr>
          </a:lstStyle>
          <a:p>
            <a:r>
              <a:rPr lang="en-US"/>
              <a:t>Click icon to add a photo</a:t>
            </a:r>
          </a:p>
        </p:txBody>
      </p:sp>
      <p:sp>
        <p:nvSpPr>
          <p:cNvPr id="16" name="Picture Placeholder 10">
            <a:extLst>
              <a:ext uri="{FF2B5EF4-FFF2-40B4-BE49-F238E27FC236}">
                <a16:creationId xmlns:a16="http://schemas.microsoft.com/office/drawing/2014/main" id="{FEE1BDE8-47DC-E895-C46C-51C10E99229C}"/>
              </a:ext>
            </a:extLst>
          </p:cNvPr>
          <p:cNvSpPr>
            <a:spLocks noGrp="1"/>
          </p:cNvSpPr>
          <p:nvPr>
            <p:ph type="pic" sz="quarter" idx="17" hasCustomPrompt="1"/>
          </p:nvPr>
        </p:nvSpPr>
        <p:spPr>
          <a:xfrm rot="10800000" flipH="1" flipV="1">
            <a:off x="5972131" y="3363997"/>
            <a:ext cx="6255976" cy="3565140"/>
          </a:xfrm>
          <a:custGeom>
            <a:avLst/>
            <a:gdLst>
              <a:gd name="connsiteX0" fmla="*/ 0 w 5535000"/>
              <a:gd name="connsiteY0" fmla="*/ 5535000 h 5535000"/>
              <a:gd name="connsiteX1" fmla="*/ 0 w 5535000"/>
              <a:gd name="connsiteY1" fmla="*/ 0 h 5535000"/>
              <a:gd name="connsiteX2" fmla="*/ 5535000 w 5535000"/>
              <a:gd name="connsiteY2" fmla="*/ 5535000 h 5535000"/>
              <a:gd name="connsiteX3" fmla="*/ 0 w 5535000"/>
              <a:gd name="connsiteY3" fmla="*/ 5535000 h 5535000"/>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5562600 w 5562600"/>
              <a:gd name="connsiteY0" fmla="*/ 0 h 5553075"/>
              <a:gd name="connsiteX1" fmla="*/ 0 w 5562600"/>
              <a:gd name="connsiteY1" fmla="*/ 18075 h 5553075"/>
              <a:gd name="connsiteX2" fmla="*/ 5535000 w 5562600"/>
              <a:gd name="connsiteY2" fmla="*/ 5553075 h 5553075"/>
              <a:gd name="connsiteX3" fmla="*/ 5562600 w 5562600"/>
              <a:gd name="connsiteY3" fmla="*/ 0 h 5553075"/>
              <a:gd name="connsiteX0" fmla="*/ 6124575 w 6124575"/>
              <a:gd name="connsiteY0" fmla="*/ 20025 h 5573100"/>
              <a:gd name="connsiteX1" fmla="*/ 0 w 6124575"/>
              <a:gd name="connsiteY1" fmla="*/ 0 h 5573100"/>
              <a:gd name="connsiteX2" fmla="*/ 6096975 w 6124575"/>
              <a:gd name="connsiteY2" fmla="*/ 5573100 h 5573100"/>
              <a:gd name="connsiteX3" fmla="*/ 6124575 w 6124575"/>
              <a:gd name="connsiteY3" fmla="*/ 20025 h 5573100"/>
              <a:gd name="connsiteX0" fmla="*/ 6124575 w 6124575"/>
              <a:gd name="connsiteY0" fmla="*/ 20025 h 3487125"/>
              <a:gd name="connsiteX1" fmla="*/ 0 w 6124575"/>
              <a:gd name="connsiteY1" fmla="*/ 0 h 3487125"/>
              <a:gd name="connsiteX2" fmla="*/ 6096975 w 6124575"/>
              <a:gd name="connsiteY2" fmla="*/ 3487125 h 3487125"/>
              <a:gd name="connsiteX3" fmla="*/ 6124575 w 6124575"/>
              <a:gd name="connsiteY3" fmla="*/ 20025 h 3487125"/>
              <a:gd name="connsiteX0" fmla="*/ 6124575 w 6124575"/>
              <a:gd name="connsiteY0" fmla="*/ 20025 h 3487487"/>
              <a:gd name="connsiteX1" fmla="*/ 0 w 6124575"/>
              <a:gd name="connsiteY1" fmla="*/ 0 h 3487487"/>
              <a:gd name="connsiteX2" fmla="*/ 6096975 w 6124575"/>
              <a:gd name="connsiteY2" fmla="*/ 3487125 h 3487487"/>
              <a:gd name="connsiteX3" fmla="*/ 6124575 w 6124575"/>
              <a:gd name="connsiteY3" fmla="*/ 20025 h 3487487"/>
              <a:gd name="connsiteX0" fmla="*/ 6124575 w 6124575"/>
              <a:gd name="connsiteY0" fmla="*/ 20025 h 3487362"/>
              <a:gd name="connsiteX1" fmla="*/ 0 w 6124575"/>
              <a:gd name="connsiteY1" fmla="*/ 0 h 3487362"/>
              <a:gd name="connsiteX2" fmla="*/ 6096975 w 6124575"/>
              <a:gd name="connsiteY2" fmla="*/ 3487125 h 3487362"/>
              <a:gd name="connsiteX3" fmla="*/ 6124575 w 6124575"/>
              <a:gd name="connsiteY3" fmla="*/ 20025 h 3487362"/>
              <a:gd name="connsiteX0" fmla="*/ 6124575 w 6124575"/>
              <a:gd name="connsiteY0" fmla="*/ 20025 h 3487494"/>
              <a:gd name="connsiteX1" fmla="*/ 0 w 6124575"/>
              <a:gd name="connsiteY1" fmla="*/ 0 h 3487494"/>
              <a:gd name="connsiteX2" fmla="*/ 6096975 w 6124575"/>
              <a:gd name="connsiteY2" fmla="*/ 3487125 h 3487494"/>
              <a:gd name="connsiteX3" fmla="*/ 6124575 w 6124575"/>
              <a:gd name="connsiteY3" fmla="*/ 20025 h 3487494"/>
              <a:gd name="connsiteX0" fmla="*/ 6124575 w 6124575"/>
              <a:gd name="connsiteY0" fmla="*/ 20025 h 3297082"/>
              <a:gd name="connsiteX1" fmla="*/ 0 w 6124575"/>
              <a:gd name="connsiteY1" fmla="*/ 0 h 3297082"/>
              <a:gd name="connsiteX2" fmla="*/ 5877900 w 6124575"/>
              <a:gd name="connsiteY2" fmla="*/ 3296625 h 3297082"/>
              <a:gd name="connsiteX3" fmla="*/ 6124575 w 6124575"/>
              <a:gd name="connsiteY3" fmla="*/ 20025 h 3297082"/>
              <a:gd name="connsiteX0" fmla="*/ 6124575 w 6124575"/>
              <a:gd name="connsiteY0" fmla="*/ 20025 h 3544624"/>
              <a:gd name="connsiteX1" fmla="*/ 0 w 6124575"/>
              <a:gd name="connsiteY1" fmla="*/ 0 h 3544624"/>
              <a:gd name="connsiteX2" fmla="*/ 6106500 w 6124575"/>
              <a:gd name="connsiteY2" fmla="*/ 3544275 h 3544624"/>
              <a:gd name="connsiteX3" fmla="*/ 6124575 w 6124575"/>
              <a:gd name="connsiteY3" fmla="*/ 20025 h 3544624"/>
              <a:gd name="connsiteX0" fmla="*/ 6181725 w 6181725"/>
              <a:gd name="connsiteY0" fmla="*/ 20025 h 3544624"/>
              <a:gd name="connsiteX1" fmla="*/ 0 w 6181725"/>
              <a:gd name="connsiteY1" fmla="*/ 0 h 3544624"/>
              <a:gd name="connsiteX2" fmla="*/ 6163650 w 6181725"/>
              <a:gd name="connsiteY2" fmla="*/ 3544275 h 3544624"/>
              <a:gd name="connsiteX3" fmla="*/ 6181725 w 6181725"/>
              <a:gd name="connsiteY3" fmla="*/ 20025 h 3544624"/>
              <a:gd name="connsiteX0" fmla="*/ 0 w 12231075"/>
              <a:gd name="connsiteY0" fmla="*/ 975 h 3544624"/>
              <a:gd name="connsiteX1" fmla="*/ 6067425 w 12231075"/>
              <a:gd name="connsiteY1" fmla="*/ 0 h 3544624"/>
              <a:gd name="connsiteX2" fmla="*/ 12231075 w 12231075"/>
              <a:gd name="connsiteY2" fmla="*/ 3544275 h 3544624"/>
              <a:gd name="connsiteX3" fmla="*/ 0 w 12231075"/>
              <a:gd name="connsiteY3" fmla="*/ 975 h 3544624"/>
              <a:gd name="connsiteX0" fmla="*/ 0 w 6456922"/>
              <a:gd name="connsiteY0" fmla="*/ 975 h 3535102"/>
              <a:gd name="connsiteX1" fmla="*/ 6067425 w 6456922"/>
              <a:gd name="connsiteY1" fmla="*/ 0 h 3535102"/>
              <a:gd name="connsiteX2" fmla="*/ 10500 w 6456922"/>
              <a:gd name="connsiteY2" fmla="*/ 3534750 h 3535102"/>
              <a:gd name="connsiteX3" fmla="*/ 0 w 6456922"/>
              <a:gd name="connsiteY3" fmla="*/ 975 h 3535102"/>
              <a:gd name="connsiteX0" fmla="*/ 0 w 6530143"/>
              <a:gd name="connsiteY0" fmla="*/ 975 h 3535102"/>
              <a:gd name="connsiteX1" fmla="*/ 6143625 w 6530143"/>
              <a:gd name="connsiteY1" fmla="*/ 0 h 3535102"/>
              <a:gd name="connsiteX2" fmla="*/ 10500 w 6530143"/>
              <a:gd name="connsiteY2" fmla="*/ 3534750 h 3535102"/>
              <a:gd name="connsiteX3" fmla="*/ 0 w 6530143"/>
              <a:gd name="connsiteY3" fmla="*/ 975 h 3535102"/>
              <a:gd name="connsiteX0" fmla="*/ 0 w 6143625"/>
              <a:gd name="connsiteY0" fmla="*/ 975 h 3535313"/>
              <a:gd name="connsiteX1" fmla="*/ 6143625 w 6143625"/>
              <a:gd name="connsiteY1" fmla="*/ 0 h 3535313"/>
              <a:gd name="connsiteX2" fmla="*/ 10500 w 6143625"/>
              <a:gd name="connsiteY2" fmla="*/ 3534750 h 3535313"/>
              <a:gd name="connsiteX3" fmla="*/ 0 w 6143625"/>
              <a:gd name="connsiteY3" fmla="*/ 975 h 3535313"/>
              <a:gd name="connsiteX0" fmla="*/ 0 w 6143625"/>
              <a:gd name="connsiteY0" fmla="*/ 975 h 3535130"/>
              <a:gd name="connsiteX1" fmla="*/ 6143625 w 6143625"/>
              <a:gd name="connsiteY1" fmla="*/ 0 h 3535130"/>
              <a:gd name="connsiteX2" fmla="*/ 10500 w 6143625"/>
              <a:gd name="connsiteY2" fmla="*/ 3534750 h 3535130"/>
              <a:gd name="connsiteX3" fmla="*/ 0 w 6143625"/>
              <a:gd name="connsiteY3" fmla="*/ 975 h 3535130"/>
              <a:gd name="connsiteX0" fmla="*/ 0 w 6114750"/>
              <a:gd name="connsiteY0" fmla="*/ 0 h 4708339"/>
              <a:gd name="connsiteX1" fmla="*/ 6114750 w 6114750"/>
              <a:gd name="connsiteY1" fmla="*/ 3531496 h 4708339"/>
              <a:gd name="connsiteX2" fmla="*/ 10500 w 6114750"/>
              <a:gd name="connsiteY2" fmla="*/ 3533775 h 4708339"/>
              <a:gd name="connsiteX3" fmla="*/ 0 w 6114750"/>
              <a:gd name="connsiteY3" fmla="*/ 0 h 4708339"/>
              <a:gd name="connsiteX0" fmla="*/ 0 w 6114750"/>
              <a:gd name="connsiteY0" fmla="*/ 0 h 4708339"/>
              <a:gd name="connsiteX1" fmla="*/ 6114750 w 6114750"/>
              <a:gd name="connsiteY1" fmla="*/ 3531496 h 4708339"/>
              <a:gd name="connsiteX2" fmla="*/ 10500 w 6114750"/>
              <a:gd name="connsiteY2" fmla="*/ 3533775 h 4708339"/>
              <a:gd name="connsiteX3" fmla="*/ 0 w 6114750"/>
              <a:gd name="connsiteY3" fmla="*/ 0 h 4708339"/>
              <a:gd name="connsiteX0" fmla="*/ 0 w 6114750"/>
              <a:gd name="connsiteY0" fmla="*/ 0 h 4708339"/>
              <a:gd name="connsiteX1" fmla="*/ 6114750 w 6114750"/>
              <a:gd name="connsiteY1" fmla="*/ 3531496 h 4708339"/>
              <a:gd name="connsiteX2" fmla="*/ 10500 w 6114750"/>
              <a:gd name="connsiteY2" fmla="*/ 3533775 h 4708339"/>
              <a:gd name="connsiteX3" fmla="*/ 0 w 6114750"/>
              <a:gd name="connsiteY3" fmla="*/ 0 h 4708339"/>
              <a:gd name="connsiteX0" fmla="*/ 0 w 6114750"/>
              <a:gd name="connsiteY0" fmla="*/ 0 h 4708339"/>
              <a:gd name="connsiteX1" fmla="*/ 6114750 w 6114750"/>
              <a:gd name="connsiteY1" fmla="*/ 3531496 h 4708339"/>
              <a:gd name="connsiteX2" fmla="*/ 10500 w 6114750"/>
              <a:gd name="connsiteY2" fmla="*/ 3533775 h 4708339"/>
              <a:gd name="connsiteX3" fmla="*/ 0 w 6114750"/>
              <a:gd name="connsiteY3" fmla="*/ 0 h 4708339"/>
              <a:gd name="connsiteX0" fmla="*/ 0 w 6114766"/>
              <a:gd name="connsiteY0" fmla="*/ 0 h 3544756"/>
              <a:gd name="connsiteX1" fmla="*/ 6114750 w 6114766"/>
              <a:gd name="connsiteY1" fmla="*/ 3531496 h 3544756"/>
              <a:gd name="connsiteX2" fmla="*/ 10500 w 6114766"/>
              <a:gd name="connsiteY2" fmla="*/ 3533775 h 3544756"/>
              <a:gd name="connsiteX3" fmla="*/ 0 w 6114766"/>
              <a:gd name="connsiteY3" fmla="*/ 0 h 3544756"/>
              <a:gd name="connsiteX0" fmla="*/ 0 w 6114766"/>
              <a:gd name="connsiteY0" fmla="*/ 0 h 3544756"/>
              <a:gd name="connsiteX1" fmla="*/ 6114750 w 6114766"/>
              <a:gd name="connsiteY1" fmla="*/ 3531496 h 3544756"/>
              <a:gd name="connsiteX2" fmla="*/ 10500 w 6114766"/>
              <a:gd name="connsiteY2" fmla="*/ 3533775 h 3544756"/>
              <a:gd name="connsiteX3" fmla="*/ 0 w 6114766"/>
              <a:gd name="connsiteY3" fmla="*/ 0 h 3544756"/>
              <a:gd name="connsiteX0" fmla="*/ 7872672 w 7875784"/>
              <a:gd name="connsiteY0" fmla="*/ 0 h 3515881"/>
              <a:gd name="connsiteX1" fmla="*/ 6104331 w 7875784"/>
              <a:gd name="connsiteY1" fmla="*/ 3502621 h 3515881"/>
              <a:gd name="connsiteX2" fmla="*/ 81 w 7875784"/>
              <a:gd name="connsiteY2" fmla="*/ 3504900 h 3515881"/>
              <a:gd name="connsiteX3" fmla="*/ 7872672 w 7875784"/>
              <a:gd name="connsiteY3" fmla="*/ 0 h 3515881"/>
              <a:gd name="connsiteX0" fmla="*/ 7872653 w 7952375"/>
              <a:gd name="connsiteY0" fmla="*/ 0 h 3515881"/>
              <a:gd name="connsiteX1" fmla="*/ 7952362 w 7952375"/>
              <a:gd name="connsiteY1" fmla="*/ 3502621 h 3515881"/>
              <a:gd name="connsiteX2" fmla="*/ 62 w 7952375"/>
              <a:gd name="connsiteY2" fmla="*/ 3504900 h 3515881"/>
              <a:gd name="connsiteX3" fmla="*/ 7872653 w 7952375"/>
              <a:gd name="connsiteY3" fmla="*/ 0 h 3515881"/>
              <a:gd name="connsiteX0" fmla="*/ 7872653 w 7959737"/>
              <a:gd name="connsiteY0" fmla="*/ 0 h 3515881"/>
              <a:gd name="connsiteX1" fmla="*/ 7952362 w 7959737"/>
              <a:gd name="connsiteY1" fmla="*/ 3502621 h 3515881"/>
              <a:gd name="connsiteX2" fmla="*/ 62 w 7959737"/>
              <a:gd name="connsiteY2" fmla="*/ 3504900 h 3515881"/>
              <a:gd name="connsiteX3" fmla="*/ 7872653 w 7959737"/>
              <a:gd name="connsiteY3" fmla="*/ 0 h 3515881"/>
              <a:gd name="connsiteX0" fmla="*/ 7872653 w 7965526"/>
              <a:gd name="connsiteY0" fmla="*/ 0 h 3525843"/>
              <a:gd name="connsiteX1" fmla="*/ 7961987 w 7965526"/>
              <a:gd name="connsiteY1" fmla="*/ 3521872 h 3525843"/>
              <a:gd name="connsiteX2" fmla="*/ 62 w 7965526"/>
              <a:gd name="connsiteY2" fmla="*/ 3504900 h 3525843"/>
              <a:gd name="connsiteX3" fmla="*/ 7872653 w 7965526"/>
              <a:gd name="connsiteY3" fmla="*/ 0 h 3525843"/>
              <a:gd name="connsiteX0" fmla="*/ 7872653 w 7959737"/>
              <a:gd name="connsiteY0" fmla="*/ 0 h 3542745"/>
              <a:gd name="connsiteX1" fmla="*/ 7952362 w 7959737"/>
              <a:gd name="connsiteY1" fmla="*/ 3541122 h 3542745"/>
              <a:gd name="connsiteX2" fmla="*/ 62 w 7959737"/>
              <a:gd name="connsiteY2" fmla="*/ 3504900 h 3542745"/>
              <a:gd name="connsiteX3" fmla="*/ 7872653 w 7959737"/>
              <a:gd name="connsiteY3" fmla="*/ 0 h 3542745"/>
              <a:gd name="connsiteX0" fmla="*/ 6149748 w 6236832"/>
              <a:gd name="connsiteY0" fmla="*/ 0 h 3542745"/>
              <a:gd name="connsiteX1" fmla="*/ 6229457 w 6236832"/>
              <a:gd name="connsiteY1" fmla="*/ 3541122 h 3542745"/>
              <a:gd name="connsiteX2" fmla="*/ 79 w 6236832"/>
              <a:gd name="connsiteY2" fmla="*/ 3504900 h 3542745"/>
              <a:gd name="connsiteX3" fmla="*/ 6149748 w 6236832"/>
              <a:gd name="connsiteY3" fmla="*/ 0 h 3542745"/>
              <a:gd name="connsiteX0" fmla="*/ 5187222 w 6229473"/>
              <a:gd name="connsiteY0" fmla="*/ 0 h 3071107"/>
              <a:gd name="connsiteX1" fmla="*/ 6229457 w 6229473"/>
              <a:gd name="connsiteY1" fmla="*/ 3069484 h 3071107"/>
              <a:gd name="connsiteX2" fmla="*/ 79 w 6229473"/>
              <a:gd name="connsiteY2" fmla="*/ 3033262 h 3071107"/>
              <a:gd name="connsiteX3" fmla="*/ 5187222 w 6229473"/>
              <a:gd name="connsiteY3" fmla="*/ 0 h 3071107"/>
              <a:gd name="connsiteX0" fmla="*/ 5187222 w 6229473"/>
              <a:gd name="connsiteY0" fmla="*/ 0 h 3071107"/>
              <a:gd name="connsiteX1" fmla="*/ 6229457 w 6229473"/>
              <a:gd name="connsiteY1" fmla="*/ 3069484 h 3071107"/>
              <a:gd name="connsiteX2" fmla="*/ 79 w 6229473"/>
              <a:gd name="connsiteY2" fmla="*/ 3033262 h 3071107"/>
              <a:gd name="connsiteX3" fmla="*/ 5187222 w 6229473"/>
              <a:gd name="connsiteY3" fmla="*/ 0 h 3071107"/>
              <a:gd name="connsiteX0" fmla="*/ 6178624 w 6229473"/>
              <a:gd name="connsiteY0" fmla="*/ 0 h 3494618"/>
              <a:gd name="connsiteX1" fmla="*/ 6229457 w 6229473"/>
              <a:gd name="connsiteY1" fmla="*/ 3492995 h 3494618"/>
              <a:gd name="connsiteX2" fmla="*/ 79 w 6229473"/>
              <a:gd name="connsiteY2" fmla="*/ 3456773 h 3494618"/>
              <a:gd name="connsiteX3" fmla="*/ 6178624 w 6229473"/>
              <a:gd name="connsiteY3" fmla="*/ 0 h 3494618"/>
              <a:gd name="connsiteX0" fmla="*/ 6178624 w 6229473"/>
              <a:gd name="connsiteY0" fmla="*/ 0 h 3494618"/>
              <a:gd name="connsiteX1" fmla="*/ 6229457 w 6229473"/>
              <a:gd name="connsiteY1" fmla="*/ 3492995 h 3494618"/>
              <a:gd name="connsiteX2" fmla="*/ 79 w 6229473"/>
              <a:gd name="connsiteY2" fmla="*/ 3456773 h 3494618"/>
              <a:gd name="connsiteX3" fmla="*/ 6178624 w 6229473"/>
              <a:gd name="connsiteY3" fmla="*/ 0 h 3494618"/>
              <a:gd name="connsiteX0" fmla="*/ 6178624 w 6229473"/>
              <a:gd name="connsiteY0" fmla="*/ 0 h 3494618"/>
              <a:gd name="connsiteX1" fmla="*/ 6229457 w 6229473"/>
              <a:gd name="connsiteY1" fmla="*/ 3492995 h 3494618"/>
              <a:gd name="connsiteX2" fmla="*/ 79 w 6229473"/>
              <a:gd name="connsiteY2" fmla="*/ 3456773 h 3494618"/>
              <a:gd name="connsiteX3" fmla="*/ 6178624 w 6229473"/>
              <a:gd name="connsiteY3" fmla="*/ 0 h 3494618"/>
              <a:gd name="connsiteX0" fmla="*/ 6178624 w 6229473"/>
              <a:gd name="connsiteY0" fmla="*/ 0 h 3506255"/>
              <a:gd name="connsiteX1" fmla="*/ 6229457 w 6229473"/>
              <a:gd name="connsiteY1" fmla="*/ 3492995 h 3506255"/>
              <a:gd name="connsiteX2" fmla="*/ 79 w 6229473"/>
              <a:gd name="connsiteY2" fmla="*/ 3495274 h 3506255"/>
              <a:gd name="connsiteX3" fmla="*/ 6178624 w 6229473"/>
              <a:gd name="connsiteY3" fmla="*/ 0 h 3506255"/>
              <a:gd name="connsiteX0" fmla="*/ 6218379 w 6269228"/>
              <a:gd name="connsiteY0" fmla="*/ 0 h 3552540"/>
              <a:gd name="connsiteX1" fmla="*/ 6269212 w 6269228"/>
              <a:gd name="connsiteY1" fmla="*/ 3492995 h 3552540"/>
              <a:gd name="connsiteX2" fmla="*/ 78 w 6269228"/>
              <a:gd name="connsiteY2" fmla="*/ 3548282 h 3552540"/>
              <a:gd name="connsiteX3" fmla="*/ 6218379 w 6269228"/>
              <a:gd name="connsiteY3" fmla="*/ 0 h 3552540"/>
              <a:gd name="connsiteX0" fmla="*/ 6218379 w 6255976"/>
              <a:gd name="connsiteY0" fmla="*/ 0 h 3565140"/>
              <a:gd name="connsiteX1" fmla="*/ 6255960 w 6255976"/>
              <a:gd name="connsiteY1" fmla="*/ 3559256 h 3565140"/>
              <a:gd name="connsiteX2" fmla="*/ 78 w 6255976"/>
              <a:gd name="connsiteY2" fmla="*/ 3548282 h 3565140"/>
              <a:gd name="connsiteX3" fmla="*/ 6218379 w 6255976"/>
              <a:gd name="connsiteY3" fmla="*/ 0 h 3565140"/>
              <a:gd name="connsiteX0" fmla="*/ 6218379 w 6255976"/>
              <a:gd name="connsiteY0" fmla="*/ 0 h 3565140"/>
              <a:gd name="connsiteX1" fmla="*/ 6255960 w 6255976"/>
              <a:gd name="connsiteY1" fmla="*/ 3559256 h 3565140"/>
              <a:gd name="connsiteX2" fmla="*/ 78 w 6255976"/>
              <a:gd name="connsiteY2" fmla="*/ 3548282 h 3565140"/>
              <a:gd name="connsiteX3" fmla="*/ 6218379 w 6255976"/>
              <a:gd name="connsiteY3" fmla="*/ 0 h 3565140"/>
            </a:gdLst>
            <a:ahLst/>
            <a:cxnLst>
              <a:cxn ang="0">
                <a:pos x="connsiteX0" y="connsiteY0"/>
              </a:cxn>
              <a:cxn ang="0">
                <a:pos x="connsiteX1" y="connsiteY1"/>
              </a:cxn>
              <a:cxn ang="0">
                <a:pos x="connsiteX2" y="connsiteY2"/>
              </a:cxn>
              <a:cxn ang="0">
                <a:pos x="connsiteX3" y="connsiteY3"/>
              </a:cxn>
            </a:cxnLst>
            <a:rect l="l" t="t" r="r" b="b"/>
            <a:pathLst>
              <a:path w="6255976" h="3565140">
                <a:moveTo>
                  <a:pt x="6218379" y="0"/>
                </a:moveTo>
                <a:cubicBezTo>
                  <a:pt x="6206448" y="2883"/>
                  <a:pt x="6248639" y="3556373"/>
                  <a:pt x="6255960" y="3559256"/>
                </a:cubicBezTo>
                <a:cubicBezTo>
                  <a:pt x="6267748" y="3567135"/>
                  <a:pt x="-25647" y="3570182"/>
                  <a:pt x="78" y="3548282"/>
                </a:cubicBezTo>
                <a:cubicBezTo>
                  <a:pt x="943342" y="2403835"/>
                  <a:pt x="2955706" y="651744"/>
                  <a:pt x="6218379" y="0"/>
                </a:cubicBezTo>
                <a:close/>
              </a:path>
            </a:pathLst>
          </a:custGeom>
          <a:pattFill prst="lgGrid">
            <a:fgClr>
              <a:schemeClr val="lt1"/>
            </a:fgClr>
            <a:bgClr>
              <a:schemeClr val="accent1">
                <a:lumMod val="20000"/>
                <a:lumOff val="80000"/>
              </a:schemeClr>
            </a:bgClr>
          </a:pattFill>
        </p:spPr>
        <p:txBody>
          <a:bodyPr vert="horz" wrap="square" anchor="b">
            <a:noAutofit/>
          </a:bodyPr>
          <a:lstStyle>
            <a:lvl1pPr marL="0" indent="0" algn="ctr">
              <a:buNone/>
              <a:defRPr/>
            </a:lvl1pPr>
          </a:lstStyle>
          <a:p>
            <a:r>
              <a:rPr lang="en-US"/>
              <a:t>Click icon to add a photo</a:t>
            </a:r>
          </a:p>
        </p:txBody>
      </p:sp>
      <p:pic>
        <p:nvPicPr>
          <p:cNvPr id="6" name="Picture 5" descr="A logo with a blue and yellow circle&#10;&#10;Description automatically generated">
            <a:extLst>
              <a:ext uri="{FF2B5EF4-FFF2-40B4-BE49-F238E27FC236}">
                <a16:creationId xmlns:a16="http://schemas.microsoft.com/office/drawing/2014/main" id="{3518C71E-620A-0660-CFA4-6F42BCAF60BD}"/>
              </a:ext>
            </a:extLst>
          </p:cNvPr>
          <p:cNvPicPr>
            <a:picLocks noChangeAspect="1"/>
          </p:cNvPicPr>
          <p:nvPr userDrawn="1"/>
        </p:nvPicPr>
        <p:blipFill>
          <a:blip r:embed="rId2"/>
          <a:stretch>
            <a:fillRect/>
          </a:stretch>
        </p:blipFill>
        <p:spPr>
          <a:xfrm>
            <a:off x="4979188" y="2714015"/>
            <a:ext cx="2113143" cy="1212459"/>
          </a:xfrm>
          <a:prstGeom prst="rect">
            <a:avLst/>
          </a:prstGeom>
        </p:spPr>
      </p:pic>
    </p:spTree>
    <p:extLst>
      <p:ext uri="{BB962C8B-B14F-4D97-AF65-F5344CB8AC3E}">
        <p14:creationId xmlns:p14="http://schemas.microsoft.com/office/powerpoint/2010/main" val="37191753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3E3F3-671C-A00A-6939-7E61A6EA3F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D87DA7-158A-6D2F-1DAD-C5CA74B942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5C857B-6338-6524-C064-17108B443571}"/>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5" name="Footer Placeholder 4">
            <a:extLst>
              <a:ext uri="{FF2B5EF4-FFF2-40B4-BE49-F238E27FC236}">
                <a16:creationId xmlns:a16="http://schemas.microsoft.com/office/drawing/2014/main" id="{88556E9A-BB87-25C4-D1F3-BCAE596C54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74239-F23E-F2DE-2F1F-2ACA013012EF}"/>
              </a:ext>
            </a:extLst>
          </p:cNvPr>
          <p:cNvSpPr>
            <a:spLocks noGrp="1"/>
          </p:cNvSpPr>
          <p:nvPr>
            <p:ph type="sldNum" sz="quarter" idx="12"/>
          </p:nvPr>
        </p:nvSpPr>
        <p:spPr/>
        <p:txBody>
          <a:bodyPr/>
          <a:lstStyle/>
          <a:p>
            <a:fld id="{85385A41-6346-FF4B-8F2C-488473998BE8}" type="slidenum">
              <a:rPr lang="en-US" smtClean="0"/>
              <a:t>‹#›</a:t>
            </a:fld>
            <a:endParaRPr lang="en-US"/>
          </a:p>
        </p:txBody>
      </p:sp>
    </p:spTree>
    <p:extLst>
      <p:ext uri="{BB962C8B-B14F-4D97-AF65-F5344CB8AC3E}">
        <p14:creationId xmlns:p14="http://schemas.microsoft.com/office/powerpoint/2010/main" val="1051850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White">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CF7E66A-8F9E-50F5-1EEE-8D1A2824CC98}"/>
              </a:ext>
            </a:extLst>
          </p:cNvPr>
          <p:cNvSpPr>
            <a:spLocks noGrp="1"/>
          </p:cNvSpPr>
          <p:nvPr>
            <p:ph type="pic" sz="quarter" idx="13"/>
          </p:nvPr>
        </p:nvSpPr>
        <p:spPr>
          <a:xfrm>
            <a:off x="0" y="3429000"/>
            <a:ext cx="12192000" cy="3429000"/>
          </a:xfrm>
          <a:pattFill prst="lgGrid">
            <a:fgClr>
              <a:schemeClr val="bg1"/>
            </a:fgClr>
            <a:bgClr>
              <a:schemeClr val="accent1">
                <a:lumMod val="20000"/>
                <a:lumOff val="80000"/>
              </a:schemeClr>
            </a:bgClr>
          </a:pattFill>
          <a:ln>
            <a:noFill/>
          </a:ln>
        </p:spPr>
        <p:txBody>
          <a:bodyPr anchor="t"/>
          <a:lstStyle>
            <a:lvl1pPr marL="0" indent="0" algn="ctr">
              <a:buNone/>
              <a:defRPr/>
            </a:lvl1pPr>
          </a:lstStyle>
          <a:p>
            <a:endParaRPr lang="en-US"/>
          </a:p>
        </p:txBody>
      </p:sp>
      <p:sp>
        <p:nvSpPr>
          <p:cNvPr id="2" name="Title 1">
            <a:extLst>
              <a:ext uri="{FF2B5EF4-FFF2-40B4-BE49-F238E27FC236}">
                <a16:creationId xmlns:a16="http://schemas.microsoft.com/office/drawing/2014/main" id="{6DF9B52B-B1F3-3E8A-296D-8A8B9F6DCA72}"/>
              </a:ext>
            </a:extLst>
          </p:cNvPr>
          <p:cNvSpPr>
            <a:spLocks noGrp="1"/>
          </p:cNvSpPr>
          <p:nvPr>
            <p:ph type="ctrTitle"/>
          </p:nvPr>
        </p:nvSpPr>
        <p:spPr>
          <a:xfrm>
            <a:off x="1529352" y="708783"/>
            <a:ext cx="9723779" cy="909002"/>
          </a:xfrm>
        </p:spPr>
        <p:txBody>
          <a:bodyPr anchor="b"/>
          <a:lstStyle>
            <a:lvl1pPr algn="l">
              <a:defRPr sz="4400" b="1"/>
            </a:lvl1pPr>
          </a:lstStyle>
          <a:p>
            <a:r>
              <a:rPr lang="en-US"/>
              <a:t>Click to edit Master title style</a:t>
            </a:r>
          </a:p>
        </p:txBody>
      </p:sp>
      <p:sp>
        <p:nvSpPr>
          <p:cNvPr id="3" name="Subtitle 2">
            <a:extLst>
              <a:ext uri="{FF2B5EF4-FFF2-40B4-BE49-F238E27FC236}">
                <a16:creationId xmlns:a16="http://schemas.microsoft.com/office/drawing/2014/main" id="{D65B3C02-F5E8-F0E0-7119-9BEAF09CAC06}"/>
              </a:ext>
            </a:extLst>
          </p:cNvPr>
          <p:cNvSpPr>
            <a:spLocks noGrp="1"/>
          </p:cNvSpPr>
          <p:nvPr>
            <p:ph type="subTitle" idx="1"/>
          </p:nvPr>
        </p:nvSpPr>
        <p:spPr>
          <a:xfrm>
            <a:off x="1529352" y="1637886"/>
            <a:ext cx="9723779" cy="909002"/>
          </a:xfrm>
        </p:spPr>
        <p:txBody>
          <a:bodyPr/>
          <a:lstStyle>
            <a:lvl1pPr marL="0" indent="0" algn="l">
              <a:buNone/>
              <a:defRPr sz="2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F01A28-E76C-0DA6-83B8-88FF61D520E6}"/>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5" name="Footer Placeholder 4">
            <a:extLst>
              <a:ext uri="{FF2B5EF4-FFF2-40B4-BE49-F238E27FC236}">
                <a16:creationId xmlns:a16="http://schemas.microsoft.com/office/drawing/2014/main" id="{81837C6E-F2F5-326D-46AD-59A2D279F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DC00-8FA3-4EA2-6BD8-C9BBFB0E89F0}"/>
              </a:ext>
            </a:extLst>
          </p:cNvPr>
          <p:cNvSpPr>
            <a:spLocks noGrp="1"/>
          </p:cNvSpPr>
          <p:nvPr>
            <p:ph type="sldNum" sz="quarter" idx="12"/>
          </p:nvPr>
        </p:nvSpPr>
        <p:spPr/>
        <p:txBody>
          <a:bodyPr/>
          <a:lstStyle/>
          <a:p>
            <a:fld id="{85385A41-6346-FF4B-8F2C-488473998BE8}" type="slidenum">
              <a:rPr lang="en-US" smtClean="0"/>
              <a:t>‹#›</a:t>
            </a:fld>
            <a:endParaRPr lang="en-US"/>
          </a:p>
        </p:txBody>
      </p:sp>
      <p:pic>
        <p:nvPicPr>
          <p:cNvPr id="8" name="Picture 7" descr="A logo with a blue and yellow circle&#10;&#10;Description automatically generated">
            <a:extLst>
              <a:ext uri="{FF2B5EF4-FFF2-40B4-BE49-F238E27FC236}">
                <a16:creationId xmlns:a16="http://schemas.microsoft.com/office/drawing/2014/main" id="{4904A348-0F83-1FC8-567A-54719AC5A306}"/>
              </a:ext>
            </a:extLst>
          </p:cNvPr>
          <p:cNvPicPr>
            <a:picLocks noChangeAspect="1"/>
          </p:cNvPicPr>
          <p:nvPr userDrawn="1"/>
        </p:nvPicPr>
        <p:blipFill>
          <a:blip r:embed="rId2"/>
          <a:stretch>
            <a:fillRect/>
          </a:stretch>
        </p:blipFill>
        <p:spPr>
          <a:xfrm>
            <a:off x="435958" y="5985262"/>
            <a:ext cx="1274935" cy="731520"/>
          </a:xfrm>
          <a:prstGeom prst="rect">
            <a:avLst/>
          </a:prstGeom>
        </p:spPr>
      </p:pic>
      <p:pic>
        <p:nvPicPr>
          <p:cNvPr id="7" name="Picture 6">
            <a:extLst>
              <a:ext uri="{FF2B5EF4-FFF2-40B4-BE49-F238E27FC236}">
                <a16:creationId xmlns:a16="http://schemas.microsoft.com/office/drawing/2014/main" id="{1A146230-BF30-F26C-6B59-B6754BE98434}"/>
              </a:ext>
            </a:extLst>
          </p:cNvPr>
          <p:cNvPicPr>
            <a:picLocks noChangeAspect="1"/>
          </p:cNvPicPr>
          <p:nvPr userDrawn="1"/>
        </p:nvPicPr>
        <p:blipFill>
          <a:blip r:embed="rId3">
            <a:alphaModFix amt="50000"/>
          </a:blip>
          <a:stretch>
            <a:fillRect/>
          </a:stretch>
        </p:blipFill>
        <p:spPr>
          <a:xfrm>
            <a:off x="0" y="2890690"/>
            <a:ext cx="12192000" cy="567338"/>
          </a:xfrm>
          <a:prstGeom prst="rect">
            <a:avLst/>
          </a:prstGeom>
        </p:spPr>
      </p:pic>
    </p:spTree>
    <p:extLst>
      <p:ext uri="{BB962C8B-B14F-4D97-AF65-F5344CB8AC3E}">
        <p14:creationId xmlns:p14="http://schemas.microsoft.com/office/powerpoint/2010/main" val="1438978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7F9411-F92E-52EE-5DA4-3D38D744E7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9C445D-FBD9-5422-676D-01E68BA901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18575-04C7-5E75-FA0C-AA86733E046E}"/>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5" name="Footer Placeholder 4">
            <a:extLst>
              <a:ext uri="{FF2B5EF4-FFF2-40B4-BE49-F238E27FC236}">
                <a16:creationId xmlns:a16="http://schemas.microsoft.com/office/drawing/2014/main" id="{C29F07A7-0065-0DB8-5BC0-B01A31DFA3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24557-A81D-8A58-2D94-6565D7FD4D6D}"/>
              </a:ext>
            </a:extLst>
          </p:cNvPr>
          <p:cNvSpPr>
            <a:spLocks noGrp="1"/>
          </p:cNvSpPr>
          <p:nvPr>
            <p:ph type="sldNum" sz="quarter" idx="12"/>
          </p:nvPr>
        </p:nvSpPr>
        <p:spPr/>
        <p:txBody>
          <a:bodyPr/>
          <a:lstStyle/>
          <a:p>
            <a:fld id="{85385A41-6346-FF4B-8F2C-488473998BE8}" type="slidenum">
              <a:rPr lang="en-US" smtClean="0"/>
              <a:t>‹#›</a:t>
            </a:fld>
            <a:endParaRPr lang="en-US"/>
          </a:p>
        </p:txBody>
      </p:sp>
    </p:spTree>
    <p:extLst>
      <p:ext uri="{BB962C8B-B14F-4D97-AF65-F5344CB8AC3E}">
        <p14:creationId xmlns:p14="http://schemas.microsoft.com/office/powerpoint/2010/main" val="3212686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C87F-8013-4683-8E76-7622C014FF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08DB43-F7E7-4303-AAE7-87A88F4D28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6FA257-E24C-4820-A03D-EA5A0EDA25EA}"/>
              </a:ext>
            </a:extLst>
          </p:cNvPr>
          <p:cNvSpPr>
            <a:spLocks noGrp="1"/>
          </p:cNvSpPr>
          <p:nvPr>
            <p:ph type="dt" sz="half" idx="10"/>
          </p:nvPr>
        </p:nvSpPr>
        <p:spPr/>
        <p:txBody>
          <a:bodyPr/>
          <a:lstStyle/>
          <a:p>
            <a:fld id="{48BF212F-9763-4765-8DD4-412FA808D62B}" type="datetimeFigureOut">
              <a:rPr lang="en-US" smtClean="0"/>
              <a:t>9/4/2024</a:t>
            </a:fld>
            <a:endParaRPr lang="en-US"/>
          </a:p>
        </p:txBody>
      </p:sp>
      <p:sp>
        <p:nvSpPr>
          <p:cNvPr id="5" name="Footer Placeholder 4">
            <a:extLst>
              <a:ext uri="{FF2B5EF4-FFF2-40B4-BE49-F238E27FC236}">
                <a16:creationId xmlns:a16="http://schemas.microsoft.com/office/drawing/2014/main" id="{1526E10E-AF17-438D-8F50-EA02D953E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BB8F9A-0B02-448E-9238-2539213E4912}"/>
              </a:ext>
            </a:extLst>
          </p:cNvPr>
          <p:cNvSpPr>
            <a:spLocks noGrp="1"/>
          </p:cNvSpPr>
          <p:nvPr>
            <p:ph type="sldNum" sz="quarter" idx="12"/>
          </p:nvPr>
        </p:nvSpPr>
        <p:spPr/>
        <p:txBody>
          <a:bodyPr/>
          <a:lstStyle/>
          <a:p>
            <a:fld id="{F10DF189-57CB-4AD2-8CF2-3111318165F3}" type="slidenum">
              <a:rPr lang="en-US" smtClean="0"/>
              <a:t>‹#›</a:t>
            </a:fld>
            <a:endParaRPr lang="en-US"/>
          </a:p>
        </p:txBody>
      </p:sp>
    </p:spTree>
    <p:extLst>
      <p:ext uri="{BB962C8B-B14F-4D97-AF65-F5344CB8AC3E}">
        <p14:creationId xmlns:p14="http://schemas.microsoft.com/office/powerpoint/2010/main" val="2635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13B327B-3CF1-44C3-A0CF-9A3EECD1682C}"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2537C-0E91-44C5-81D4-788060775FB4}" type="slidenum">
              <a:rPr lang="en-US" smtClean="0"/>
              <a:t>‹#›</a:t>
            </a:fld>
            <a:endParaRPr lang="en-US"/>
          </a:p>
        </p:txBody>
      </p:sp>
    </p:spTree>
    <p:extLst>
      <p:ext uri="{BB962C8B-B14F-4D97-AF65-F5344CB8AC3E}">
        <p14:creationId xmlns:p14="http://schemas.microsoft.com/office/powerpoint/2010/main" val="31035053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3B327B-3CF1-44C3-A0CF-9A3EECD1682C}"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2537C-0E91-44C5-81D4-788060775FB4}" type="slidenum">
              <a:rPr lang="en-US" smtClean="0"/>
              <a:t>‹#›</a:t>
            </a:fld>
            <a:endParaRPr lang="en-US"/>
          </a:p>
        </p:txBody>
      </p:sp>
    </p:spTree>
    <p:extLst>
      <p:ext uri="{BB962C8B-B14F-4D97-AF65-F5344CB8AC3E}">
        <p14:creationId xmlns:p14="http://schemas.microsoft.com/office/powerpoint/2010/main" val="51754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3B327B-3CF1-44C3-A0CF-9A3EECD1682C}"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2537C-0E91-44C5-81D4-788060775FB4}" type="slidenum">
              <a:rPr lang="en-US" smtClean="0"/>
              <a:t>‹#›</a:t>
            </a:fld>
            <a:endParaRPr lang="en-US"/>
          </a:p>
        </p:txBody>
      </p:sp>
    </p:spTree>
    <p:extLst>
      <p:ext uri="{BB962C8B-B14F-4D97-AF65-F5344CB8AC3E}">
        <p14:creationId xmlns:p14="http://schemas.microsoft.com/office/powerpoint/2010/main" val="1218126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3B327B-3CF1-44C3-A0CF-9A3EECD1682C}" type="datetimeFigureOut">
              <a:rPr lang="en-US" smtClean="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2537C-0E91-44C5-81D4-788060775FB4}" type="slidenum">
              <a:rPr lang="en-US" smtClean="0"/>
              <a:t>‹#›</a:t>
            </a:fld>
            <a:endParaRPr lang="en-US"/>
          </a:p>
        </p:txBody>
      </p:sp>
    </p:spTree>
    <p:extLst>
      <p:ext uri="{BB962C8B-B14F-4D97-AF65-F5344CB8AC3E}">
        <p14:creationId xmlns:p14="http://schemas.microsoft.com/office/powerpoint/2010/main" val="5988223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3B327B-3CF1-44C3-A0CF-9A3EECD1682C}" type="datetimeFigureOut">
              <a:rPr lang="en-US" smtClean="0"/>
              <a:t>9/4/2024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F2537C-0E91-44C5-81D4-788060775FB4}" type="slidenum">
              <a:rPr lang="en-US" smtClean="0"/>
              <a:t>‹#›</a:t>
            </a:fld>
            <a:endParaRPr lang="en-US"/>
          </a:p>
        </p:txBody>
      </p:sp>
    </p:spTree>
    <p:extLst>
      <p:ext uri="{BB962C8B-B14F-4D97-AF65-F5344CB8AC3E}">
        <p14:creationId xmlns:p14="http://schemas.microsoft.com/office/powerpoint/2010/main" val="3511836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3B327B-3CF1-44C3-A0CF-9A3EECD1682C}" type="datetimeFigureOut">
              <a:rPr lang="en-US" smtClean="0"/>
              <a:t>9/4/2024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F2537C-0E91-44C5-81D4-788060775FB4}" type="slidenum">
              <a:rPr lang="en-US" smtClean="0"/>
              <a:t>‹#›</a:t>
            </a:fld>
            <a:endParaRPr lang="en-US"/>
          </a:p>
        </p:txBody>
      </p:sp>
    </p:spTree>
    <p:extLst>
      <p:ext uri="{BB962C8B-B14F-4D97-AF65-F5344CB8AC3E}">
        <p14:creationId xmlns:p14="http://schemas.microsoft.com/office/powerpoint/2010/main" val="34406521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3B327B-3CF1-44C3-A0CF-9A3EECD1682C}" type="datetimeFigureOut">
              <a:rPr lang="en-US" smtClean="0"/>
              <a:t>9/4/2024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F2537C-0E91-44C5-81D4-788060775FB4}" type="slidenum">
              <a:rPr lang="en-US" smtClean="0"/>
              <a:t>‹#›</a:t>
            </a:fld>
            <a:endParaRPr lang="en-US"/>
          </a:p>
        </p:txBody>
      </p:sp>
    </p:spTree>
    <p:extLst>
      <p:ext uri="{BB962C8B-B14F-4D97-AF65-F5344CB8AC3E}">
        <p14:creationId xmlns:p14="http://schemas.microsoft.com/office/powerpoint/2010/main" val="1462427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3B327B-3CF1-44C3-A0CF-9A3EECD1682C}" type="datetimeFigureOut">
              <a:rPr lang="en-US" smtClean="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2537C-0E91-44C5-81D4-788060775FB4}" type="slidenum">
              <a:rPr lang="en-US" smtClean="0"/>
              <a:t>‹#›</a:t>
            </a:fld>
            <a:endParaRPr lang="en-US"/>
          </a:p>
        </p:txBody>
      </p:sp>
    </p:spTree>
    <p:extLst>
      <p:ext uri="{BB962C8B-B14F-4D97-AF65-F5344CB8AC3E}">
        <p14:creationId xmlns:p14="http://schemas.microsoft.com/office/powerpoint/2010/main" val="2890780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Yellow">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152A4-6E33-E1B8-9741-2C8630A1B8FD}"/>
              </a:ext>
            </a:extLst>
          </p:cNvPr>
          <p:cNvSpPr>
            <a:spLocks noGrp="1"/>
          </p:cNvSpPr>
          <p:nvPr>
            <p:ph type="title"/>
          </p:nvPr>
        </p:nvSpPr>
        <p:spPr>
          <a:xfrm>
            <a:off x="1529355" y="3429000"/>
            <a:ext cx="9723778" cy="1822938"/>
          </a:xfrm>
        </p:spPr>
        <p:txBody>
          <a:bodyPr anchor="b"/>
          <a:lstStyle>
            <a:lvl1pPr>
              <a:defRPr sz="4400" b="1">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B2EA562-DDEF-24FF-F3C8-8061EAB03393}"/>
              </a:ext>
            </a:extLst>
          </p:cNvPr>
          <p:cNvSpPr>
            <a:spLocks noGrp="1"/>
          </p:cNvSpPr>
          <p:nvPr>
            <p:ph type="body" idx="1"/>
          </p:nvPr>
        </p:nvSpPr>
        <p:spPr>
          <a:xfrm>
            <a:off x="1529354" y="5287108"/>
            <a:ext cx="9723778" cy="802542"/>
          </a:xfrm>
        </p:spPr>
        <p:txBody>
          <a:bodyPr>
            <a:normAutofit/>
          </a:bodyPr>
          <a:lstStyle>
            <a:lvl1pPr marL="0" indent="0">
              <a:buNone/>
              <a:defRPr sz="20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93CB9-BD98-7680-E7F9-41C149F112FA}"/>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5" name="Footer Placeholder 4">
            <a:extLst>
              <a:ext uri="{FF2B5EF4-FFF2-40B4-BE49-F238E27FC236}">
                <a16:creationId xmlns:a16="http://schemas.microsoft.com/office/drawing/2014/main" id="{C847251B-045C-8DFA-B87D-F69C86AB8E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A1D271-A58C-F3BE-1A7D-1D15F9D1F18B}"/>
              </a:ext>
            </a:extLst>
          </p:cNvPr>
          <p:cNvSpPr>
            <a:spLocks noGrp="1"/>
          </p:cNvSpPr>
          <p:nvPr>
            <p:ph type="sldNum" sz="quarter" idx="12"/>
          </p:nvPr>
        </p:nvSpPr>
        <p:spPr/>
        <p:txBody>
          <a:bodyPr/>
          <a:lstStyle/>
          <a:p>
            <a:fld id="{85385A41-6346-FF4B-8F2C-488473998BE8}" type="slidenum">
              <a:rPr lang="en-US" smtClean="0"/>
              <a:t>‹#›</a:t>
            </a:fld>
            <a:endParaRPr lang="en-US"/>
          </a:p>
        </p:txBody>
      </p:sp>
      <p:pic>
        <p:nvPicPr>
          <p:cNvPr id="10" name="Picture 9" descr="A blue and yellow logo with white text&#10;&#10;Description automatically generated">
            <a:extLst>
              <a:ext uri="{FF2B5EF4-FFF2-40B4-BE49-F238E27FC236}">
                <a16:creationId xmlns:a16="http://schemas.microsoft.com/office/drawing/2014/main" id="{F215FF31-FF18-ADC5-8FE2-F3ABB4DA9432}"/>
              </a:ext>
            </a:extLst>
          </p:cNvPr>
          <p:cNvPicPr>
            <a:picLocks noChangeAspect="1"/>
          </p:cNvPicPr>
          <p:nvPr userDrawn="1"/>
        </p:nvPicPr>
        <p:blipFill>
          <a:blip r:embed="rId2"/>
          <a:stretch>
            <a:fillRect/>
          </a:stretch>
        </p:blipFill>
        <p:spPr>
          <a:xfrm>
            <a:off x="1460260" y="1021117"/>
            <a:ext cx="3843924" cy="1169890"/>
          </a:xfrm>
          <a:prstGeom prst="rect">
            <a:avLst/>
          </a:prstGeom>
        </p:spPr>
      </p:pic>
      <p:sp>
        <p:nvSpPr>
          <p:cNvPr id="8" name="Rectangle 7">
            <a:extLst>
              <a:ext uri="{FF2B5EF4-FFF2-40B4-BE49-F238E27FC236}">
                <a16:creationId xmlns:a16="http://schemas.microsoft.com/office/drawing/2014/main" id="{F9CB185E-E510-AD79-FA0C-F4E5FFFB8CD5}"/>
              </a:ext>
            </a:extLst>
          </p:cNvPr>
          <p:cNvSpPr/>
          <p:nvPr userDrawn="1"/>
        </p:nvSpPr>
        <p:spPr>
          <a:xfrm>
            <a:off x="-36136" y="-16635"/>
            <a:ext cx="12264272" cy="53614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1D3C10-4138-BF56-99D1-ED8ACD7A2011}"/>
              </a:ext>
            </a:extLst>
          </p:cNvPr>
          <p:cNvSpPr/>
          <p:nvPr userDrawn="1"/>
        </p:nvSpPr>
        <p:spPr>
          <a:xfrm flipV="1">
            <a:off x="-36136" y="424078"/>
            <a:ext cx="12264272" cy="1821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131682"/>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3B327B-3CF1-44C3-A0CF-9A3EECD1682C}" type="datetimeFigureOut">
              <a:rPr lang="en-US" smtClean="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2537C-0E91-44C5-81D4-788060775FB4}" type="slidenum">
              <a:rPr lang="en-US" smtClean="0"/>
              <a:t>‹#›</a:t>
            </a:fld>
            <a:endParaRPr lang="en-US"/>
          </a:p>
        </p:txBody>
      </p:sp>
    </p:spTree>
    <p:extLst>
      <p:ext uri="{BB962C8B-B14F-4D97-AF65-F5344CB8AC3E}">
        <p14:creationId xmlns:p14="http://schemas.microsoft.com/office/powerpoint/2010/main" val="21945353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3B327B-3CF1-44C3-A0CF-9A3EECD1682C}"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2537C-0E91-44C5-81D4-788060775FB4}" type="slidenum">
              <a:rPr lang="en-US" smtClean="0"/>
              <a:t>‹#›</a:t>
            </a:fld>
            <a:endParaRPr lang="en-US"/>
          </a:p>
        </p:txBody>
      </p:sp>
    </p:spTree>
    <p:extLst>
      <p:ext uri="{BB962C8B-B14F-4D97-AF65-F5344CB8AC3E}">
        <p14:creationId xmlns:p14="http://schemas.microsoft.com/office/powerpoint/2010/main" val="11235415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3B327B-3CF1-44C3-A0CF-9A3EECD1682C}"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2537C-0E91-44C5-81D4-788060775FB4}" type="slidenum">
              <a:rPr lang="en-US" smtClean="0"/>
              <a:t>‹#›</a:t>
            </a:fld>
            <a:endParaRPr lang="en-US"/>
          </a:p>
        </p:txBody>
      </p:sp>
    </p:spTree>
    <p:extLst>
      <p:ext uri="{BB962C8B-B14F-4D97-AF65-F5344CB8AC3E}">
        <p14:creationId xmlns:p14="http://schemas.microsoft.com/office/powerpoint/2010/main" val="1443348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46836" y="2860662"/>
            <a:ext cx="10498327" cy="57403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58377" y="4720844"/>
            <a:ext cx="10275245" cy="756920"/>
          </a:xfrm>
          <a:prstGeom prst="rect">
            <a:avLst/>
          </a:prstGeom>
        </p:spPr>
        <p:txBody>
          <a:bodyPr wrap="square" lIns="0" tIns="0" rIns="0" bIns="0">
            <a:spAutoFit/>
          </a:bodyPr>
          <a:lstStyle>
            <a:lvl1pPr>
              <a:defRPr sz="2400" b="1" i="0">
                <a:solidFill>
                  <a:srgbClr val="03567C"/>
                </a:solidFill>
                <a:latin typeface="Gill Sans MT"/>
                <a:cs typeface="Gill Sans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9/4/2024</a:t>
            </a:fld>
            <a:endParaRPr lang="en-US"/>
          </a:p>
        </p:txBody>
      </p:sp>
      <p:sp>
        <p:nvSpPr>
          <p:cNvPr id="6" name="Holder 6"/>
          <p:cNvSpPr>
            <a:spLocks noGrp="1"/>
          </p:cNvSpPr>
          <p:nvPr>
            <p:ph type="sldNum" sz="quarter" idx="7"/>
          </p:nvPr>
        </p:nvSpPr>
        <p:spPr/>
        <p:txBody>
          <a:bodyPr lIns="0" tIns="0" rIns="0" bIns="0"/>
          <a:lstStyle>
            <a:lvl1pPr>
              <a:defRPr sz="1050" b="0" i="0">
                <a:solidFill>
                  <a:srgbClr val="888888"/>
                </a:solidFill>
                <a:latin typeface="Arial"/>
                <a:cs typeface="Arial"/>
              </a:defRPr>
            </a:lvl1pPr>
          </a:lstStyle>
          <a:p>
            <a:pPr marL="38100">
              <a:lnSpc>
                <a:spcPct val="100000"/>
              </a:lnSpc>
              <a:spcBef>
                <a:spcPts val="15"/>
              </a:spcBef>
            </a:pPr>
            <a:fld id="{81D60167-4931-47E6-BA6A-407CBD079E47}" type="slidenum">
              <a:rPr spc="10" dirty="0"/>
              <a:t>‹#›</a:t>
            </a:fld>
            <a:endParaRPr spc="10"/>
          </a:p>
        </p:txBody>
      </p:sp>
    </p:spTree>
    <p:extLst>
      <p:ext uri="{BB962C8B-B14F-4D97-AF65-F5344CB8AC3E}">
        <p14:creationId xmlns:p14="http://schemas.microsoft.com/office/powerpoint/2010/main" val="35928732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48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152A4-6E33-E1B8-9741-2C8630A1B8FD}"/>
              </a:ext>
            </a:extLst>
          </p:cNvPr>
          <p:cNvSpPr>
            <a:spLocks noGrp="1"/>
          </p:cNvSpPr>
          <p:nvPr>
            <p:ph type="title"/>
          </p:nvPr>
        </p:nvSpPr>
        <p:spPr>
          <a:xfrm>
            <a:off x="1529355" y="3429000"/>
            <a:ext cx="9723778" cy="1822938"/>
          </a:xfrm>
        </p:spPr>
        <p:txBody>
          <a:bodyPr anchor="b"/>
          <a:lstStyle>
            <a:lvl1pPr>
              <a:defRPr sz="4400" b="1"/>
            </a:lvl1pPr>
          </a:lstStyle>
          <a:p>
            <a:r>
              <a:rPr lang="en-US"/>
              <a:t>Click to edit Master title style</a:t>
            </a:r>
          </a:p>
        </p:txBody>
      </p:sp>
      <p:sp>
        <p:nvSpPr>
          <p:cNvPr id="3" name="Text Placeholder 2">
            <a:extLst>
              <a:ext uri="{FF2B5EF4-FFF2-40B4-BE49-F238E27FC236}">
                <a16:creationId xmlns:a16="http://schemas.microsoft.com/office/drawing/2014/main" id="{6B2EA562-DDEF-24FF-F3C8-8061EAB03393}"/>
              </a:ext>
            </a:extLst>
          </p:cNvPr>
          <p:cNvSpPr>
            <a:spLocks noGrp="1"/>
          </p:cNvSpPr>
          <p:nvPr>
            <p:ph type="body" idx="1"/>
          </p:nvPr>
        </p:nvSpPr>
        <p:spPr>
          <a:xfrm>
            <a:off x="1529354" y="5287108"/>
            <a:ext cx="9723778" cy="802542"/>
          </a:xfrm>
        </p:spPr>
        <p:txBody>
          <a:bodyPr>
            <a:normAutofit/>
          </a:bodyPr>
          <a:lstStyle>
            <a:lvl1pPr marL="0" indent="0">
              <a:buNone/>
              <a:defRPr sz="20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93CB9-BD98-7680-E7F9-41C149F112FA}"/>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5" name="Footer Placeholder 4">
            <a:extLst>
              <a:ext uri="{FF2B5EF4-FFF2-40B4-BE49-F238E27FC236}">
                <a16:creationId xmlns:a16="http://schemas.microsoft.com/office/drawing/2014/main" id="{C847251B-045C-8DFA-B87D-F69C86AB8E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A1D271-A58C-F3BE-1A7D-1D15F9D1F18B}"/>
              </a:ext>
            </a:extLst>
          </p:cNvPr>
          <p:cNvSpPr>
            <a:spLocks noGrp="1"/>
          </p:cNvSpPr>
          <p:nvPr>
            <p:ph type="sldNum" sz="quarter" idx="12"/>
          </p:nvPr>
        </p:nvSpPr>
        <p:spPr/>
        <p:txBody>
          <a:bodyPr/>
          <a:lstStyle/>
          <a:p>
            <a:fld id="{85385A41-6346-FF4B-8F2C-488473998BE8}" type="slidenum">
              <a:rPr lang="en-US" smtClean="0"/>
              <a:t>‹#›</a:t>
            </a:fld>
            <a:endParaRPr lang="en-US"/>
          </a:p>
        </p:txBody>
      </p:sp>
      <p:pic>
        <p:nvPicPr>
          <p:cNvPr id="7" name="Picture 6">
            <a:extLst>
              <a:ext uri="{FF2B5EF4-FFF2-40B4-BE49-F238E27FC236}">
                <a16:creationId xmlns:a16="http://schemas.microsoft.com/office/drawing/2014/main" id="{5FB41059-FD6E-6E8E-1BEC-39149B1E38A6}"/>
              </a:ext>
            </a:extLst>
          </p:cNvPr>
          <p:cNvPicPr>
            <a:picLocks noChangeAspect="1"/>
          </p:cNvPicPr>
          <p:nvPr userDrawn="1"/>
        </p:nvPicPr>
        <p:blipFill>
          <a:blip r:embed="rId2">
            <a:alphaModFix amt="15000"/>
          </a:blip>
          <a:stretch>
            <a:fillRect/>
          </a:stretch>
        </p:blipFill>
        <p:spPr>
          <a:xfrm rot="10800000">
            <a:off x="-11596" y="0"/>
            <a:ext cx="12203596" cy="504986"/>
          </a:xfrm>
          <a:prstGeom prst="rect">
            <a:avLst/>
          </a:prstGeom>
        </p:spPr>
      </p:pic>
      <p:pic>
        <p:nvPicPr>
          <p:cNvPr id="10" name="Picture 9" descr="A blue and yellow logo with white text&#10;&#10;Description automatically generated">
            <a:extLst>
              <a:ext uri="{FF2B5EF4-FFF2-40B4-BE49-F238E27FC236}">
                <a16:creationId xmlns:a16="http://schemas.microsoft.com/office/drawing/2014/main" id="{F215FF31-FF18-ADC5-8FE2-F3ABB4DA9432}"/>
              </a:ext>
            </a:extLst>
          </p:cNvPr>
          <p:cNvPicPr>
            <a:picLocks noChangeAspect="1"/>
          </p:cNvPicPr>
          <p:nvPr userDrawn="1"/>
        </p:nvPicPr>
        <p:blipFill>
          <a:blip r:embed="rId3"/>
          <a:stretch>
            <a:fillRect/>
          </a:stretch>
        </p:blipFill>
        <p:spPr>
          <a:xfrm>
            <a:off x="1460260" y="1021117"/>
            <a:ext cx="3843924" cy="1169890"/>
          </a:xfrm>
          <a:prstGeom prst="rect">
            <a:avLst/>
          </a:prstGeom>
        </p:spPr>
      </p:pic>
    </p:spTree>
    <p:extLst>
      <p:ext uri="{BB962C8B-B14F-4D97-AF65-F5344CB8AC3E}">
        <p14:creationId xmlns:p14="http://schemas.microsoft.com/office/powerpoint/2010/main" val="321554839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ne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14FF395-56E5-67D2-588C-90DEDE33E446}"/>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6" name="Footer Placeholder 5">
            <a:extLst>
              <a:ext uri="{FF2B5EF4-FFF2-40B4-BE49-F238E27FC236}">
                <a16:creationId xmlns:a16="http://schemas.microsoft.com/office/drawing/2014/main" id="{1B5D5C33-BC09-B44B-774F-7503D1969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06BF18-05F2-E8E3-6FCC-2A111A960868}"/>
              </a:ext>
            </a:extLst>
          </p:cNvPr>
          <p:cNvSpPr>
            <a:spLocks noGrp="1"/>
          </p:cNvSpPr>
          <p:nvPr>
            <p:ph type="sldNum" sz="quarter" idx="12"/>
          </p:nvPr>
        </p:nvSpPr>
        <p:spPr/>
        <p:txBody>
          <a:bodyPr/>
          <a:lstStyle/>
          <a:p>
            <a:fld id="{85385A41-6346-FF4B-8F2C-488473998BE8}" type="slidenum">
              <a:rPr lang="en-US" smtClean="0"/>
              <a:t>‹#›</a:t>
            </a:fld>
            <a:endParaRPr lang="en-US"/>
          </a:p>
        </p:txBody>
      </p:sp>
      <p:cxnSp>
        <p:nvCxnSpPr>
          <p:cNvPr id="8" name="Google Shape;60;p13">
            <a:extLst>
              <a:ext uri="{FF2B5EF4-FFF2-40B4-BE49-F238E27FC236}">
                <a16:creationId xmlns:a16="http://schemas.microsoft.com/office/drawing/2014/main" id="{EB5F9CED-CC46-B49F-D68E-346D21879326}"/>
              </a:ext>
            </a:extLst>
          </p:cNvPr>
          <p:cNvCxnSpPr>
            <a:cxnSpLocks/>
          </p:cNvCxnSpPr>
          <p:nvPr userDrawn="1"/>
        </p:nvCxnSpPr>
        <p:spPr>
          <a:xfrm>
            <a:off x="1533524" y="1773544"/>
            <a:ext cx="10039351" cy="0"/>
          </a:xfrm>
          <a:prstGeom prst="straightConnector1">
            <a:avLst/>
          </a:prstGeom>
          <a:noFill/>
          <a:ln w="38100" cap="flat" cmpd="sng">
            <a:solidFill>
              <a:schemeClr val="accent2"/>
            </a:solidFill>
            <a:prstDash val="solid"/>
            <a:round/>
            <a:headEnd type="none" w="med" len="med"/>
            <a:tailEnd type="none" w="med" len="med"/>
          </a:ln>
        </p:spPr>
      </p:cxnSp>
      <p:sp>
        <p:nvSpPr>
          <p:cNvPr id="10" name="Content Placeholder 2">
            <a:extLst>
              <a:ext uri="{FF2B5EF4-FFF2-40B4-BE49-F238E27FC236}">
                <a16:creationId xmlns:a16="http://schemas.microsoft.com/office/drawing/2014/main" id="{69B8F208-9D6E-9B87-3436-BA81FBDC23BE}"/>
              </a:ext>
            </a:extLst>
          </p:cNvPr>
          <p:cNvSpPr>
            <a:spLocks noGrp="1"/>
          </p:cNvSpPr>
          <p:nvPr>
            <p:ph idx="13"/>
          </p:nvPr>
        </p:nvSpPr>
        <p:spPr>
          <a:xfrm>
            <a:off x="1533623" y="1956602"/>
            <a:ext cx="10039252" cy="3183457"/>
          </a:xfrm>
        </p:spPr>
        <p:txBody>
          <a:bodyPr/>
          <a:lstStyle>
            <a:lvl1pPr marL="0" indent="0">
              <a:buFontTx/>
              <a:buNone/>
              <a:defRPr sz="1800"/>
            </a:lvl1pPr>
            <a:lvl2pPr marL="457200" indent="0">
              <a:buFontTx/>
              <a:buNone/>
              <a:defRPr sz="1600"/>
            </a:lvl2pPr>
            <a:lvl3pPr marL="914400" indent="0">
              <a:buFontTx/>
              <a:buNone/>
              <a:defRPr sz="1400"/>
            </a:lvl3pPr>
            <a:lvl4pPr marL="1371600" indent="0">
              <a:buFontTx/>
              <a:buNone/>
              <a:defRPr sz="1200"/>
            </a:lvl4pPr>
            <a:lvl5pPr marL="1828800" indent="0">
              <a:buFontTx/>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916A7DB-8036-5A54-2E13-9F5D86F3E82C}"/>
              </a:ext>
            </a:extLst>
          </p:cNvPr>
          <p:cNvSpPr>
            <a:spLocks noGrp="1"/>
          </p:cNvSpPr>
          <p:nvPr>
            <p:ph type="title"/>
          </p:nvPr>
        </p:nvSpPr>
        <p:spPr>
          <a:xfrm>
            <a:off x="1533524" y="681036"/>
            <a:ext cx="10039351" cy="914059"/>
          </a:xfrm>
        </p:spPr>
        <p:txBody>
          <a:bodyPr anchor="b"/>
          <a:lstStyle>
            <a:lvl1pPr>
              <a:defRPr b="1"/>
            </a:lvl1pPr>
          </a:lstStyle>
          <a:p>
            <a:r>
              <a:rPr lang="en-US"/>
              <a:t>Click to edit Master title style</a:t>
            </a:r>
          </a:p>
        </p:txBody>
      </p:sp>
    </p:spTree>
    <p:extLst>
      <p:ext uri="{BB962C8B-B14F-4D97-AF65-F5344CB8AC3E}">
        <p14:creationId xmlns:p14="http://schemas.microsoft.com/office/powerpoint/2010/main" val="185379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6A7DB-8036-5A54-2E13-9F5D86F3E82C}"/>
              </a:ext>
            </a:extLst>
          </p:cNvPr>
          <p:cNvSpPr>
            <a:spLocks noGrp="1"/>
          </p:cNvSpPr>
          <p:nvPr>
            <p:ph type="title"/>
          </p:nvPr>
        </p:nvSpPr>
        <p:spPr>
          <a:xfrm>
            <a:off x="1533524" y="681036"/>
            <a:ext cx="10039351" cy="914059"/>
          </a:xfrm>
        </p:spPr>
        <p:txBody>
          <a:bodyPr anchor="b"/>
          <a:lstStyle>
            <a:lvl1pPr>
              <a:defRPr b="1"/>
            </a:lvl1pPr>
          </a:lstStyle>
          <a:p>
            <a:r>
              <a:rPr lang="en-US"/>
              <a:t>Click to edit Master title style</a:t>
            </a:r>
          </a:p>
        </p:txBody>
      </p:sp>
      <p:sp>
        <p:nvSpPr>
          <p:cNvPr id="5" name="Date Placeholder 4">
            <a:extLst>
              <a:ext uri="{FF2B5EF4-FFF2-40B4-BE49-F238E27FC236}">
                <a16:creationId xmlns:a16="http://schemas.microsoft.com/office/drawing/2014/main" id="{614FF395-56E5-67D2-588C-90DEDE33E446}"/>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6" name="Footer Placeholder 5">
            <a:extLst>
              <a:ext uri="{FF2B5EF4-FFF2-40B4-BE49-F238E27FC236}">
                <a16:creationId xmlns:a16="http://schemas.microsoft.com/office/drawing/2014/main" id="{1B5D5C33-BC09-B44B-774F-7503D1969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06BF18-05F2-E8E3-6FCC-2A111A960868}"/>
              </a:ext>
            </a:extLst>
          </p:cNvPr>
          <p:cNvSpPr>
            <a:spLocks noGrp="1"/>
          </p:cNvSpPr>
          <p:nvPr>
            <p:ph type="sldNum" sz="quarter" idx="12"/>
          </p:nvPr>
        </p:nvSpPr>
        <p:spPr/>
        <p:txBody>
          <a:bodyPr/>
          <a:lstStyle/>
          <a:p>
            <a:fld id="{85385A41-6346-FF4B-8F2C-488473998BE8}" type="slidenum">
              <a:rPr lang="en-US" smtClean="0"/>
              <a:t>‹#›</a:t>
            </a:fld>
            <a:endParaRPr lang="en-US"/>
          </a:p>
        </p:txBody>
      </p:sp>
      <p:cxnSp>
        <p:nvCxnSpPr>
          <p:cNvPr id="8" name="Google Shape;60;p13">
            <a:extLst>
              <a:ext uri="{FF2B5EF4-FFF2-40B4-BE49-F238E27FC236}">
                <a16:creationId xmlns:a16="http://schemas.microsoft.com/office/drawing/2014/main" id="{EB5F9CED-CC46-B49F-D68E-346D21879326}"/>
              </a:ext>
            </a:extLst>
          </p:cNvPr>
          <p:cNvCxnSpPr>
            <a:cxnSpLocks/>
          </p:cNvCxnSpPr>
          <p:nvPr userDrawn="1"/>
        </p:nvCxnSpPr>
        <p:spPr>
          <a:xfrm>
            <a:off x="1533524" y="1775848"/>
            <a:ext cx="10164414" cy="0"/>
          </a:xfrm>
          <a:prstGeom prst="straightConnector1">
            <a:avLst/>
          </a:prstGeom>
          <a:noFill/>
          <a:ln w="25400" cap="flat" cmpd="sng">
            <a:solidFill>
              <a:schemeClr val="accent2"/>
            </a:solidFill>
            <a:prstDash val="solid"/>
            <a:round/>
            <a:headEnd type="none" w="med" len="med"/>
            <a:tailEnd type="none" w="med" len="med"/>
          </a:ln>
        </p:spPr>
      </p:cxnSp>
      <p:sp>
        <p:nvSpPr>
          <p:cNvPr id="10" name="Content Placeholder 2">
            <a:extLst>
              <a:ext uri="{FF2B5EF4-FFF2-40B4-BE49-F238E27FC236}">
                <a16:creationId xmlns:a16="http://schemas.microsoft.com/office/drawing/2014/main" id="{69B8F208-9D6E-9B87-3436-BA81FBDC23BE}"/>
              </a:ext>
            </a:extLst>
          </p:cNvPr>
          <p:cNvSpPr>
            <a:spLocks noGrp="1"/>
          </p:cNvSpPr>
          <p:nvPr>
            <p:ph idx="13"/>
          </p:nvPr>
        </p:nvSpPr>
        <p:spPr>
          <a:xfrm>
            <a:off x="1533623" y="1956602"/>
            <a:ext cx="4562377" cy="3183457"/>
          </a:xfrm>
        </p:spPr>
        <p:txBody>
          <a:bodyPr/>
          <a:lstStyle>
            <a:lvl1pPr marL="285750" indent="-285750">
              <a:buFont typeface="Arial" panose="020B0604020202020204" pitchFamily="34" charset="0"/>
              <a:buChar char="•"/>
              <a:defRPr sz="1800"/>
            </a:lvl1pPr>
            <a:lvl2pPr marL="742950" indent="-285750">
              <a:buFont typeface="Arial" panose="020B0604020202020204" pitchFamily="34" charset="0"/>
              <a:buChar char="•"/>
              <a:defRPr sz="1600"/>
            </a:lvl2pPr>
            <a:lvl3pPr marL="1200150" indent="-285750">
              <a:buFont typeface="Arial" panose="020B0604020202020204" pitchFamily="34" charset="0"/>
              <a:buChar char="•"/>
              <a:defRPr sz="1400"/>
            </a:lvl3pPr>
            <a:lvl4pPr marL="1543050" indent="-171450">
              <a:buFont typeface="Arial" panose="020B0604020202020204" pitchFamily="34" charset="0"/>
              <a:buChar char="•"/>
              <a:defRPr sz="1200"/>
            </a:lvl4pPr>
            <a:lvl5pPr marL="20002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ACFA89EB-FA66-B19E-98D7-4C559EB2D4B6}"/>
              </a:ext>
            </a:extLst>
          </p:cNvPr>
          <p:cNvSpPr>
            <a:spLocks noGrp="1"/>
          </p:cNvSpPr>
          <p:nvPr>
            <p:ph idx="14"/>
          </p:nvPr>
        </p:nvSpPr>
        <p:spPr>
          <a:xfrm>
            <a:off x="7004083" y="1956602"/>
            <a:ext cx="4562377" cy="3183457"/>
          </a:xfrm>
        </p:spPr>
        <p:txBody>
          <a:bodyPr/>
          <a:lstStyle>
            <a:lvl1pPr marL="285750" indent="-285750">
              <a:buFont typeface="Arial" panose="020B0604020202020204" pitchFamily="34" charset="0"/>
              <a:buChar char="•"/>
              <a:defRPr sz="1800"/>
            </a:lvl1pPr>
            <a:lvl2pPr marL="742950" indent="-285750">
              <a:buFont typeface="Arial" panose="020B0604020202020204" pitchFamily="34" charset="0"/>
              <a:buChar char="•"/>
              <a:defRPr sz="1600"/>
            </a:lvl2pPr>
            <a:lvl3pPr marL="1200150" indent="-285750">
              <a:buFont typeface="Arial" panose="020B0604020202020204" pitchFamily="34" charset="0"/>
              <a:buChar char="•"/>
              <a:defRPr sz="1400"/>
            </a:lvl3pPr>
            <a:lvl4pPr marL="1543050" indent="-171450">
              <a:buFont typeface="Arial" panose="020B0604020202020204" pitchFamily="34" charset="0"/>
              <a:buChar char="•"/>
              <a:defRPr sz="1200"/>
            </a:lvl4pPr>
            <a:lvl5pPr marL="20002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784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ntent_Number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6A7DB-8036-5A54-2E13-9F5D86F3E82C}"/>
              </a:ext>
            </a:extLst>
          </p:cNvPr>
          <p:cNvSpPr>
            <a:spLocks noGrp="1"/>
          </p:cNvSpPr>
          <p:nvPr>
            <p:ph type="title"/>
          </p:nvPr>
        </p:nvSpPr>
        <p:spPr>
          <a:xfrm>
            <a:off x="1533524" y="681036"/>
            <a:ext cx="10039351" cy="914059"/>
          </a:xfrm>
        </p:spPr>
        <p:txBody>
          <a:bodyPr anchor="b"/>
          <a:lstStyle>
            <a:lvl1pPr>
              <a:defRPr b="1"/>
            </a:lvl1pPr>
          </a:lstStyle>
          <a:p>
            <a:r>
              <a:rPr lang="en-US"/>
              <a:t>Click to edit Master title style</a:t>
            </a:r>
          </a:p>
        </p:txBody>
      </p:sp>
      <p:sp>
        <p:nvSpPr>
          <p:cNvPr id="5" name="Date Placeholder 4">
            <a:extLst>
              <a:ext uri="{FF2B5EF4-FFF2-40B4-BE49-F238E27FC236}">
                <a16:creationId xmlns:a16="http://schemas.microsoft.com/office/drawing/2014/main" id="{614FF395-56E5-67D2-588C-90DEDE33E446}"/>
              </a:ext>
            </a:extLst>
          </p:cNvPr>
          <p:cNvSpPr>
            <a:spLocks noGrp="1"/>
          </p:cNvSpPr>
          <p:nvPr>
            <p:ph type="dt" sz="half" idx="10"/>
          </p:nvPr>
        </p:nvSpPr>
        <p:spPr/>
        <p:txBody>
          <a:bodyPr/>
          <a:lstStyle/>
          <a:p>
            <a:fld id="{04ADDB3A-FDA3-934F-9E6B-1E2C80E60773}" type="datetimeFigureOut">
              <a:rPr lang="en-US" smtClean="0"/>
              <a:t>9/4/2024</a:t>
            </a:fld>
            <a:endParaRPr lang="en-US"/>
          </a:p>
        </p:txBody>
      </p:sp>
      <p:sp>
        <p:nvSpPr>
          <p:cNvPr id="6" name="Footer Placeholder 5">
            <a:extLst>
              <a:ext uri="{FF2B5EF4-FFF2-40B4-BE49-F238E27FC236}">
                <a16:creationId xmlns:a16="http://schemas.microsoft.com/office/drawing/2014/main" id="{1B5D5C33-BC09-B44B-774F-7503D1969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06BF18-05F2-E8E3-6FCC-2A111A960868}"/>
              </a:ext>
            </a:extLst>
          </p:cNvPr>
          <p:cNvSpPr>
            <a:spLocks noGrp="1"/>
          </p:cNvSpPr>
          <p:nvPr>
            <p:ph type="sldNum" sz="quarter" idx="12"/>
          </p:nvPr>
        </p:nvSpPr>
        <p:spPr/>
        <p:txBody>
          <a:bodyPr/>
          <a:lstStyle/>
          <a:p>
            <a:fld id="{85385A41-6346-FF4B-8F2C-488473998BE8}" type="slidenum">
              <a:rPr lang="en-US" smtClean="0"/>
              <a:t>‹#›</a:t>
            </a:fld>
            <a:endParaRPr lang="en-US"/>
          </a:p>
        </p:txBody>
      </p:sp>
      <p:cxnSp>
        <p:nvCxnSpPr>
          <p:cNvPr id="8" name="Google Shape;60;p13">
            <a:extLst>
              <a:ext uri="{FF2B5EF4-FFF2-40B4-BE49-F238E27FC236}">
                <a16:creationId xmlns:a16="http://schemas.microsoft.com/office/drawing/2014/main" id="{EB5F9CED-CC46-B49F-D68E-346D21879326}"/>
              </a:ext>
            </a:extLst>
          </p:cNvPr>
          <p:cNvCxnSpPr>
            <a:cxnSpLocks/>
          </p:cNvCxnSpPr>
          <p:nvPr userDrawn="1"/>
        </p:nvCxnSpPr>
        <p:spPr>
          <a:xfrm>
            <a:off x="1533524" y="1775848"/>
            <a:ext cx="10164414" cy="0"/>
          </a:xfrm>
          <a:prstGeom prst="straightConnector1">
            <a:avLst/>
          </a:prstGeom>
          <a:noFill/>
          <a:ln w="25400" cap="flat" cmpd="sng">
            <a:solidFill>
              <a:schemeClr val="accent2"/>
            </a:solidFill>
            <a:prstDash val="solid"/>
            <a:round/>
            <a:headEnd type="none" w="med" len="med"/>
            <a:tailEnd type="none" w="med" len="med"/>
          </a:ln>
        </p:spPr>
      </p:cxnSp>
      <p:sp>
        <p:nvSpPr>
          <p:cNvPr id="10" name="Content Placeholder 2">
            <a:extLst>
              <a:ext uri="{FF2B5EF4-FFF2-40B4-BE49-F238E27FC236}">
                <a16:creationId xmlns:a16="http://schemas.microsoft.com/office/drawing/2014/main" id="{69B8F208-9D6E-9B87-3436-BA81FBDC23BE}"/>
              </a:ext>
            </a:extLst>
          </p:cNvPr>
          <p:cNvSpPr>
            <a:spLocks noGrp="1"/>
          </p:cNvSpPr>
          <p:nvPr>
            <p:ph idx="13"/>
          </p:nvPr>
        </p:nvSpPr>
        <p:spPr>
          <a:xfrm>
            <a:off x="1533623" y="1956602"/>
            <a:ext cx="10039252" cy="3183457"/>
          </a:xfrm>
        </p:spPr>
        <p:txBody>
          <a:bodyPr/>
          <a:lstStyle>
            <a:lvl1pPr marL="342900" indent="-342900">
              <a:buFont typeface="+mj-lt"/>
              <a:buAutoNum type="arabicPeriod"/>
              <a:defRPr sz="1800"/>
            </a:lvl1pPr>
            <a:lvl2pPr marL="800100" indent="-342900">
              <a:buFont typeface="+mj-lt"/>
              <a:buAutoNum type="arabicPeriod"/>
              <a:defRPr sz="1600"/>
            </a:lvl2pPr>
            <a:lvl3pPr marL="1257300" indent="-342900">
              <a:buFont typeface="+mj-lt"/>
              <a:buAutoNum type="arabicPeriod"/>
              <a:defRPr sz="1400"/>
            </a:lvl3pPr>
            <a:lvl4pPr marL="1600200" indent="-228600">
              <a:buFont typeface="+mj-lt"/>
              <a:buAutoNum type="arabicPeriod"/>
              <a:defRPr sz="1200"/>
            </a:lvl4pPr>
            <a:lvl5pPr marL="2057400" indent="-228600">
              <a:buFont typeface="+mj-lt"/>
              <a:buAutoNum type="arabicPeriod"/>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66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6B333-A724-569F-CDBB-0F166338C82D}"/>
              </a:ext>
            </a:extLst>
          </p:cNvPr>
          <p:cNvSpPr>
            <a:spLocks noGrp="1"/>
          </p:cNvSpPr>
          <p:nvPr>
            <p:ph type="title"/>
          </p:nvPr>
        </p:nvSpPr>
        <p:spPr>
          <a:xfrm>
            <a:off x="1189384" y="365125"/>
            <a:ext cx="10164416" cy="1325563"/>
          </a:xfrm>
          <a:prstGeom prst="rect">
            <a:avLst/>
          </a:prstGeom>
        </p:spPr>
        <p:txBody>
          <a:bodyPr vert="horz" lIns="91440" tIns="45720" rIns="91440" bIns="45720" rtlCol="0" anchor="b">
            <a:normAutofit/>
          </a:bodyPr>
          <a:lstStyle/>
          <a:p>
            <a:r>
              <a:rPr lang="en-US"/>
              <a:t>Click Click to edit Master title style</a:t>
            </a:r>
          </a:p>
        </p:txBody>
      </p:sp>
      <p:sp>
        <p:nvSpPr>
          <p:cNvPr id="3" name="Text Placeholder 2">
            <a:extLst>
              <a:ext uri="{FF2B5EF4-FFF2-40B4-BE49-F238E27FC236}">
                <a16:creationId xmlns:a16="http://schemas.microsoft.com/office/drawing/2014/main" id="{82E81C1A-C45B-0BAF-B3E0-3539B93BBEE6}"/>
              </a:ext>
            </a:extLst>
          </p:cNvPr>
          <p:cNvSpPr>
            <a:spLocks noGrp="1"/>
          </p:cNvSpPr>
          <p:nvPr>
            <p:ph type="body" idx="1"/>
          </p:nvPr>
        </p:nvSpPr>
        <p:spPr>
          <a:xfrm>
            <a:off x="1189384" y="1825625"/>
            <a:ext cx="10164415" cy="4058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EF6DF-0381-977F-CF2A-B8232BF42C64}"/>
              </a:ext>
            </a:extLst>
          </p:cNvPr>
          <p:cNvSpPr>
            <a:spLocks noGrp="1"/>
          </p:cNvSpPr>
          <p:nvPr>
            <p:ph type="dt" sz="half" idx="2"/>
          </p:nvPr>
        </p:nvSpPr>
        <p:spPr>
          <a:xfrm>
            <a:off x="8169964" y="635165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DDB3A-FDA3-934F-9E6B-1E2C80E60773}" type="datetimeFigureOut">
              <a:rPr lang="en-US" smtClean="0"/>
              <a:pPr/>
              <a:t>9/4/2024</a:t>
            </a:fld>
            <a:endParaRPr lang="en-US"/>
          </a:p>
        </p:txBody>
      </p:sp>
      <p:sp>
        <p:nvSpPr>
          <p:cNvPr id="5" name="Footer Placeholder 4">
            <a:extLst>
              <a:ext uri="{FF2B5EF4-FFF2-40B4-BE49-F238E27FC236}">
                <a16:creationId xmlns:a16="http://schemas.microsoft.com/office/drawing/2014/main" id="{69E024AB-17FA-3AC7-3F78-064C3FDFB4D2}"/>
              </a:ext>
            </a:extLst>
          </p:cNvPr>
          <p:cNvSpPr>
            <a:spLocks noGrp="1"/>
          </p:cNvSpPr>
          <p:nvPr>
            <p:ph type="ftr" sz="quarter" idx="3"/>
          </p:nvPr>
        </p:nvSpPr>
        <p:spPr>
          <a:xfrm>
            <a:off x="2445025" y="6366841"/>
            <a:ext cx="28591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A49D40-A7D0-544C-78F5-1158AD6663B6}"/>
              </a:ext>
            </a:extLst>
          </p:cNvPr>
          <p:cNvSpPr>
            <a:spLocks noGrp="1"/>
          </p:cNvSpPr>
          <p:nvPr>
            <p:ph type="sldNum" sz="quarter" idx="4"/>
          </p:nvPr>
        </p:nvSpPr>
        <p:spPr>
          <a:xfrm>
            <a:off x="10913164" y="6356350"/>
            <a:ext cx="44063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385A41-6346-FF4B-8F2C-488473998BE8}" type="slidenum">
              <a:rPr lang="en-US" smtClean="0"/>
              <a:t>‹#›</a:t>
            </a:fld>
            <a:endParaRPr lang="en-US"/>
          </a:p>
        </p:txBody>
      </p:sp>
      <p:pic>
        <p:nvPicPr>
          <p:cNvPr id="8" name="Picture 7" descr="A logo with a blue and yellow circle&#10;&#10;Description automatically generated">
            <a:extLst>
              <a:ext uri="{FF2B5EF4-FFF2-40B4-BE49-F238E27FC236}">
                <a16:creationId xmlns:a16="http://schemas.microsoft.com/office/drawing/2014/main" id="{20004EAA-CC3D-369B-FF47-E342D1D70DAA}"/>
              </a:ext>
            </a:extLst>
          </p:cNvPr>
          <p:cNvPicPr>
            <a:picLocks noChangeAspect="1"/>
          </p:cNvPicPr>
          <p:nvPr userDrawn="1"/>
        </p:nvPicPr>
        <p:blipFill>
          <a:blip r:embed="rId43"/>
          <a:stretch>
            <a:fillRect/>
          </a:stretch>
        </p:blipFill>
        <p:spPr>
          <a:xfrm>
            <a:off x="435958" y="5985262"/>
            <a:ext cx="1274935" cy="731520"/>
          </a:xfrm>
          <a:prstGeom prst="rect">
            <a:avLst/>
          </a:prstGeom>
        </p:spPr>
      </p:pic>
    </p:spTree>
    <p:extLst>
      <p:ext uri="{BB962C8B-B14F-4D97-AF65-F5344CB8AC3E}">
        <p14:creationId xmlns:p14="http://schemas.microsoft.com/office/powerpoint/2010/main" val="2879471001"/>
      </p:ext>
    </p:extLst>
  </p:cSld>
  <p:clrMap bg1="lt1" tx1="dk1" bg2="lt2" tx2="dk2" accent1="accent1" accent2="accent2" accent3="accent3" accent4="accent4" accent5="accent5" accent6="accent6" hlink="hlink" folHlink="folHlink"/>
  <p:sldLayoutIdLst>
    <p:sldLayoutId id="2147483679" r:id="rId1"/>
    <p:sldLayoutId id="2147483649" r:id="rId2"/>
    <p:sldLayoutId id="2147483680" r:id="rId3"/>
    <p:sldLayoutId id="2147483668" r:id="rId4"/>
    <p:sldLayoutId id="2147483691" r:id="rId5"/>
    <p:sldLayoutId id="2147483662" r:id="rId6"/>
    <p:sldLayoutId id="2147483672" r:id="rId7"/>
    <p:sldLayoutId id="2147483652" r:id="rId8"/>
    <p:sldLayoutId id="2147483670" r:id="rId9"/>
    <p:sldLayoutId id="2147483681" r:id="rId10"/>
    <p:sldLayoutId id="2147483650" r:id="rId11"/>
    <p:sldLayoutId id="2147483682" r:id="rId12"/>
    <p:sldLayoutId id="2147483667" r:id="rId13"/>
    <p:sldLayoutId id="2147483663" r:id="rId14"/>
    <p:sldLayoutId id="2147483684" r:id="rId15"/>
    <p:sldLayoutId id="2147483688" r:id="rId16"/>
    <p:sldLayoutId id="2147483664" r:id="rId17"/>
    <p:sldLayoutId id="2147483683" r:id="rId18"/>
    <p:sldLayoutId id="2147483656" r:id="rId19"/>
    <p:sldLayoutId id="2147483689" r:id="rId20"/>
    <p:sldLayoutId id="2147483653" r:id="rId21"/>
    <p:sldLayoutId id="2147483677" r:id="rId22"/>
    <p:sldLayoutId id="2147483661" r:id="rId23"/>
    <p:sldLayoutId id="2147483676" r:id="rId24"/>
    <p:sldLayoutId id="2147483674" r:id="rId25"/>
    <p:sldLayoutId id="2147483675" r:id="rId26"/>
    <p:sldLayoutId id="2147483671" r:id="rId27"/>
    <p:sldLayoutId id="2147483685" r:id="rId28"/>
    <p:sldLayoutId id="2147483657" r:id="rId29"/>
    <p:sldLayoutId id="2147483686" r:id="rId30"/>
    <p:sldLayoutId id="2147483665" r:id="rId31"/>
    <p:sldLayoutId id="2147483666" r:id="rId32"/>
    <p:sldLayoutId id="2147483678" r:id="rId33"/>
    <p:sldLayoutId id="2147483690" r:id="rId34"/>
    <p:sldLayoutId id="2147483655" r:id="rId35"/>
    <p:sldLayoutId id="2147483687" r:id="rId36"/>
    <p:sldLayoutId id="2147483669" r:id="rId37"/>
    <p:sldLayoutId id="2147483673" r:id="rId38"/>
    <p:sldLayoutId id="2147483658" r:id="rId39"/>
    <p:sldLayoutId id="2147483659" r:id="rId40"/>
    <p:sldLayoutId id="2147483692" r:id="rId41"/>
  </p:sldLayoutIdLst>
  <p:txStyles>
    <p:titleStyle>
      <a:lvl1pPr algn="l" defTabSz="914400" rtl="0" eaLnBrk="1" latinLnBrk="0" hangingPunct="1">
        <a:lnSpc>
          <a:spcPct val="90000"/>
        </a:lnSpc>
        <a:spcBef>
          <a:spcPct val="0"/>
        </a:spcBef>
        <a:buNone/>
        <a:defRPr sz="4000" kern="1200">
          <a:solidFill>
            <a:schemeClr val="tx1"/>
          </a:solidFill>
          <a:latin typeface="+mj-lt"/>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3B327B-3CF1-44C3-A0CF-9A3EECD1682C}" type="datetimeFigureOut">
              <a:rPr lang="en-US" smtClean="0"/>
              <a:t>9/4/2024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2537C-0E91-44C5-81D4-788060775FB4}" type="slidenum">
              <a:rPr lang="en-US" smtClean="0"/>
              <a:t>‹#›</a:t>
            </a:fld>
            <a:endParaRPr lang="en-US"/>
          </a:p>
        </p:txBody>
      </p:sp>
    </p:spTree>
    <p:extLst>
      <p:ext uri="{BB962C8B-B14F-4D97-AF65-F5344CB8AC3E}">
        <p14:creationId xmlns:p14="http://schemas.microsoft.com/office/powerpoint/2010/main" val="28686584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jp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jp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5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53.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 Id="rId4" Type="http://schemas.openxmlformats.org/officeDocument/2006/relationships/hyperlink" Target="https://www.independent.com/2017/05/25/cold-spring-barrier-five-year-checkup/"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54.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3E37C64-7C10-A404-3FB9-3FB6F5C63F60}"/>
              </a:ext>
            </a:extLst>
          </p:cNvPr>
          <p:cNvSpPr>
            <a:spLocks noGrp="1"/>
          </p:cNvSpPr>
          <p:nvPr>
            <p:ph type="ctrTitle"/>
          </p:nvPr>
        </p:nvSpPr>
        <p:spPr/>
        <p:txBody>
          <a:bodyPr>
            <a:normAutofit fontScale="90000"/>
          </a:bodyPr>
          <a:lstStyle/>
          <a:p>
            <a:r>
              <a:rPr lang="en-US"/>
              <a:t>Arroyo Simi Bridge Suicide Prevention Task Force Update</a:t>
            </a:r>
          </a:p>
        </p:txBody>
      </p:sp>
      <p:sp>
        <p:nvSpPr>
          <p:cNvPr id="10" name="Subtitle 9">
            <a:extLst>
              <a:ext uri="{FF2B5EF4-FFF2-40B4-BE49-F238E27FC236}">
                <a16:creationId xmlns:a16="http://schemas.microsoft.com/office/drawing/2014/main" id="{D4566120-E389-1DFA-3ACC-3D0A7EFD4A86}"/>
              </a:ext>
            </a:extLst>
          </p:cNvPr>
          <p:cNvSpPr>
            <a:spLocks noGrp="1"/>
          </p:cNvSpPr>
          <p:nvPr>
            <p:ph type="subTitle" idx="1"/>
          </p:nvPr>
        </p:nvSpPr>
        <p:spPr/>
        <p:txBody>
          <a:bodyPr>
            <a:normAutofit fontScale="92500" lnSpcReduction="20000"/>
          </a:bodyPr>
          <a:lstStyle/>
          <a:p>
            <a:r>
              <a:rPr lang="en-US"/>
              <a:t>Presentation to the Ventura County Transportation Commission</a:t>
            </a:r>
          </a:p>
          <a:p>
            <a:r>
              <a:rPr lang="en-US"/>
              <a:t>September 6, 2024</a:t>
            </a:r>
          </a:p>
        </p:txBody>
      </p:sp>
      <p:pic>
        <p:nvPicPr>
          <p:cNvPr id="7" name="Picture Placeholder 6">
            <a:extLst>
              <a:ext uri="{FF2B5EF4-FFF2-40B4-BE49-F238E27FC236}">
                <a16:creationId xmlns:a16="http://schemas.microsoft.com/office/drawing/2014/main" id="{CF53781D-1E28-6025-23C6-B812E3B2D4D2}"/>
              </a:ext>
            </a:extLst>
          </p:cNvPr>
          <p:cNvPicPr>
            <a:picLocks noGrp="1" noChangeAspect="1"/>
          </p:cNvPicPr>
          <p:nvPr>
            <p:ph type="pic" sz="quarter" idx="13"/>
          </p:nvPr>
        </p:nvPicPr>
        <p:blipFill>
          <a:blip r:embed="rId2"/>
          <a:srcRect t="13582" b="13582"/>
          <a:stretch>
            <a:fillRect/>
          </a:stretch>
        </p:blipFill>
        <p:spPr/>
      </p:pic>
    </p:spTree>
    <p:extLst>
      <p:ext uri="{BB962C8B-B14F-4D97-AF65-F5344CB8AC3E}">
        <p14:creationId xmlns:p14="http://schemas.microsoft.com/office/powerpoint/2010/main" val="2649197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484018"/>
            <a:ext cx="8613893" cy="567463"/>
          </a:xfrm>
          <a:prstGeom prst="rect">
            <a:avLst/>
          </a:prstGeom>
        </p:spPr>
        <p:txBody>
          <a:bodyPr vert="horz" wrap="square" lIns="0" tIns="13335" rIns="0" bIns="0" rtlCol="0" anchor="t">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n-US" sz="3600" b="0" i="0" u="none" strike="noStrike" kern="1200" cap="none" spc="-5" normalizeH="0" baseline="0" noProof="0">
                <a:ln>
                  <a:noFill/>
                </a:ln>
                <a:solidFill>
                  <a:prstClr val="black"/>
                </a:solidFill>
                <a:effectLst/>
                <a:uLnTx/>
                <a:uFillTx/>
                <a:latin typeface="Gill Sans MT"/>
                <a:ea typeface="+mn-ea"/>
                <a:cs typeface="Gill Sans MT"/>
              </a:rPr>
              <a:t>Suicide Statistics:  2021</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p:nvPr/>
        </p:nvSpPr>
        <p:spPr>
          <a:xfrm>
            <a:off x="0" y="1523"/>
            <a:ext cx="5602605" cy="186055"/>
          </a:xfrm>
          <a:custGeom>
            <a:avLst/>
            <a:gdLst/>
            <a:ahLst/>
            <a:cxnLst/>
            <a:rect l="l" t="t" r="r" b="b"/>
            <a:pathLst>
              <a:path w="5602605" h="186055">
                <a:moveTo>
                  <a:pt x="0" y="185927"/>
                </a:moveTo>
                <a:lnTo>
                  <a:pt x="5602224" y="185927"/>
                </a:lnTo>
                <a:lnTo>
                  <a:pt x="5602224" y="0"/>
                </a:lnTo>
                <a:lnTo>
                  <a:pt x="0" y="0"/>
                </a:lnTo>
                <a:lnTo>
                  <a:pt x="0" y="185927"/>
                </a:lnTo>
                <a:close/>
              </a:path>
            </a:pathLst>
          </a:custGeom>
          <a:solidFill>
            <a:srgbClr val="4FC4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592170" y="6672071"/>
            <a:ext cx="5613400" cy="186055"/>
          </a:xfrm>
          <a:custGeom>
            <a:avLst/>
            <a:gdLst/>
            <a:ahLst/>
            <a:cxnLst/>
            <a:rect l="l" t="t" r="r" b="b"/>
            <a:pathLst>
              <a:path w="5613400" h="186054">
                <a:moveTo>
                  <a:pt x="0" y="185927"/>
                </a:moveTo>
                <a:lnTo>
                  <a:pt x="5612892" y="185927"/>
                </a:lnTo>
                <a:lnTo>
                  <a:pt x="5612892" y="0"/>
                </a:lnTo>
                <a:lnTo>
                  <a:pt x="0" y="0"/>
                </a:lnTo>
                <a:lnTo>
                  <a:pt x="0" y="185927"/>
                </a:lnTo>
                <a:close/>
              </a:path>
            </a:pathLst>
          </a:custGeom>
          <a:solidFill>
            <a:srgbClr val="02567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0607040" y="0"/>
            <a:ext cx="1066798" cy="130759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9" name="Diagram 8"/>
          <p:cNvGraphicFramePr/>
          <p:nvPr/>
        </p:nvGraphicFramePr>
        <p:xfrm>
          <a:off x="486105" y="589123"/>
          <a:ext cx="11155680" cy="53949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1215908" y="3199292"/>
            <a:ext cx="202127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11</a:t>
            </a:r>
            <a:r>
              <a:rPr kumimoji="0" lang="en-US" sz="4400" b="0" i="0" u="none" strike="noStrike" kern="1200" cap="none" spc="0" normalizeH="0" baseline="30000" noProof="0">
                <a:ln>
                  <a:noFill/>
                </a:ln>
                <a:solidFill>
                  <a:prstClr val="black"/>
                </a:solidFill>
                <a:effectLst/>
                <a:uLnTx/>
                <a:uFillTx/>
                <a:latin typeface="Calibri" panose="020F0502020204030204"/>
                <a:ea typeface="+mn-ea"/>
                <a:cs typeface="+mn-cs"/>
              </a:rPr>
              <a:t>th</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Leading cause of death in the US</a:t>
            </a:r>
          </a:p>
        </p:txBody>
      </p:sp>
      <p:sp>
        <p:nvSpPr>
          <p:cNvPr id="13" name="Rectangle 12"/>
          <p:cNvSpPr/>
          <p:nvPr/>
        </p:nvSpPr>
        <p:spPr>
          <a:xfrm>
            <a:off x="293905" y="6346573"/>
            <a:ext cx="5982920" cy="369332"/>
          </a:xfrm>
          <a:prstGeom prst="rect">
            <a:avLst/>
          </a:prstGeom>
        </p:spPr>
        <p:txBody>
          <a:bodyPr wrap="none">
            <a:spAutoFit/>
          </a:bodyPr>
          <a:lstStyle/>
          <a:p>
            <a:pPr marL="0" marR="0" lvl="0" indent="0" algn="l" defTabSz="914400" rtl="0" eaLnBrk="1" fontAlgn="auto" latinLnBrk="0" hangingPunct="1">
              <a:lnSpc>
                <a:spcPct val="100000"/>
              </a:lnSpc>
              <a:spcBef>
                <a:spcPct val="50000"/>
              </a:spcBef>
              <a:spcAft>
                <a:spcPts val="0"/>
              </a:spcAft>
              <a:buClr>
                <a:srgbClr val="000000"/>
              </a:buClr>
              <a:buSzTx/>
              <a:buFontTx/>
              <a:buNone/>
              <a:tabLst/>
              <a:defRPr/>
            </a:pPr>
            <a:r>
              <a:rPr kumimoji="0" lang="en-US" altLang="en-US" sz="1800" b="0" i="0" u="none" strike="noStrike" kern="1200" cap="none" spc="0" normalizeH="0" baseline="0" noProof="0">
                <a:ln>
                  <a:noFill/>
                </a:ln>
                <a:solidFill>
                  <a:srgbClr val="1F497D"/>
                </a:solidFill>
                <a:effectLst/>
                <a:uLnTx/>
                <a:uFillTx/>
                <a:latin typeface="Gill Sans MT" panose="020B0502020104020203" pitchFamily="34" charset="0"/>
                <a:ea typeface="+mn-ea"/>
                <a:cs typeface="+mn-cs"/>
              </a:rPr>
              <a:t>Statistics from CDC/SAVE.org and/or SAMHSA Health Survey</a:t>
            </a:r>
          </a:p>
        </p:txBody>
      </p:sp>
      <p:sp>
        <p:nvSpPr>
          <p:cNvPr id="14" name="TextBox 13"/>
          <p:cNvSpPr txBox="1"/>
          <p:nvPr/>
        </p:nvSpPr>
        <p:spPr>
          <a:xfrm>
            <a:off x="4904626" y="3199292"/>
            <a:ext cx="238827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128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People in the US die by suicide each day</a:t>
            </a:r>
          </a:p>
        </p:txBody>
      </p:sp>
      <p:sp>
        <p:nvSpPr>
          <p:cNvPr id="15" name="TextBox 14"/>
          <p:cNvSpPr txBox="1"/>
          <p:nvPr/>
        </p:nvSpPr>
        <p:spPr>
          <a:xfrm>
            <a:off x="8736707" y="3199292"/>
            <a:ext cx="260779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3</a:t>
            </a:r>
            <a:r>
              <a:rPr kumimoji="0" lang="en-US" sz="4400" b="0" i="0" u="none" strike="noStrike" kern="1200" cap="none" spc="0" normalizeH="0" baseline="30000" noProof="0">
                <a:ln>
                  <a:noFill/>
                </a:ln>
                <a:solidFill>
                  <a:prstClr val="black"/>
                </a:solidFill>
                <a:effectLst/>
                <a:uLnTx/>
                <a:uFillTx/>
                <a:latin typeface="Calibri" panose="020F0502020204030204"/>
                <a:ea typeface="+mn-ea"/>
                <a:cs typeface="+mn-cs"/>
              </a:rPr>
              <a:t>rd</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Leading cause of death for youth (15-24)</a:t>
            </a:r>
          </a:p>
        </p:txBody>
      </p:sp>
      <p:sp>
        <p:nvSpPr>
          <p:cNvPr id="16" name="TextBox 15"/>
          <p:cNvSpPr txBox="1"/>
          <p:nvPr/>
        </p:nvSpPr>
        <p:spPr>
          <a:xfrm>
            <a:off x="2347168" y="5297203"/>
            <a:ext cx="76062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a:ln>
                  <a:noFill/>
                </a:ln>
                <a:solidFill>
                  <a:srgbClr val="4FC4D1"/>
                </a:solidFill>
                <a:effectLst/>
                <a:uLnTx/>
                <a:uFillTx/>
                <a:latin typeface="Gill Sans MT" panose="020B0502020104020203" pitchFamily="34" charset="0"/>
                <a:ea typeface="+mn-ea"/>
                <a:cs typeface="Arial"/>
                <a:sym typeface="Arial"/>
              </a:rPr>
              <a:t>Anyone can be at risk!</a:t>
            </a:r>
          </a:p>
        </p:txBody>
      </p:sp>
    </p:spTree>
    <p:extLst>
      <p:ext uri="{BB962C8B-B14F-4D97-AF65-F5344CB8AC3E}">
        <p14:creationId xmlns:p14="http://schemas.microsoft.com/office/powerpoint/2010/main" val="872946893"/>
      </p:ext>
    </p:extLst>
  </p:cSld>
  <p:clrMapOvr>
    <a:masterClrMapping/>
  </p:clrMapOvr>
  <p:transition spd="med" advTm="2543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D80DD69-56E8-524F-A2BE-EBA170EB21C5}"/>
              </a:ext>
            </a:extLst>
          </p:cNvPr>
          <p:cNvSpPr txBox="1">
            <a:spLocks/>
          </p:cNvSpPr>
          <p:nvPr/>
        </p:nvSpPr>
        <p:spPr>
          <a:xfrm>
            <a:off x="588761" y="819957"/>
            <a:ext cx="12191999" cy="739144"/>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4220"/>
              </a:lnSpc>
              <a:spcBef>
                <a:spcPct val="0"/>
              </a:spcBef>
              <a:spcAft>
                <a:spcPts val="0"/>
              </a:spcAft>
              <a:buClrTx/>
              <a:buSzTx/>
              <a:buFontTx/>
              <a:buNone/>
              <a:tabLst/>
              <a:defRPr/>
            </a:pPr>
            <a:endParaRPr kumimoji="0" lang="nl-NL" sz="3200" b="0" i="0" u="none" strike="noStrike" kern="1200" cap="none" spc="0" normalizeH="0" baseline="0" noProof="0">
              <a:ln>
                <a:noFill/>
              </a:ln>
              <a:solidFill>
                <a:srgbClr val="4472C4">
                  <a:lumMod val="50000"/>
                </a:srgbClr>
              </a:solidFill>
              <a:effectLst/>
              <a:uLnTx/>
              <a:uFillTx/>
              <a:latin typeface="Gill Sans MT" panose="020B0502020104020203" pitchFamily="34" charset="0"/>
              <a:ea typeface="+mj-ea"/>
              <a:cs typeface="Calibri"/>
            </a:endParaRPr>
          </a:p>
        </p:txBody>
      </p:sp>
      <p:sp>
        <p:nvSpPr>
          <p:cNvPr id="6" name="object 5"/>
          <p:cNvSpPr/>
          <p:nvPr/>
        </p:nvSpPr>
        <p:spPr>
          <a:xfrm>
            <a:off x="6592170" y="6672071"/>
            <a:ext cx="5613400" cy="186055"/>
          </a:xfrm>
          <a:custGeom>
            <a:avLst/>
            <a:gdLst/>
            <a:ahLst/>
            <a:cxnLst/>
            <a:rect l="l" t="t" r="r" b="b"/>
            <a:pathLst>
              <a:path w="5613400" h="186054">
                <a:moveTo>
                  <a:pt x="0" y="185927"/>
                </a:moveTo>
                <a:lnTo>
                  <a:pt x="5612892" y="185927"/>
                </a:lnTo>
                <a:lnTo>
                  <a:pt x="5612892" y="0"/>
                </a:lnTo>
                <a:lnTo>
                  <a:pt x="0" y="0"/>
                </a:lnTo>
                <a:lnTo>
                  <a:pt x="0" y="185927"/>
                </a:lnTo>
                <a:close/>
              </a:path>
            </a:pathLst>
          </a:custGeom>
          <a:solidFill>
            <a:srgbClr val="02567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4"/>
          <p:cNvSpPr/>
          <p:nvPr/>
        </p:nvSpPr>
        <p:spPr>
          <a:xfrm>
            <a:off x="0" y="1523"/>
            <a:ext cx="5602605" cy="186055"/>
          </a:xfrm>
          <a:custGeom>
            <a:avLst/>
            <a:gdLst/>
            <a:ahLst/>
            <a:cxnLst/>
            <a:rect l="l" t="t" r="r" b="b"/>
            <a:pathLst>
              <a:path w="5602605" h="186055">
                <a:moveTo>
                  <a:pt x="0" y="185927"/>
                </a:moveTo>
                <a:lnTo>
                  <a:pt x="5602224" y="185927"/>
                </a:lnTo>
                <a:lnTo>
                  <a:pt x="5602224" y="0"/>
                </a:lnTo>
                <a:lnTo>
                  <a:pt x="0" y="0"/>
                </a:lnTo>
                <a:lnTo>
                  <a:pt x="0" y="185927"/>
                </a:lnTo>
                <a:close/>
              </a:path>
            </a:pathLst>
          </a:custGeom>
          <a:solidFill>
            <a:srgbClr val="4FC4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4">
            <a:extLst>
              <a:ext uri="{FF2B5EF4-FFF2-40B4-BE49-F238E27FC236}">
                <a16:creationId xmlns:a16="http://schemas.microsoft.com/office/drawing/2014/main" id="{91B5FF57-6092-4A43-8760-07D5813DCBAD}"/>
              </a:ext>
            </a:extLst>
          </p:cNvPr>
          <p:cNvSpPr/>
          <p:nvPr/>
        </p:nvSpPr>
        <p:spPr>
          <a:xfrm>
            <a:off x="10604926" y="0"/>
            <a:ext cx="1066798" cy="130759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itle 1">
            <a:extLst>
              <a:ext uri="{FF2B5EF4-FFF2-40B4-BE49-F238E27FC236}">
                <a16:creationId xmlns:a16="http://schemas.microsoft.com/office/drawing/2014/main" id="{6D80DD69-56E8-524F-A2BE-EBA170EB21C5}"/>
              </a:ext>
            </a:extLst>
          </p:cNvPr>
          <p:cNvSpPr txBox="1">
            <a:spLocks/>
          </p:cNvSpPr>
          <p:nvPr/>
        </p:nvSpPr>
        <p:spPr>
          <a:xfrm>
            <a:off x="588761" y="612132"/>
            <a:ext cx="12191999" cy="739144"/>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4220"/>
              </a:lnSpc>
              <a:spcBef>
                <a:spcPct val="0"/>
              </a:spcBef>
              <a:spcAft>
                <a:spcPts val="0"/>
              </a:spcAft>
              <a:buClrTx/>
              <a:buSzTx/>
              <a:buFontTx/>
              <a:buNone/>
              <a:tabLst/>
              <a:defRPr/>
            </a:pPr>
            <a:r>
              <a:rPr kumimoji="0" lang="nl-NL" sz="4000" b="0" i="0" u="none" strike="noStrike" kern="1200" cap="none" spc="0" normalizeH="0" baseline="0" noProof="0">
                <a:ln>
                  <a:noFill/>
                </a:ln>
                <a:solidFill>
                  <a:prstClr val="black"/>
                </a:solidFill>
                <a:effectLst/>
                <a:uLnTx/>
                <a:uFillTx/>
                <a:latin typeface="Gill Sans MT" panose="020B0502020104020203" pitchFamily="34" charset="0"/>
                <a:ea typeface="+mj-ea"/>
                <a:cs typeface="+mj-cs"/>
              </a:rPr>
              <a:t>Three Steps: Suicide Prevention </a:t>
            </a:r>
            <a:endParaRPr kumimoji="0" lang="en-US" sz="4000" b="0" i="0" u="none" strike="noStrike" kern="1200" cap="none" spc="0" normalizeH="0" baseline="0" noProof="0">
              <a:ln>
                <a:noFill/>
              </a:ln>
              <a:solidFill>
                <a:prstClr val="black"/>
              </a:solidFill>
              <a:effectLst/>
              <a:uLnTx/>
              <a:uFillTx/>
              <a:latin typeface="Gill Sans MT" panose="020B0502020104020203" pitchFamily="34" charset="0"/>
              <a:ea typeface="+mj-ea"/>
              <a:cs typeface="Calibri"/>
            </a:endParaRPr>
          </a:p>
        </p:txBody>
      </p:sp>
      <p:graphicFrame>
        <p:nvGraphicFramePr>
          <p:cNvPr id="2" name="Diagram 1"/>
          <p:cNvGraphicFramePr/>
          <p:nvPr/>
        </p:nvGraphicFramePr>
        <p:xfrm>
          <a:off x="975360" y="1198428"/>
          <a:ext cx="88392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36788162"/>
      </p:ext>
    </p:extLst>
  </p:cSld>
  <p:clrMapOvr>
    <a:masterClrMapping/>
  </p:clrMapOvr>
  <mc:AlternateContent xmlns:mc="http://schemas.openxmlformats.org/markup-compatibility/2006" xmlns:p14="http://schemas.microsoft.com/office/powerpoint/2010/main">
    <mc:Choice Requires="p14">
      <p:transition spd="med" p14:dur="700" advTm="71598">
        <p:fade/>
      </p:transition>
    </mc:Choice>
    <mc:Fallback xmlns="">
      <p:transition spd="med" advTm="71598">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p:cNvSpPr/>
          <p:nvPr/>
        </p:nvSpPr>
        <p:spPr>
          <a:xfrm>
            <a:off x="6602444" y="6672071"/>
            <a:ext cx="5613400" cy="186055"/>
          </a:xfrm>
          <a:custGeom>
            <a:avLst/>
            <a:gdLst/>
            <a:ahLst/>
            <a:cxnLst/>
            <a:rect l="l" t="t" r="r" b="b"/>
            <a:pathLst>
              <a:path w="5613400" h="186054">
                <a:moveTo>
                  <a:pt x="0" y="185927"/>
                </a:moveTo>
                <a:lnTo>
                  <a:pt x="5612892" y="185927"/>
                </a:lnTo>
                <a:lnTo>
                  <a:pt x="5612892" y="0"/>
                </a:lnTo>
                <a:lnTo>
                  <a:pt x="0" y="0"/>
                </a:lnTo>
                <a:lnTo>
                  <a:pt x="0" y="185927"/>
                </a:lnTo>
                <a:close/>
              </a:path>
            </a:pathLst>
          </a:custGeom>
          <a:solidFill>
            <a:srgbClr val="02567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Logo, icon&#10;&#10;Description automatically generated">
            <a:extLst>
              <a:ext uri="{FF2B5EF4-FFF2-40B4-BE49-F238E27FC236}">
                <a16:creationId xmlns:a16="http://schemas.microsoft.com/office/drawing/2014/main" id="{392E863E-400C-3241-B976-F2830D925DC5}"/>
              </a:ext>
            </a:extLst>
          </p:cNvPr>
          <p:cNvPicPr>
            <a:picLocks noChangeAspect="1"/>
          </p:cNvPicPr>
          <p:nvPr/>
        </p:nvPicPr>
        <p:blipFill>
          <a:blip r:embed="rId3"/>
          <a:stretch>
            <a:fillRect/>
          </a:stretch>
        </p:blipFill>
        <p:spPr>
          <a:xfrm>
            <a:off x="10613796" y="-1303"/>
            <a:ext cx="1066800" cy="1308100"/>
          </a:xfrm>
          <a:prstGeom prst="rect">
            <a:avLst/>
          </a:prstGeom>
        </p:spPr>
      </p:pic>
      <p:sp>
        <p:nvSpPr>
          <p:cNvPr id="12" name="Rectangle 11">
            <a:extLst>
              <a:ext uri="{FF2B5EF4-FFF2-40B4-BE49-F238E27FC236}">
                <a16:creationId xmlns:a16="http://schemas.microsoft.com/office/drawing/2014/main" id="{D3D4CCA5-E09E-334F-B9E7-3EF3B71F6DCA}"/>
              </a:ext>
            </a:extLst>
          </p:cNvPr>
          <p:cNvSpPr/>
          <p:nvPr/>
        </p:nvSpPr>
        <p:spPr>
          <a:xfrm>
            <a:off x="525" y="1328"/>
            <a:ext cx="5612581" cy="185676"/>
          </a:xfrm>
          <a:prstGeom prst="rect">
            <a:avLst/>
          </a:prstGeom>
          <a:solidFill>
            <a:srgbClr val="F78A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0" name="Title 1">
            <a:extLst>
              <a:ext uri="{FF2B5EF4-FFF2-40B4-BE49-F238E27FC236}">
                <a16:creationId xmlns:a16="http://schemas.microsoft.com/office/drawing/2014/main" id="{6D80DD69-56E8-524F-A2BE-EBA170EB21C5}"/>
              </a:ext>
            </a:extLst>
          </p:cNvPr>
          <p:cNvSpPr txBox="1">
            <a:spLocks/>
          </p:cNvSpPr>
          <p:nvPr/>
        </p:nvSpPr>
        <p:spPr>
          <a:xfrm>
            <a:off x="506444" y="247313"/>
            <a:ext cx="12191999" cy="739144"/>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4220"/>
              </a:lnSpc>
              <a:spcBef>
                <a:spcPct val="0"/>
              </a:spcBef>
              <a:spcAft>
                <a:spcPts val="0"/>
              </a:spcAft>
              <a:buClrTx/>
              <a:buSzTx/>
              <a:buFontTx/>
              <a:buNone/>
              <a:tabLst/>
              <a:defRPr/>
            </a:pPr>
            <a:r>
              <a:rPr kumimoji="0" lang="nl-NL" sz="4000" b="0" i="0" u="none" strike="noStrike" kern="1200" cap="none" spc="0" normalizeH="0" baseline="0" noProof="0">
                <a:ln>
                  <a:noFill/>
                </a:ln>
                <a:solidFill>
                  <a:prstClr val="black"/>
                </a:solidFill>
                <a:effectLst/>
                <a:uLnTx/>
                <a:uFillTx/>
                <a:latin typeface="Gill Sans MT" panose="020B0502020104020203" pitchFamily="34" charset="0"/>
                <a:ea typeface="+mj-ea"/>
                <a:cs typeface="+mj-cs"/>
              </a:rPr>
              <a:t>First Responder Trainings</a:t>
            </a:r>
            <a:endParaRPr kumimoji="0" lang="en-US" sz="4000" b="0" i="0" u="none" strike="noStrike" kern="1200" cap="none" spc="0" normalizeH="0" baseline="0" noProof="0">
              <a:ln>
                <a:noFill/>
              </a:ln>
              <a:solidFill>
                <a:prstClr val="black"/>
              </a:solidFill>
              <a:effectLst/>
              <a:uLnTx/>
              <a:uFillTx/>
              <a:latin typeface="Gill Sans MT" panose="020B0502020104020203" pitchFamily="34" charset="0"/>
              <a:ea typeface="+mj-ea"/>
              <a:cs typeface="Calibri"/>
            </a:endParaRPr>
          </a:p>
        </p:txBody>
      </p:sp>
      <p:sp>
        <p:nvSpPr>
          <p:cNvPr id="105" name="Freeform 104" hidden="1"/>
          <p:cNvSpPr/>
          <p:nvPr/>
        </p:nvSpPr>
        <p:spPr>
          <a:xfrm>
            <a:off x="3312531" y="2698202"/>
            <a:ext cx="5436142" cy="2758751"/>
          </a:xfrm>
          <a:custGeom>
            <a:avLst/>
            <a:gdLst>
              <a:gd name="connsiteX0" fmla="*/ 0 w 2420081"/>
              <a:gd name="connsiteY0" fmla="*/ 61874 h 618742"/>
              <a:gd name="connsiteX1" fmla="*/ 18123 w 2420081"/>
              <a:gd name="connsiteY1" fmla="*/ 18122 h 618742"/>
              <a:gd name="connsiteX2" fmla="*/ 61875 w 2420081"/>
              <a:gd name="connsiteY2" fmla="*/ 0 h 618742"/>
              <a:gd name="connsiteX3" fmla="*/ 2358207 w 2420081"/>
              <a:gd name="connsiteY3" fmla="*/ 0 h 618742"/>
              <a:gd name="connsiteX4" fmla="*/ 2401959 w 2420081"/>
              <a:gd name="connsiteY4" fmla="*/ 18123 h 618742"/>
              <a:gd name="connsiteX5" fmla="*/ 2420081 w 2420081"/>
              <a:gd name="connsiteY5" fmla="*/ 61875 h 618742"/>
              <a:gd name="connsiteX6" fmla="*/ 2420081 w 2420081"/>
              <a:gd name="connsiteY6" fmla="*/ 556868 h 618742"/>
              <a:gd name="connsiteX7" fmla="*/ 2401959 w 2420081"/>
              <a:gd name="connsiteY7" fmla="*/ 600620 h 618742"/>
              <a:gd name="connsiteX8" fmla="*/ 2358207 w 2420081"/>
              <a:gd name="connsiteY8" fmla="*/ 618742 h 618742"/>
              <a:gd name="connsiteX9" fmla="*/ 61874 w 2420081"/>
              <a:gd name="connsiteY9" fmla="*/ 618742 h 618742"/>
              <a:gd name="connsiteX10" fmla="*/ 18122 w 2420081"/>
              <a:gd name="connsiteY10" fmla="*/ 600619 h 618742"/>
              <a:gd name="connsiteX11" fmla="*/ 0 w 2420081"/>
              <a:gd name="connsiteY11" fmla="*/ 556867 h 618742"/>
              <a:gd name="connsiteX12" fmla="*/ 0 w 2420081"/>
              <a:gd name="connsiteY12" fmla="*/ 61874 h 61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0081" h="618742">
                <a:moveTo>
                  <a:pt x="0" y="61874"/>
                </a:moveTo>
                <a:cubicBezTo>
                  <a:pt x="0" y="45464"/>
                  <a:pt x="6519" y="29726"/>
                  <a:pt x="18123" y="18122"/>
                </a:cubicBezTo>
                <a:cubicBezTo>
                  <a:pt x="29727" y="6518"/>
                  <a:pt x="45465" y="0"/>
                  <a:pt x="61875" y="0"/>
                </a:cubicBezTo>
                <a:lnTo>
                  <a:pt x="2358207" y="0"/>
                </a:lnTo>
                <a:cubicBezTo>
                  <a:pt x="2374617" y="0"/>
                  <a:pt x="2390355" y="6519"/>
                  <a:pt x="2401959" y="18123"/>
                </a:cubicBezTo>
                <a:cubicBezTo>
                  <a:pt x="2413563" y="29727"/>
                  <a:pt x="2420081" y="45465"/>
                  <a:pt x="2420081" y="61875"/>
                </a:cubicBezTo>
                <a:lnTo>
                  <a:pt x="2420081" y="556868"/>
                </a:lnTo>
                <a:cubicBezTo>
                  <a:pt x="2420081" y="573278"/>
                  <a:pt x="2413562" y="589016"/>
                  <a:pt x="2401959" y="600620"/>
                </a:cubicBezTo>
                <a:cubicBezTo>
                  <a:pt x="2390355" y="612224"/>
                  <a:pt x="2374617" y="618742"/>
                  <a:pt x="2358207" y="618742"/>
                </a:cubicBezTo>
                <a:lnTo>
                  <a:pt x="61874" y="618742"/>
                </a:lnTo>
                <a:cubicBezTo>
                  <a:pt x="45464" y="618742"/>
                  <a:pt x="29726" y="612223"/>
                  <a:pt x="18122" y="600619"/>
                </a:cubicBezTo>
                <a:cubicBezTo>
                  <a:pt x="6518" y="589015"/>
                  <a:pt x="0" y="573277"/>
                  <a:pt x="0" y="556867"/>
                </a:cubicBezTo>
                <a:lnTo>
                  <a:pt x="0" y="61874"/>
                </a:lnTo>
                <a:close/>
              </a:path>
            </a:pathLst>
          </a:custGeom>
          <a:solidFill>
            <a:schemeClr val="accent5"/>
          </a:solid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spcFirstLastPara="0" vert="horz" wrap="square" lIns="90512" tIns="90512" rIns="91440" bIns="90512" numCol="1" spcCol="1270" anchor="ctr" anchorCtr="0">
            <a:noAutofit/>
          </a:bodyPr>
          <a:lstStyle/>
          <a:p>
            <a:pPr marL="0" marR="0" lvl="0" indent="0" algn="ctr" defTabSz="844550" rtl="0" eaLnBrk="1" fontAlgn="auto" latinLnBrk="0" hangingPunct="1">
              <a:lnSpc>
                <a:spcPct val="90000"/>
              </a:lnSpc>
              <a:spcBef>
                <a:spcPts val="0"/>
              </a:spcBef>
              <a:spcAft>
                <a:spcPct val="3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Gill Sans MT" panose="020B0502020104020203" pitchFamily="34" charset="0"/>
                <a:ea typeface="Roboto" panose="020B0604020202020204" charset="0"/>
                <a:cs typeface="+mn-cs"/>
              </a:rPr>
              <a:t>Substance Abuse/Addiction</a:t>
            </a:r>
          </a:p>
          <a:p>
            <a:pPr marL="0" marR="0" lvl="0" indent="0" algn="ctr" defTabSz="844550" rtl="0" eaLnBrk="1" fontAlgn="auto" latinLnBrk="0" hangingPunct="1">
              <a:lnSpc>
                <a:spcPct val="90000"/>
              </a:lnSpc>
              <a:spcBef>
                <a:spcPts val="0"/>
              </a:spcBef>
              <a:spcAft>
                <a:spcPct val="3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Gill Sans MT" panose="020B0502020104020203" pitchFamily="34" charset="0"/>
                <a:ea typeface="Roboto" panose="020B0604020202020204" charset="0"/>
                <a:cs typeface="+mn-cs"/>
              </a:rPr>
              <a:t>High co-morbidity rates</a:t>
            </a:r>
          </a:p>
          <a:p>
            <a:pPr marL="0" marR="0" lvl="0" indent="0" algn="ctr" defTabSz="844550" rtl="0" eaLnBrk="1" fontAlgn="auto" latinLnBrk="0" hangingPunct="1">
              <a:lnSpc>
                <a:spcPct val="90000"/>
              </a:lnSpc>
              <a:spcBef>
                <a:spcPts val="0"/>
              </a:spcBef>
              <a:spcAft>
                <a:spcPct val="3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Gill Sans MT" panose="020B0502020104020203" pitchFamily="34" charset="0"/>
                <a:ea typeface="Roboto" panose="020B0604020202020204" charset="0"/>
                <a:cs typeface="+mn-cs"/>
              </a:rPr>
              <a:t>Increased risk </a:t>
            </a:r>
          </a:p>
        </p:txBody>
      </p:sp>
      <p:sp>
        <p:nvSpPr>
          <p:cNvPr id="30" name="Rectangle 17"/>
          <p:cNvSpPr>
            <a:spLocks noChangeArrowheads="1"/>
          </p:cNvSpPr>
          <p:nvPr/>
        </p:nvSpPr>
        <p:spPr bwMode="auto">
          <a:xfrm>
            <a:off x="4130705" y="3062295"/>
            <a:ext cx="5350179" cy="2741738"/>
          </a:xfrm>
          <a:prstGeom prst="rect">
            <a:avLst/>
          </a:prstGeom>
          <a:noFill/>
          <a:ln w="9525">
            <a:noFill/>
            <a:miter lim="800000"/>
            <a:headEnd/>
            <a:tailEnd/>
          </a:ln>
        </p:spPr>
        <p:txBody>
          <a:bodyPr/>
          <a:lstStyle/>
          <a:p>
            <a:pPr marL="0" marR="0" lvl="0" indent="0" algn="l" defTabSz="914400" rtl="0" eaLnBrk="1" fontAlgn="auto" latinLnBrk="0" hangingPunct="1">
              <a:lnSpc>
                <a:spcPts val="2880"/>
              </a:lnSpc>
              <a:spcBef>
                <a:spcPct val="20000"/>
              </a:spcBef>
              <a:spcAft>
                <a:spcPts val="1200"/>
              </a:spcAft>
              <a:buClrTx/>
              <a:buSzTx/>
              <a:buFontTx/>
              <a:buNone/>
              <a:tabLst/>
              <a:defRPr/>
            </a:pPr>
            <a:r>
              <a:rPr kumimoji="0" lang="en-US" sz="2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Trainings cover:</a:t>
            </a:r>
          </a:p>
          <a:p>
            <a:pPr marL="342900" marR="0" lvl="0" indent="-342900" algn="l" defTabSz="914400" rtl="0" eaLnBrk="1" fontAlgn="auto" latinLnBrk="0" hangingPunct="1">
              <a:lnSpc>
                <a:spcPts val="2880"/>
              </a:lnSpc>
              <a:spcBef>
                <a:spcPct val="20000"/>
              </a:spcBef>
              <a:spcAft>
                <a:spcPts val="0"/>
              </a:spcAft>
              <a:buClrTx/>
              <a:buSzTx/>
              <a:buFontTx/>
              <a:buChar char="•"/>
              <a:tabLst/>
              <a:defRPr/>
            </a:pPr>
            <a:r>
              <a:rPr kumimoji="0" lang="en-US" sz="2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Suicide </a:t>
            </a:r>
            <a:r>
              <a:rPr kumimoji="0" lang="en-US" sz="2800" b="0" i="0" u="none" strike="noStrike" kern="1200" cap="none" spc="0" normalizeH="0" baseline="0" noProof="0">
                <a:ln>
                  <a:noFill/>
                </a:ln>
                <a:solidFill>
                  <a:srgbClr val="002060"/>
                </a:solidFill>
                <a:effectLst/>
                <a:uLnTx/>
                <a:uFillTx/>
                <a:latin typeface="Gill Sans MT" panose="020B0502020104020203" pitchFamily="34" charset="0"/>
                <a:ea typeface="+mn-ea"/>
                <a:cs typeface="+mn-cs"/>
              </a:rPr>
              <a:t>awareness </a:t>
            </a:r>
            <a:r>
              <a:rPr kumimoji="0" lang="en-US" sz="2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&amp; </a:t>
            </a:r>
            <a:r>
              <a:rPr kumimoji="0" lang="en-US" sz="2800" b="0" i="0" u="none" strike="noStrike" kern="1200" cap="none" spc="0" normalizeH="0" baseline="0" noProof="0">
                <a:ln>
                  <a:noFill/>
                </a:ln>
                <a:solidFill>
                  <a:srgbClr val="00B0F0"/>
                </a:solidFill>
                <a:effectLst/>
                <a:uLnTx/>
                <a:uFillTx/>
                <a:latin typeface="Gill Sans MT" panose="020B0502020104020203" pitchFamily="34" charset="0"/>
                <a:ea typeface="+mn-ea"/>
                <a:cs typeface="+mn-cs"/>
              </a:rPr>
              <a:t>prevention</a:t>
            </a:r>
            <a:endParaRPr kumimoji="0" lang="en-US" sz="2800" b="0" i="0" u="none" strike="noStrike" kern="1200" cap="none" spc="0" normalizeH="0" baseline="0" noProof="0">
              <a:ln>
                <a:noFill/>
              </a:ln>
              <a:solidFill>
                <a:srgbClr val="002060"/>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ts val="2880"/>
              </a:lnSpc>
              <a:spcBef>
                <a:spcPct val="20000"/>
              </a:spcBef>
              <a:spcAft>
                <a:spcPts val="0"/>
              </a:spcAft>
              <a:buClrTx/>
              <a:buSzTx/>
              <a:buFontTx/>
              <a:buChar char="•"/>
              <a:tabLst/>
              <a:defRPr/>
            </a:pPr>
            <a:r>
              <a:rPr kumimoji="0" lang="en-US" sz="2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Crisis de-escalation</a:t>
            </a:r>
          </a:p>
          <a:p>
            <a:pPr marL="342900" marR="0" lvl="0" indent="-342900" algn="l" defTabSz="914400" rtl="0" eaLnBrk="1" fontAlgn="auto" latinLnBrk="0" hangingPunct="1">
              <a:lnSpc>
                <a:spcPts val="2880"/>
              </a:lnSpc>
              <a:spcBef>
                <a:spcPct val="20000"/>
              </a:spcBef>
              <a:spcAft>
                <a:spcPts val="0"/>
              </a:spcAft>
              <a:buClrTx/>
              <a:buSzTx/>
              <a:buFontTx/>
              <a:buChar char="•"/>
              <a:tabLst/>
              <a:defRPr/>
            </a:pPr>
            <a:r>
              <a:rPr kumimoji="0" lang="en-US" sz="2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Suicide </a:t>
            </a:r>
            <a:r>
              <a:rPr kumimoji="0" lang="en-US" sz="2800" b="0" i="0" u="none" strike="noStrike" kern="1200" cap="none" spc="0" normalizeH="0" baseline="0" noProof="0">
                <a:ln>
                  <a:noFill/>
                </a:ln>
                <a:solidFill>
                  <a:srgbClr val="00B050"/>
                </a:solidFill>
                <a:effectLst/>
                <a:uLnTx/>
                <a:uFillTx/>
                <a:latin typeface="Gill Sans MT" panose="020B0502020104020203" pitchFamily="34" charset="0"/>
                <a:ea typeface="+mn-ea"/>
                <a:cs typeface="+mn-cs"/>
              </a:rPr>
              <a:t>intervention</a:t>
            </a:r>
          </a:p>
          <a:p>
            <a:pPr marL="342900" marR="0" lvl="0" indent="-342900" algn="l" defTabSz="914400" rtl="0" eaLnBrk="1" fontAlgn="auto" latinLnBrk="0" hangingPunct="1">
              <a:lnSpc>
                <a:spcPts val="2880"/>
              </a:lnSpc>
              <a:spcBef>
                <a:spcPct val="20000"/>
              </a:spcBef>
              <a:spcAft>
                <a:spcPts val="0"/>
              </a:spcAft>
              <a:buClrTx/>
              <a:buSzTx/>
              <a:buFontTx/>
              <a:buChar char="•"/>
              <a:tabLst/>
              <a:defRPr/>
            </a:pPr>
            <a:r>
              <a:rPr kumimoji="0" lang="en-US" sz="2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Suicide and crisis </a:t>
            </a:r>
            <a:r>
              <a:rPr kumimoji="0" lang="en-US" sz="2800" b="0" i="0" u="none" strike="noStrike" kern="1200" cap="none" spc="0" normalizeH="0" baseline="0" noProof="0">
                <a:ln>
                  <a:noFill/>
                </a:ln>
                <a:solidFill>
                  <a:srgbClr val="5B9BD5">
                    <a:lumMod val="75000"/>
                  </a:srgbClr>
                </a:solidFill>
                <a:effectLst/>
                <a:uLnTx/>
                <a:uFillTx/>
                <a:latin typeface="Gill Sans MT" panose="020B0502020104020203" pitchFamily="34" charset="0"/>
                <a:ea typeface="+mn-ea"/>
                <a:cs typeface="+mn-cs"/>
              </a:rPr>
              <a:t>resources</a:t>
            </a:r>
          </a:p>
        </p:txBody>
      </p:sp>
      <p:pic>
        <p:nvPicPr>
          <p:cNvPr id="13" name="Picture 12"/>
          <p:cNvPicPr>
            <a:picLocks noChangeAspect="1"/>
          </p:cNvPicPr>
          <p:nvPr/>
        </p:nvPicPr>
        <p:blipFill>
          <a:blip r:embed="rId4"/>
          <a:stretch>
            <a:fillRect/>
          </a:stretch>
        </p:blipFill>
        <p:spPr>
          <a:xfrm>
            <a:off x="1977783" y="1443808"/>
            <a:ext cx="1807949" cy="1807949"/>
          </a:xfrm>
          <a:prstGeom prst="rect">
            <a:avLst/>
          </a:prstGeom>
        </p:spPr>
      </p:pic>
      <p:pic>
        <p:nvPicPr>
          <p:cNvPr id="14" name="Picture 13"/>
          <p:cNvPicPr>
            <a:picLocks noChangeAspect="1"/>
          </p:cNvPicPr>
          <p:nvPr/>
        </p:nvPicPr>
        <p:blipFill>
          <a:blip r:embed="rId5" cstate="print">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4044077" y="1443808"/>
            <a:ext cx="4337738" cy="1400186"/>
          </a:xfrm>
          <a:prstGeom prst="rect">
            <a:avLst/>
          </a:prstGeom>
        </p:spPr>
      </p:pic>
    </p:spTree>
    <p:extLst>
      <p:ext uri="{BB962C8B-B14F-4D97-AF65-F5344CB8AC3E}">
        <p14:creationId xmlns:p14="http://schemas.microsoft.com/office/powerpoint/2010/main" val="1921621506"/>
      </p:ext>
    </p:extLst>
  </p:cSld>
  <p:clrMapOvr>
    <a:masterClrMapping/>
  </p:clrMapOvr>
  <mc:AlternateContent xmlns:mc="http://schemas.openxmlformats.org/markup-compatibility/2006">
    <mc:Choice xmlns:p14="http://schemas.microsoft.com/office/powerpoint/2010/main" Requires="p14">
      <p:transition spd="med" p14:dur="700" advTm="71598">
        <p:fade/>
      </p:transition>
    </mc:Choice>
    <mc:Fallback>
      <p:transition spd="med" advTm="715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circle(in)">
                                      <p:cBhvr>
                                        <p:cTn id="7" dur="20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p:cNvSpPr/>
          <p:nvPr/>
        </p:nvSpPr>
        <p:spPr>
          <a:xfrm>
            <a:off x="6602444" y="6672071"/>
            <a:ext cx="5613400" cy="186055"/>
          </a:xfrm>
          <a:custGeom>
            <a:avLst/>
            <a:gdLst/>
            <a:ahLst/>
            <a:cxnLst/>
            <a:rect l="l" t="t" r="r" b="b"/>
            <a:pathLst>
              <a:path w="5613400" h="186054">
                <a:moveTo>
                  <a:pt x="0" y="185927"/>
                </a:moveTo>
                <a:lnTo>
                  <a:pt x="5612892" y="185927"/>
                </a:lnTo>
                <a:lnTo>
                  <a:pt x="5612892" y="0"/>
                </a:lnTo>
                <a:lnTo>
                  <a:pt x="0" y="0"/>
                </a:lnTo>
                <a:lnTo>
                  <a:pt x="0" y="185927"/>
                </a:lnTo>
                <a:close/>
              </a:path>
            </a:pathLst>
          </a:custGeom>
          <a:solidFill>
            <a:srgbClr val="02567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Logo, icon&#10;&#10;Description automatically generated">
            <a:extLst>
              <a:ext uri="{FF2B5EF4-FFF2-40B4-BE49-F238E27FC236}">
                <a16:creationId xmlns:a16="http://schemas.microsoft.com/office/drawing/2014/main" id="{392E863E-400C-3241-B976-F2830D925DC5}"/>
              </a:ext>
            </a:extLst>
          </p:cNvPr>
          <p:cNvPicPr>
            <a:picLocks noChangeAspect="1"/>
          </p:cNvPicPr>
          <p:nvPr/>
        </p:nvPicPr>
        <p:blipFill>
          <a:blip r:embed="rId3"/>
          <a:stretch>
            <a:fillRect/>
          </a:stretch>
        </p:blipFill>
        <p:spPr>
          <a:xfrm>
            <a:off x="10613796" y="-1303"/>
            <a:ext cx="1066800" cy="1308100"/>
          </a:xfrm>
          <a:prstGeom prst="rect">
            <a:avLst/>
          </a:prstGeom>
        </p:spPr>
      </p:pic>
      <p:sp>
        <p:nvSpPr>
          <p:cNvPr id="12" name="Rectangle 11">
            <a:extLst>
              <a:ext uri="{FF2B5EF4-FFF2-40B4-BE49-F238E27FC236}">
                <a16:creationId xmlns:a16="http://schemas.microsoft.com/office/drawing/2014/main" id="{D3D4CCA5-E09E-334F-B9E7-3EF3B71F6DCA}"/>
              </a:ext>
            </a:extLst>
          </p:cNvPr>
          <p:cNvSpPr/>
          <p:nvPr/>
        </p:nvSpPr>
        <p:spPr>
          <a:xfrm>
            <a:off x="525" y="1328"/>
            <a:ext cx="5612581" cy="185676"/>
          </a:xfrm>
          <a:prstGeom prst="rect">
            <a:avLst/>
          </a:prstGeom>
          <a:solidFill>
            <a:srgbClr val="F78A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0" name="Title 1">
            <a:extLst>
              <a:ext uri="{FF2B5EF4-FFF2-40B4-BE49-F238E27FC236}">
                <a16:creationId xmlns:a16="http://schemas.microsoft.com/office/drawing/2014/main" id="{6D80DD69-56E8-524F-A2BE-EBA170EB21C5}"/>
              </a:ext>
            </a:extLst>
          </p:cNvPr>
          <p:cNvSpPr txBox="1">
            <a:spLocks/>
          </p:cNvSpPr>
          <p:nvPr/>
        </p:nvSpPr>
        <p:spPr>
          <a:xfrm>
            <a:off x="588761" y="612132"/>
            <a:ext cx="12191999" cy="739144"/>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4220"/>
              </a:lnSpc>
              <a:spcBef>
                <a:spcPct val="0"/>
              </a:spcBef>
              <a:spcAft>
                <a:spcPts val="0"/>
              </a:spcAft>
              <a:buClrTx/>
              <a:buSzTx/>
              <a:buFontTx/>
              <a:buNone/>
              <a:tabLst/>
              <a:defRPr/>
            </a:pPr>
            <a:r>
              <a:rPr kumimoji="0" lang="nl-NL" sz="3600" b="0" i="0" u="none" strike="noStrike" kern="1200" cap="none" spc="0" normalizeH="0" baseline="0" noProof="0">
                <a:ln>
                  <a:noFill/>
                </a:ln>
                <a:solidFill>
                  <a:prstClr val="black"/>
                </a:solidFill>
                <a:effectLst/>
                <a:uLnTx/>
                <a:uFillTx/>
                <a:latin typeface="Gill Sans MT" panose="020B0502020104020203" pitchFamily="34" charset="0"/>
                <a:ea typeface="+mj-ea"/>
                <a:cs typeface="+mj-cs"/>
              </a:rPr>
              <a:t>Crisis De-escalation Model</a:t>
            </a:r>
            <a:endParaRPr kumimoji="0" lang="en-US" sz="4800" b="0" i="0" u="none" strike="noStrike" kern="1200" cap="none" spc="0" normalizeH="0" baseline="0" noProof="0">
              <a:ln>
                <a:noFill/>
              </a:ln>
              <a:solidFill>
                <a:prstClr val="black"/>
              </a:solidFill>
              <a:effectLst/>
              <a:uLnTx/>
              <a:uFillTx/>
              <a:latin typeface="Gill Sans MT" panose="020B0502020104020203" pitchFamily="34" charset="0"/>
              <a:ea typeface="+mj-ea"/>
              <a:cs typeface="Calibri"/>
            </a:endParaRPr>
          </a:p>
        </p:txBody>
      </p:sp>
      <p:sp>
        <p:nvSpPr>
          <p:cNvPr id="105" name="Freeform 104" hidden="1"/>
          <p:cNvSpPr/>
          <p:nvPr/>
        </p:nvSpPr>
        <p:spPr>
          <a:xfrm>
            <a:off x="3312531" y="2698202"/>
            <a:ext cx="5436142" cy="2758751"/>
          </a:xfrm>
          <a:custGeom>
            <a:avLst/>
            <a:gdLst>
              <a:gd name="connsiteX0" fmla="*/ 0 w 2420081"/>
              <a:gd name="connsiteY0" fmla="*/ 61874 h 618742"/>
              <a:gd name="connsiteX1" fmla="*/ 18123 w 2420081"/>
              <a:gd name="connsiteY1" fmla="*/ 18122 h 618742"/>
              <a:gd name="connsiteX2" fmla="*/ 61875 w 2420081"/>
              <a:gd name="connsiteY2" fmla="*/ 0 h 618742"/>
              <a:gd name="connsiteX3" fmla="*/ 2358207 w 2420081"/>
              <a:gd name="connsiteY3" fmla="*/ 0 h 618742"/>
              <a:gd name="connsiteX4" fmla="*/ 2401959 w 2420081"/>
              <a:gd name="connsiteY4" fmla="*/ 18123 h 618742"/>
              <a:gd name="connsiteX5" fmla="*/ 2420081 w 2420081"/>
              <a:gd name="connsiteY5" fmla="*/ 61875 h 618742"/>
              <a:gd name="connsiteX6" fmla="*/ 2420081 w 2420081"/>
              <a:gd name="connsiteY6" fmla="*/ 556868 h 618742"/>
              <a:gd name="connsiteX7" fmla="*/ 2401959 w 2420081"/>
              <a:gd name="connsiteY7" fmla="*/ 600620 h 618742"/>
              <a:gd name="connsiteX8" fmla="*/ 2358207 w 2420081"/>
              <a:gd name="connsiteY8" fmla="*/ 618742 h 618742"/>
              <a:gd name="connsiteX9" fmla="*/ 61874 w 2420081"/>
              <a:gd name="connsiteY9" fmla="*/ 618742 h 618742"/>
              <a:gd name="connsiteX10" fmla="*/ 18122 w 2420081"/>
              <a:gd name="connsiteY10" fmla="*/ 600619 h 618742"/>
              <a:gd name="connsiteX11" fmla="*/ 0 w 2420081"/>
              <a:gd name="connsiteY11" fmla="*/ 556867 h 618742"/>
              <a:gd name="connsiteX12" fmla="*/ 0 w 2420081"/>
              <a:gd name="connsiteY12" fmla="*/ 61874 h 61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0081" h="618742">
                <a:moveTo>
                  <a:pt x="0" y="61874"/>
                </a:moveTo>
                <a:cubicBezTo>
                  <a:pt x="0" y="45464"/>
                  <a:pt x="6519" y="29726"/>
                  <a:pt x="18123" y="18122"/>
                </a:cubicBezTo>
                <a:cubicBezTo>
                  <a:pt x="29727" y="6518"/>
                  <a:pt x="45465" y="0"/>
                  <a:pt x="61875" y="0"/>
                </a:cubicBezTo>
                <a:lnTo>
                  <a:pt x="2358207" y="0"/>
                </a:lnTo>
                <a:cubicBezTo>
                  <a:pt x="2374617" y="0"/>
                  <a:pt x="2390355" y="6519"/>
                  <a:pt x="2401959" y="18123"/>
                </a:cubicBezTo>
                <a:cubicBezTo>
                  <a:pt x="2413563" y="29727"/>
                  <a:pt x="2420081" y="45465"/>
                  <a:pt x="2420081" y="61875"/>
                </a:cubicBezTo>
                <a:lnTo>
                  <a:pt x="2420081" y="556868"/>
                </a:lnTo>
                <a:cubicBezTo>
                  <a:pt x="2420081" y="573278"/>
                  <a:pt x="2413562" y="589016"/>
                  <a:pt x="2401959" y="600620"/>
                </a:cubicBezTo>
                <a:cubicBezTo>
                  <a:pt x="2390355" y="612224"/>
                  <a:pt x="2374617" y="618742"/>
                  <a:pt x="2358207" y="618742"/>
                </a:cubicBezTo>
                <a:lnTo>
                  <a:pt x="61874" y="618742"/>
                </a:lnTo>
                <a:cubicBezTo>
                  <a:pt x="45464" y="618742"/>
                  <a:pt x="29726" y="612223"/>
                  <a:pt x="18122" y="600619"/>
                </a:cubicBezTo>
                <a:cubicBezTo>
                  <a:pt x="6518" y="589015"/>
                  <a:pt x="0" y="573277"/>
                  <a:pt x="0" y="556867"/>
                </a:cubicBezTo>
                <a:lnTo>
                  <a:pt x="0" y="61874"/>
                </a:lnTo>
                <a:close/>
              </a:path>
            </a:pathLst>
          </a:custGeom>
          <a:solidFill>
            <a:schemeClr val="accent5"/>
          </a:solid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spcFirstLastPara="0" vert="horz" wrap="square" lIns="90512" tIns="90512" rIns="91440" bIns="90512" numCol="1" spcCol="1270" anchor="ctr" anchorCtr="0">
            <a:noAutofit/>
          </a:bodyPr>
          <a:lstStyle/>
          <a:p>
            <a:pPr marL="0" marR="0" lvl="0" indent="0" algn="ctr" defTabSz="844550" rtl="0" eaLnBrk="1" fontAlgn="auto" latinLnBrk="0" hangingPunct="1">
              <a:lnSpc>
                <a:spcPct val="90000"/>
              </a:lnSpc>
              <a:spcBef>
                <a:spcPts val="0"/>
              </a:spcBef>
              <a:spcAft>
                <a:spcPct val="3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Gill Sans MT" panose="020B0502020104020203" pitchFamily="34" charset="0"/>
                <a:ea typeface="Roboto" panose="020B0604020202020204" charset="0"/>
                <a:cs typeface="+mn-cs"/>
              </a:rPr>
              <a:t>Substance Abuse/Addiction</a:t>
            </a:r>
          </a:p>
          <a:p>
            <a:pPr marL="0" marR="0" lvl="0" indent="0" algn="ctr" defTabSz="844550" rtl="0" eaLnBrk="1" fontAlgn="auto" latinLnBrk="0" hangingPunct="1">
              <a:lnSpc>
                <a:spcPct val="90000"/>
              </a:lnSpc>
              <a:spcBef>
                <a:spcPts val="0"/>
              </a:spcBef>
              <a:spcAft>
                <a:spcPct val="3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Gill Sans MT" panose="020B0502020104020203" pitchFamily="34" charset="0"/>
                <a:ea typeface="Roboto" panose="020B0604020202020204" charset="0"/>
                <a:cs typeface="+mn-cs"/>
              </a:rPr>
              <a:t>High co-morbidity rates</a:t>
            </a:r>
          </a:p>
          <a:p>
            <a:pPr marL="0" marR="0" lvl="0" indent="0" algn="ctr" defTabSz="844550" rtl="0" eaLnBrk="1" fontAlgn="auto" latinLnBrk="0" hangingPunct="1">
              <a:lnSpc>
                <a:spcPct val="90000"/>
              </a:lnSpc>
              <a:spcBef>
                <a:spcPts val="0"/>
              </a:spcBef>
              <a:spcAft>
                <a:spcPct val="3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Gill Sans MT" panose="020B0502020104020203" pitchFamily="34" charset="0"/>
                <a:ea typeface="Roboto" panose="020B0604020202020204" charset="0"/>
                <a:cs typeface="+mn-cs"/>
              </a:rPr>
              <a:t>Increased risk </a:t>
            </a:r>
          </a:p>
        </p:txBody>
      </p:sp>
      <p:pic>
        <p:nvPicPr>
          <p:cNvPr id="13" name="Picture 2" descr="R:\SPC\SPC\SPC Outreach\Outreach PowerPoint\RA update images\RiskAssessmentModel_2015.png"/>
          <p:cNvPicPr>
            <a:picLocks noChangeAspect="1" noChangeArrowheads="1"/>
          </p:cNvPicPr>
          <p:nvPr/>
        </p:nvPicPr>
        <p:blipFill rotWithShape="1">
          <a:blip r:embed="rId4">
            <a:extLst>
              <a:ext uri="{28A0092B-C50C-407E-A947-70E740481C1C}">
                <a14:useLocalDpi xmlns:a14="http://schemas.microsoft.com/office/drawing/2010/main" val="0"/>
              </a:ext>
            </a:extLst>
          </a:blip>
          <a:srcRect l="9576" r="9576"/>
          <a:stretch/>
        </p:blipFill>
        <p:spPr bwMode="auto">
          <a:xfrm>
            <a:off x="3174069" y="1227949"/>
            <a:ext cx="5400971" cy="5365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720744"/>
      </p:ext>
    </p:extLst>
  </p:cSld>
  <p:clrMapOvr>
    <a:masterClrMapping/>
  </p:clrMapOvr>
  <mc:AlternateContent xmlns:mc="http://schemas.openxmlformats.org/markup-compatibility/2006">
    <mc:Choice xmlns:p14="http://schemas.microsoft.com/office/powerpoint/2010/main" Requires="p14">
      <p:transition spd="med" p14:dur="700" advTm="71598">
        <p:fade/>
      </p:transition>
    </mc:Choice>
    <mc:Fallback>
      <p:transition spd="med" advTm="715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circle(in)">
                                      <p:cBhvr>
                                        <p:cTn id="7" dur="2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1523"/>
            <a:ext cx="5602605" cy="186055"/>
          </a:xfrm>
          <a:custGeom>
            <a:avLst/>
            <a:gdLst/>
            <a:ahLst/>
            <a:cxnLst/>
            <a:rect l="l" t="t" r="r" b="b"/>
            <a:pathLst>
              <a:path w="5602605" h="186055">
                <a:moveTo>
                  <a:pt x="0" y="185927"/>
                </a:moveTo>
                <a:lnTo>
                  <a:pt x="5602224" y="185927"/>
                </a:lnTo>
                <a:lnTo>
                  <a:pt x="5602224" y="0"/>
                </a:lnTo>
                <a:lnTo>
                  <a:pt x="0" y="0"/>
                </a:lnTo>
                <a:lnTo>
                  <a:pt x="0" y="185927"/>
                </a:lnTo>
                <a:close/>
              </a:path>
            </a:pathLst>
          </a:custGeom>
          <a:solidFill>
            <a:srgbClr val="4FC4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592170" y="6672071"/>
            <a:ext cx="5613400" cy="186055"/>
          </a:xfrm>
          <a:custGeom>
            <a:avLst/>
            <a:gdLst/>
            <a:ahLst/>
            <a:cxnLst/>
            <a:rect l="l" t="t" r="r" b="b"/>
            <a:pathLst>
              <a:path w="5613400" h="186054">
                <a:moveTo>
                  <a:pt x="0" y="185927"/>
                </a:moveTo>
                <a:lnTo>
                  <a:pt x="5612892" y="185927"/>
                </a:lnTo>
                <a:lnTo>
                  <a:pt x="5612892" y="0"/>
                </a:lnTo>
                <a:lnTo>
                  <a:pt x="0" y="0"/>
                </a:lnTo>
                <a:lnTo>
                  <a:pt x="0" y="185927"/>
                </a:lnTo>
                <a:close/>
              </a:path>
            </a:pathLst>
          </a:custGeom>
          <a:solidFill>
            <a:srgbClr val="02567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0607040" y="0"/>
            <a:ext cx="1066798" cy="130759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6"/>
          <p:cNvSpPr>
            <a:spLocks noChangeArrowheads="1"/>
          </p:cNvSpPr>
          <p:nvPr/>
        </p:nvSpPr>
        <p:spPr bwMode="auto">
          <a:xfrm>
            <a:off x="2362200" y="1319107"/>
            <a:ext cx="7391400" cy="4191000"/>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en-US" sz="2600" b="1" i="0" u="none" strike="noStrike" kern="1200" cap="none" spc="0" normalizeH="0" baseline="0" noProof="0">
              <a:ln>
                <a:noFill/>
              </a:ln>
              <a:solidFill>
                <a:prstClr val="white"/>
              </a:solidFill>
              <a:effectLst/>
              <a:uLnTx/>
              <a:uFillTx/>
              <a:latin typeface="Times New Roman" pitchFamily="18" charset="0"/>
              <a:ea typeface="ＭＳ Ｐゴシック" pitchFamily="34" charset="-128"/>
              <a:cs typeface="+mn-cs"/>
            </a:endParaRPr>
          </a:p>
        </p:txBody>
      </p:sp>
      <p:sp>
        <p:nvSpPr>
          <p:cNvPr id="12" name="Title 1">
            <a:extLst>
              <a:ext uri="{FF2B5EF4-FFF2-40B4-BE49-F238E27FC236}">
                <a16:creationId xmlns:a16="http://schemas.microsoft.com/office/drawing/2014/main" id="{6D80DD69-56E8-524F-A2BE-EBA170EB21C5}"/>
              </a:ext>
            </a:extLst>
          </p:cNvPr>
          <p:cNvSpPr txBox="1">
            <a:spLocks/>
          </p:cNvSpPr>
          <p:nvPr/>
        </p:nvSpPr>
        <p:spPr>
          <a:xfrm>
            <a:off x="588761" y="551175"/>
            <a:ext cx="12191999" cy="739144"/>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4220"/>
              </a:lnSpc>
              <a:spcBef>
                <a:spcPct val="0"/>
              </a:spcBef>
              <a:spcAft>
                <a:spcPts val="0"/>
              </a:spcAft>
              <a:buClrTx/>
              <a:buSzTx/>
              <a:buFontTx/>
              <a:buNone/>
              <a:tabLst/>
              <a:defRPr/>
            </a:pPr>
            <a:r>
              <a:rPr kumimoji="0" lang="nl-NL" sz="3600" b="0" i="0" u="none" strike="noStrike" kern="1200" cap="none" spc="0" normalizeH="0" baseline="0" noProof="0">
                <a:ln>
                  <a:noFill/>
                </a:ln>
                <a:solidFill>
                  <a:prstClr val="black"/>
                </a:solidFill>
                <a:effectLst/>
                <a:uLnTx/>
                <a:uFillTx/>
                <a:latin typeface="Gill Sans MT" panose="020B0502020104020203" pitchFamily="34" charset="0"/>
                <a:ea typeface="+mj-ea"/>
                <a:cs typeface="+mj-cs"/>
              </a:rPr>
              <a:t>Suicide Risk Assessment: How to Respond</a:t>
            </a:r>
            <a:endParaRPr kumimoji="0" lang="en-US" sz="4800" b="0" i="0" u="none" strike="noStrike" kern="1200" cap="none" spc="0" normalizeH="0" baseline="0" noProof="0">
              <a:ln>
                <a:noFill/>
              </a:ln>
              <a:solidFill>
                <a:prstClr val="black"/>
              </a:solidFill>
              <a:effectLst/>
              <a:uLnTx/>
              <a:uFillTx/>
              <a:latin typeface="Gill Sans MT" panose="020B0502020104020203" pitchFamily="34" charset="0"/>
              <a:ea typeface="+mj-ea"/>
              <a:cs typeface="Calibri"/>
            </a:endParaRPr>
          </a:p>
        </p:txBody>
      </p:sp>
      <p:sp>
        <p:nvSpPr>
          <p:cNvPr id="8" name="Rectangle 8"/>
          <p:cNvSpPr>
            <a:spLocks noChangeArrowheads="1"/>
          </p:cNvSpPr>
          <p:nvPr/>
        </p:nvSpPr>
        <p:spPr bwMode="auto">
          <a:xfrm>
            <a:off x="1364381" y="1977812"/>
            <a:ext cx="8265605" cy="3675855"/>
          </a:xfrm>
          <a:prstGeom prst="rect">
            <a:avLst/>
          </a:prstGeom>
          <a:noFill/>
          <a:ln w="9525">
            <a:noFill/>
            <a:miter lim="800000"/>
            <a:headEnd/>
            <a:tailEnd/>
          </a:ln>
        </p:spPr>
        <p:txBody>
          <a:bodyPr/>
          <a:lstStyle/>
          <a:p>
            <a:pPr marL="457200" marR="0" lvl="1" indent="0" algn="l"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Gill Sans MT" panose="020B0502020104020203" pitchFamily="34" charset="0"/>
                <a:ea typeface="+mn-ea"/>
                <a:cs typeface="Calibri" panose="020F0502020204030204" pitchFamily="34" charset="0"/>
              </a:rPr>
              <a:t>RESPOND with EMPATHY and RESPECT:</a:t>
            </a:r>
          </a:p>
          <a:p>
            <a:pPr marL="457200" marR="0" lvl="1" indent="0" algn="l" defTabSz="914400" rtl="0" eaLnBrk="1" fontAlgn="auto" latinLnBrk="0" hangingPunct="1">
              <a:lnSpc>
                <a:spcPct val="100000"/>
              </a:lnSpc>
              <a:spcBef>
                <a:spcPts val="1200"/>
              </a:spcBef>
              <a:spcAft>
                <a:spcPts val="0"/>
              </a:spcAft>
              <a:buClrTx/>
              <a:buSzTx/>
              <a:buFontTx/>
              <a:buNone/>
              <a:tabLst/>
              <a:defRPr/>
            </a:pPr>
            <a:r>
              <a:rPr kumimoji="0" lang="en-US" sz="2800" b="0" i="1" u="none" strike="noStrike" kern="1200" cap="none" spc="0" normalizeH="0" baseline="0" noProof="0">
                <a:ln>
                  <a:noFill/>
                </a:ln>
                <a:solidFill>
                  <a:prstClr val="black">
                    <a:lumMod val="85000"/>
                    <a:lumOff val="15000"/>
                  </a:prstClr>
                </a:solidFill>
                <a:effectLst/>
                <a:uLnTx/>
                <a:uFillTx/>
                <a:latin typeface="Gill Sans MT" panose="020B0502020104020203" pitchFamily="34" charset="0"/>
                <a:ea typeface="+mn-ea"/>
                <a:cs typeface="Calibri" panose="020F0502020204030204" pitchFamily="34" charset="0"/>
              </a:rPr>
              <a:t>“Thank you for telling me.”</a:t>
            </a:r>
          </a:p>
          <a:p>
            <a:pPr marL="457200" marR="0" lvl="1" indent="0" algn="l" defTabSz="914400" rtl="0" eaLnBrk="1" fontAlgn="auto" latinLnBrk="0" hangingPunct="1">
              <a:lnSpc>
                <a:spcPct val="100000"/>
              </a:lnSpc>
              <a:spcBef>
                <a:spcPts val="1200"/>
              </a:spcBef>
              <a:spcAft>
                <a:spcPts val="0"/>
              </a:spcAft>
              <a:buClrTx/>
              <a:buSzTx/>
              <a:buFontTx/>
              <a:buNone/>
              <a:tabLst/>
              <a:defRPr/>
            </a:pPr>
            <a:r>
              <a:rPr kumimoji="0" lang="en-US" sz="2800" b="0" i="1" u="none" strike="noStrike" kern="1200" cap="none" spc="0" normalizeH="0" baseline="0" noProof="0">
                <a:ln>
                  <a:noFill/>
                </a:ln>
                <a:solidFill>
                  <a:prstClr val="black">
                    <a:lumMod val="85000"/>
                    <a:lumOff val="15000"/>
                  </a:prstClr>
                </a:solidFill>
                <a:effectLst/>
                <a:uLnTx/>
                <a:uFillTx/>
                <a:latin typeface="Gill Sans MT" panose="020B0502020104020203" pitchFamily="34" charset="0"/>
                <a:ea typeface="+mn-ea"/>
                <a:cs typeface="Calibri" panose="020F0502020204030204" pitchFamily="34" charset="0"/>
              </a:rPr>
              <a:t>“You must be in a lot of pain.”</a:t>
            </a:r>
          </a:p>
          <a:p>
            <a:pPr marL="457200" marR="0" lvl="1" indent="0" algn="l" defTabSz="914400" rtl="0" eaLnBrk="1" fontAlgn="auto" latinLnBrk="0" hangingPunct="1">
              <a:lnSpc>
                <a:spcPct val="100000"/>
              </a:lnSpc>
              <a:spcBef>
                <a:spcPts val="1200"/>
              </a:spcBef>
              <a:spcAft>
                <a:spcPts val="0"/>
              </a:spcAft>
              <a:buClrTx/>
              <a:buSzTx/>
              <a:buFontTx/>
              <a:buNone/>
              <a:tabLst/>
              <a:defRPr/>
            </a:pPr>
            <a:r>
              <a:rPr kumimoji="0" lang="en-US" sz="2800" b="0" i="1" u="none" strike="noStrike" kern="1200" cap="none" spc="0" normalizeH="0" baseline="0" noProof="0">
                <a:ln>
                  <a:noFill/>
                </a:ln>
                <a:solidFill>
                  <a:prstClr val="black">
                    <a:lumMod val="85000"/>
                    <a:lumOff val="15000"/>
                  </a:prstClr>
                </a:solidFill>
                <a:effectLst/>
                <a:uLnTx/>
                <a:uFillTx/>
                <a:latin typeface="Gill Sans MT" panose="020B0502020104020203" pitchFamily="34" charset="0"/>
                <a:ea typeface="+mn-ea"/>
                <a:cs typeface="Calibri" panose="020F0502020204030204" pitchFamily="34" charset="0"/>
              </a:rPr>
              <a:t>“I’m worried about you.”</a:t>
            </a:r>
          </a:p>
          <a:p>
            <a:pPr marL="457200" marR="0" lvl="1" indent="0" algn="l" defTabSz="914400" rtl="0" eaLnBrk="1" fontAlgn="auto" latinLnBrk="0" hangingPunct="1">
              <a:lnSpc>
                <a:spcPct val="100000"/>
              </a:lnSpc>
              <a:spcBef>
                <a:spcPts val="1200"/>
              </a:spcBef>
              <a:spcAft>
                <a:spcPts val="0"/>
              </a:spcAft>
              <a:buClrTx/>
              <a:buSzTx/>
              <a:buFontTx/>
              <a:buNone/>
              <a:tabLst/>
              <a:defRPr/>
            </a:pPr>
            <a:r>
              <a:rPr kumimoji="0" lang="en-US" sz="2800" b="0" i="1" u="none" strike="noStrike" kern="1200" cap="none" spc="0" normalizeH="0" baseline="0" noProof="0">
                <a:ln>
                  <a:noFill/>
                </a:ln>
                <a:solidFill>
                  <a:prstClr val="black">
                    <a:lumMod val="85000"/>
                    <a:lumOff val="15000"/>
                  </a:prstClr>
                </a:solidFill>
                <a:effectLst/>
                <a:uLnTx/>
                <a:uFillTx/>
                <a:latin typeface="Gill Sans MT" panose="020B0502020104020203" pitchFamily="34" charset="0"/>
                <a:ea typeface="+mn-ea"/>
                <a:cs typeface="Calibri" panose="020F0502020204030204" pitchFamily="34" charset="0"/>
              </a:rPr>
              <a:t>“Let’s talk about this…”</a:t>
            </a:r>
            <a:endParaRPr kumimoji="0" lang="en-US" sz="2800" b="0" i="0" u="none" strike="noStrike" kern="1200" cap="none" spc="0" normalizeH="0" baseline="0" noProof="0">
              <a:ln>
                <a:noFill/>
              </a:ln>
              <a:solidFill>
                <a:prstClr val="black">
                  <a:lumMod val="85000"/>
                  <a:lumOff val="15000"/>
                </a:prstClr>
              </a:solidFill>
              <a:effectLst/>
              <a:uLnTx/>
              <a:uFillTx/>
              <a:latin typeface="Gill Sans MT" panose="020B0502020104020203" pitchFamily="34" charset="0"/>
              <a:ea typeface="+mn-ea"/>
              <a:cs typeface="+mn-cs"/>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7678" y="1671188"/>
            <a:ext cx="3566160" cy="4754880"/>
          </a:xfrm>
          <a:prstGeom prst="rect">
            <a:avLst/>
          </a:prstGeom>
        </p:spPr>
      </p:pic>
    </p:spTree>
    <p:extLst>
      <p:ext uri="{BB962C8B-B14F-4D97-AF65-F5344CB8AC3E}">
        <p14:creationId xmlns:p14="http://schemas.microsoft.com/office/powerpoint/2010/main" val="3240968936"/>
      </p:ext>
    </p:extLst>
  </p:cSld>
  <p:clrMapOvr>
    <a:masterClrMapping/>
  </p:clrMapOvr>
  <p:transition spd="med" advTm="2543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2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20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20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2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7AFFC-70F9-AF45-3F1B-1E2F37A8F666}"/>
              </a:ext>
            </a:extLst>
          </p:cNvPr>
          <p:cNvSpPr>
            <a:spLocks noGrp="1"/>
          </p:cNvSpPr>
          <p:nvPr>
            <p:ph type="title"/>
          </p:nvPr>
        </p:nvSpPr>
        <p:spPr/>
        <p:txBody>
          <a:bodyPr>
            <a:normAutofit/>
          </a:bodyPr>
          <a:lstStyle/>
          <a:p>
            <a:r>
              <a:rPr lang="en-US"/>
              <a:t>Raising Awareness</a:t>
            </a:r>
          </a:p>
        </p:txBody>
      </p:sp>
      <p:sp>
        <p:nvSpPr>
          <p:cNvPr id="3" name="Content Placeholder 2">
            <a:extLst>
              <a:ext uri="{FF2B5EF4-FFF2-40B4-BE49-F238E27FC236}">
                <a16:creationId xmlns:a16="http://schemas.microsoft.com/office/drawing/2014/main" id="{14BDF989-0DA9-831B-0EFF-5663266DA271}"/>
              </a:ext>
            </a:extLst>
          </p:cNvPr>
          <p:cNvSpPr>
            <a:spLocks noGrp="1"/>
          </p:cNvSpPr>
          <p:nvPr>
            <p:ph idx="1"/>
          </p:nvPr>
        </p:nvSpPr>
        <p:spPr>
          <a:xfrm>
            <a:off x="5539406" y="2531578"/>
            <a:ext cx="5945774" cy="3677712"/>
          </a:xfrm>
        </p:spPr>
        <p:txBody>
          <a:bodyPr/>
          <a:lstStyle/>
          <a:p>
            <a:r>
              <a:rPr lang="en-US" dirty="0"/>
              <a:t>Suicide Prevention Webinar – May 30</a:t>
            </a:r>
          </a:p>
          <a:p>
            <a:r>
              <a:rPr lang="en-US" dirty="0"/>
              <a:t>Presentation to Simi Valley City Council – Sept. 9</a:t>
            </a:r>
          </a:p>
          <a:p>
            <a:r>
              <a:rPr lang="en-US" dirty="0"/>
              <a:t>Presentation to Moorpark City Council – Sept. </a:t>
            </a:r>
            <a:r>
              <a:rPr lang="en-US"/>
              <a:t>18</a:t>
            </a:r>
          </a:p>
          <a:p>
            <a:r>
              <a:rPr lang="en-US" dirty="0"/>
              <a:t>First Responders Training, Hosted by City of Moorpark – Oct. 24</a:t>
            </a:r>
          </a:p>
          <a:p>
            <a:r>
              <a:rPr lang="en-US" dirty="0"/>
              <a:t>Virtual Community Trainings – Dates TBD</a:t>
            </a:r>
          </a:p>
        </p:txBody>
      </p:sp>
      <p:sp>
        <p:nvSpPr>
          <p:cNvPr id="4" name="Text Placeholder 3">
            <a:extLst>
              <a:ext uri="{FF2B5EF4-FFF2-40B4-BE49-F238E27FC236}">
                <a16:creationId xmlns:a16="http://schemas.microsoft.com/office/drawing/2014/main" id="{7C3A395B-DB69-EB64-3D99-AB526B066309}"/>
              </a:ext>
            </a:extLst>
          </p:cNvPr>
          <p:cNvSpPr>
            <a:spLocks noGrp="1"/>
          </p:cNvSpPr>
          <p:nvPr>
            <p:ph type="body" idx="15"/>
          </p:nvPr>
        </p:nvSpPr>
        <p:spPr/>
        <p:txBody>
          <a:bodyPr>
            <a:normAutofit lnSpcReduction="10000"/>
          </a:bodyPr>
          <a:lstStyle/>
          <a:p>
            <a:r>
              <a:rPr lang="en-US"/>
              <a:t>Mental Health Month, Suicide Prevention Awareness Month and Beyond</a:t>
            </a:r>
          </a:p>
          <a:p>
            <a:endParaRPr lang="en-US"/>
          </a:p>
        </p:txBody>
      </p:sp>
      <p:pic>
        <p:nvPicPr>
          <p:cNvPr id="11" name="Picture 10">
            <a:extLst>
              <a:ext uri="{FF2B5EF4-FFF2-40B4-BE49-F238E27FC236}">
                <a16:creationId xmlns:a16="http://schemas.microsoft.com/office/drawing/2014/main" id="{0F981B30-78F9-68B4-76D8-2FE0628F300A}"/>
              </a:ext>
            </a:extLst>
          </p:cNvPr>
          <p:cNvPicPr>
            <a:picLocks noChangeAspect="1"/>
          </p:cNvPicPr>
          <p:nvPr/>
        </p:nvPicPr>
        <p:blipFill>
          <a:blip r:embed="rId2"/>
          <a:stretch>
            <a:fillRect/>
          </a:stretch>
        </p:blipFill>
        <p:spPr>
          <a:xfrm>
            <a:off x="-1" y="23648"/>
            <a:ext cx="4579883" cy="5684648"/>
          </a:xfrm>
          <a:prstGeom prst="rect">
            <a:avLst/>
          </a:prstGeom>
        </p:spPr>
      </p:pic>
    </p:spTree>
    <p:extLst>
      <p:ext uri="{BB962C8B-B14F-4D97-AF65-F5344CB8AC3E}">
        <p14:creationId xmlns:p14="http://schemas.microsoft.com/office/powerpoint/2010/main" val="3855473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7CC22-7A94-8E18-153B-930828DB7BF4}"/>
              </a:ext>
            </a:extLst>
          </p:cNvPr>
          <p:cNvSpPr>
            <a:spLocks noGrp="1"/>
          </p:cNvSpPr>
          <p:nvPr>
            <p:ph type="title"/>
          </p:nvPr>
        </p:nvSpPr>
        <p:spPr/>
        <p:txBody>
          <a:bodyPr/>
          <a:lstStyle/>
          <a:p>
            <a:r>
              <a:rPr lang="en-US"/>
              <a:t>Community- Based Solutions</a:t>
            </a:r>
          </a:p>
        </p:txBody>
      </p:sp>
      <p:pic>
        <p:nvPicPr>
          <p:cNvPr id="5" name="Picture 4">
            <a:extLst>
              <a:ext uri="{FF2B5EF4-FFF2-40B4-BE49-F238E27FC236}">
                <a16:creationId xmlns:a16="http://schemas.microsoft.com/office/drawing/2014/main" id="{18F38CB5-1AA1-56CB-A721-01EC861AC748}"/>
              </a:ext>
            </a:extLst>
          </p:cNvPr>
          <p:cNvPicPr>
            <a:picLocks noChangeAspect="1"/>
          </p:cNvPicPr>
          <p:nvPr/>
        </p:nvPicPr>
        <p:blipFill>
          <a:blip r:embed="rId2"/>
          <a:stretch>
            <a:fillRect/>
          </a:stretch>
        </p:blipFill>
        <p:spPr>
          <a:xfrm>
            <a:off x="4852614" y="0"/>
            <a:ext cx="3348747" cy="6858000"/>
          </a:xfrm>
          <a:prstGeom prst="rect">
            <a:avLst/>
          </a:prstGeom>
        </p:spPr>
      </p:pic>
      <p:pic>
        <p:nvPicPr>
          <p:cNvPr id="9" name="Picture 8">
            <a:extLst>
              <a:ext uri="{FF2B5EF4-FFF2-40B4-BE49-F238E27FC236}">
                <a16:creationId xmlns:a16="http://schemas.microsoft.com/office/drawing/2014/main" id="{EA27B84C-CD85-DC1D-DF05-BA7D3DBB8D6F}"/>
              </a:ext>
            </a:extLst>
          </p:cNvPr>
          <p:cNvPicPr>
            <a:picLocks noChangeAspect="1"/>
          </p:cNvPicPr>
          <p:nvPr/>
        </p:nvPicPr>
        <p:blipFill>
          <a:blip r:embed="rId3"/>
          <a:stretch>
            <a:fillRect/>
          </a:stretch>
        </p:blipFill>
        <p:spPr>
          <a:xfrm>
            <a:off x="8732434" y="0"/>
            <a:ext cx="3051324" cy="6858000"/>
          </a:xfrm>
          <a:prstGeom prst="rect">
            <a:avLst/>
          </a:prstGeom>
        </p:spPr>
      </p:pic>
      <p:sp>
        <p:nvSpPr>
          <p:cNvPr id="15" name="Text Placeholder 14">
            <a:extLst>
              <a:ext uri="{FF2B5EF4-FFF2-40B4-BE49-F238E27FC236}">
                <a16:creationId xmlns:a16="http://schemas.microsoft.com/office/drawing/2014/main" id="{0DCB1D81-7DE4-745D-934C-A0B2C56923FB}"/>
              </a:ext>
            </a:extLst>
          </p:cNvPr>
          <p:cNvSpPr>
            <a:spLocks noGrp="1"/>
          </p:cNvSpPr>
          <p:nvPr>
            <p:ph type="body" sz="quarter" idx="16"/>
          </p:nvPr>
        </p:nvSpPr>
        <p:spPr/>
        <p:txBody>
          <a:bodyPr/>
          <a:lstStyle/>
          <a:p>
            <a:pPr marL="0" indent="0">
              <a:buNone/>
            </a:pPr>
            <a:endParaRPr lang="en-US"/>
          </a:p>
        </p:txBody>
      </p:sp>
    </p:spTree>
    <p:extLst>
      <p:ext uri="{BB962C8B-B14F-4D97-AF65-F5344CB8AC3E}">
        <p14:creationId xmlns:p14="http://schemas.microsoft.com/office/powerpoint/2010/main" val="751285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DD409-3FB5-60C6-F14D-C2AF73B67DDA}"/>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3104465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84B10D-0540-6C10-11E4-98B52E5FEA96}"/>
              </a:ext>
            </a:extLst>
          </p:cNvPr>
          <p:cNvSpPr>
            <a:spLocks noGrp="1"/>
          </p:cNvSpPr>
          <p:nvPr>
            <p:ph idx="13"/>
          </p:nvPr>
        </p:nvSpPr>
        <p:spPr>
          <a:xfrm>
            <a:off x="1533623" y="1956602"/>
            <a:ext cx="6388549" cy="4491495"/>
          </a:xfrm>
        </p:spPr>
        <p:txBody>
          <a:bodyPr>
            <a:normAutofit/>
          </a:bodyPr>
          <a:lstStyle/>
          <a:p>
            <a:pPr marL="285750" indent="-285750">
              <a:lnSpc>
                <a:spcPct val="100000"/>
              </a:lnSpc>
              <a:buFont typeface="Arial" panose="020B0604020202020204" pitchFamily="34" charset="0"/>
              <a:buChar char="•"/>
            </a:pPr>
            <a:r>
              <a:rPr lang="en-US" sz="2000"/>
              <a:t>Arroyo Simi Bridge built in 1993</a:t>
            </a:r>
          </a:p>
          <a:p>
            <a:pPr marL="285750" indent="-285750">
              <a:lnSpc>
                <a:spcPct val="100000"/>
              </a:lnSpc>
              <a:buFont typeface="Arial" panose="020B0604020202020204" pitchFamily="34" charset="0"/>
              <a:buChar char="•"/>
            </a:pPr>
            <a:r>
              <a:rPr lang="en-US" sz="2000"/>
              <a:t>Elevated number of suicides and suicide attempts</a:t>
            </a:r>
          </a:p>
          <a:p>
            <a:pPr marL="285750" indent="-285750">
              <a:lnSpc>
                <a:spcPct val="100000"/>
              </a:lnSpc>
              <a:buFont typeface="Arial" panose="020B0604020202020204" pitchFamily="34" charset="0"/>
              <a:buChar char="•"/>
            </a:pPr>
            <a:r>
              <a:rPr lang="en-US" sz="2000"/>
              <a:t>Informal efforts to address issue since at least 2014</a:t>
            </a:r>
          </a:p>
          <a:p>
            <a:pPr marL="285750" indent="-285750">
              <a:lnSpc>
                <a:spcPct val="100000"/>
              </a:lnSpc>
              <a:buFont typeface="Arial" panose="020B0604020202020204" pitchFamily="34" charset="0"/>
              <a:buChar char="•"/>
            </a:pPr>
            <a:r>
              <a:rPr lang="en-US" sz="2000"/>
              <a:t>Caltrans installed Crisis Line Signs in 2018</a:t>
            </a:r>
          </a:p>
          <a:p>
            <a:pPr marL="285750" indent="-285750">
              <a:lnSpc>
                <a:spcPct val="100000"/>
              </a:lnSpc>
              <a:buFont typeface="Arial" panose="020B0604020202020204" pitchFamily="34" charset="0"/>
              <a:buChar char="•"/>
            </a:pPr>
            <a:r>
              <a:rPr lang="en-US" sz="2000"/>
              <a:t>Task Force initiated in 2022 to give structure to suicide prevention efforts related to transportation infrastructure </a:t>
            </a:r>
          </a:p>
          <a:p>
            <a:pPr marL="285750" indent="-285750">
              <a:lnSpc>
                <a:spcPct val="100000"/>
              </a:lnSpc>
              <a:buFont typeface="Arial" panose="020B0604020202020204" pitchFamily="34" charset="0"/>
              <a:buChar char="•"/>
            </a:pPr>
            <a:r>
              <a:rPr lang="en-US" sz="2000"/>
              <a:t>Two-pronged approach</a:t>
            </a:r>
          </a:p>
          <a:p>
            <a:pPr marL="742950" lvl="1" indent="-285750">
              <a:lnSpc>
                <a:spcPct val="100000"/>
              </a:lnSpc>
              <a:buFont typeface="Arial" panose="020B0604020202020204" pitchFamily="34" charset="0"/>
              <a:buChar char="•"/>
            </a:pPr>
            <a:r>
              <a:rPr lang="en-US" sz="1800"/>
              <a:t>Physical solutions</a:t>
            </a:r>
          </a:p>
          <a:p>
            <a:pPr marL="742950" lvl="1" indent="-285750">
              <a:lnSpc>
                <a:spcPct val="100000"/>
              </a:lnSpc>
              <a:buFont typeface="Arial" panose="020B0604020202020204" pitchFamily="34" charset="0"/>
              <a:buChar char="•"/>
            </a:pPr>
            <a:r>
              <a:rPr lang="en-US" sz="1800"/>
              <a:t>Community-based solutions</a:t>
            </a:r>
          </a:p>
          <a:p>
            <a:pPr marL="285750" indent="-285750">
              <a:buFont typeface="Arial" panose="020B0604020202020204" pitchFamily="34" charset="0"/>
              <a:buChar char="•"/>
            </a:pPr>
            <a:endParaRPr lang="en-US"/>
          </a:p>
          <a:p>
            <a:endParaRPr lang="en-US"/>
          </a:p>
          <a:p>
            <a:endParaRPr lang="en-US"/>
          </a:p>
        </p:txBody>
      </p:sp>
      <p:sp>
        <p:nvSpPr>
          <p:cNvPr id="3" name="Title 2">
            <a:extLst>
              <a:ext uri="{FF2B5EF4-FFF2-40B4-BE49-F238E27FC236}">
                <a16:creationId xmlns:a16="http://schemas.microsoft.com/office/drawing/2014/main" id="{903AB47B-5E57-B250-2846-A36283E5AC83}"/>
              </a:ext>
            </a:extLst>
          </p:cNvPr>
          <p:cNvSpPr>
            <a:spLocks noGrp="1"/>
          </p:cNvSpPr>
          <p:nvPr>
            <p:ph type="title"/>
          </p:nvPr>
        </p:nvSpPr>
        <p:spPr/>
        <p:txBody>
          <a:bodyPr/>
          <a:lstStyle/>
          <a:p>
            <a:r>
              <a:rPr lang="en-US"/>
              <a:t>Origin &amp; Purpose</a:t>
            </a:r>
          </a:p>
        </p:txBody>
      </p:sp>
      <p:pic>
        <p:nvPicPr>
          <p:cNvPr id="7" name="Picture 6">
            <a:extLst>
              <a:ext uri="{FF2B5EF4-FFF2-40B4-BE49-F238E27FC236}">
                <a16:creationId xmlns:a16="http://schemas.microsoft.com/office/drawing/2014/main" id="{4D6604FE-4CA1-12E5-32F0-5E7740F5F25A}"/>
              </a:ext>
            </a:extLst>
          </p:cNvPr>
          <p:cNvPicPr>
            <a:picLocks noChangeAspect="1"/>
          </p:cNvPicPr>
          <p:nvPr/>
        </p:nvPicPr>
        <p:blipFill>
          <a:blip r:embed="rId3"/>
          <a:stretch>
            <a:fillRect/>
          </a:stretch>
        </p:blipFill>
        <p:spPr>
          <a:xfrm>
            <a:off x="8341491" y="1956602"/>
            <a:ext cx="2984446" cy="3188132"/>
          </a:xfrm>
          <a:prstGeom prst="rect">
            <a:avLst/>
          </a:prstGeom>
        </p:spPr>
      </p:pic>
    </p:spTree>
    <p:extLst>
      <p:ext uri="{BB962C8B-B14F-4D97-AF65-F5344CB8AC3E}">
        <p14:creationId xmlns:p14="http://schemas.microsoft.com/office/powerpoint/2010/main" val="2323310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E2041-C393-190F-F951-E8D22FD0720F}"/>
              </a:ext>
            </a:extLst>
          </p:cNvPr>
          <p:cNvSpPr>
            <a:spLocks noGrp="1"/>
          </p:cNvSpPr>
          <p:nvPr>
            <p:ph type="ctrTitle"/>
          </p:nvPr>
        </p:nvSpPr>
        <p:spPr>
          <a:xfrm>
            <a:off x="1529353" y="4426032"/>
            <a:ext cx="9723779" cy="863346"/>
          </a:xfrm>
        </p:spPr>
        <p:txBody>
          <a:bodyPr anchor="b">
            <a:normAutofit fontScale="90000"/>
          </a:bodyPr>
          <a:lstStyle/>
          <a:p>
            <a:br>
              <a:rPr lang="en-US"/>
            </a:br>
            <a:r>
              <a:rPr lang="en-US"/>
              <a:t>Physical Solutions</a:t>
            </a:r>
          </a:p>
        </p:txBody>
      </p:sp>
      <p:sp>
        <p:nvSpPr>
          <p:cNvPr id="5" name="Subtitle 4">
            <a:extLst>
              <a:ext uri="{FF2B5EF4-FFF2-40B4-BE49-F238E27FC236}">
                <a16:creationId xmlns:a16="http://schemas.microsoft.com/office/drawing/2014/main" id="{66E89E31-E6FC-32A6-4F9A-4455D04CD6E4}"/>
              </a:ext>
            </a:extLst>
          </p:cNvPr>
          <p:cNvSpPr>
            <a:spLocks noGrp="1"/>
          </p:cNvSpPr>
          <p:nvPr>
            <p:ph type="subTitle" idx="1"/>
          </p:nvPr>
        </p:nvSpPr>
        <p:spPr/>
        <p:txBody>
          <a:bodyPr/>
          <a:lstStyle/>
          <a:p>
            <a:endParaRPr lang="en-US"/>
          </a:p>
        </p:txBody>
      </p:sp>
      <p:pic>
        <p:nvPicPr>
          <p:cNvPr id="8" name="Picture Placeholder 7">
            <a:extLst>
              <a:ext uri="{FF2B5EF4-FFF2-40B4-BE49-F238E27FC236}">
                <a16:creationId xmlns:a16="http://schemas.microsoft.com/office/drawing/2014/main" id="{6392145A-201E-C068-EFC1-9EAED14A7163}"/>
              </a:ext>
            </a:extLst>
          </p:cNvPr>
          <p:cNvPicPr>
            <a:picLocks noGrp="1" noChangeAspect="1"/>
          </p:cNvPicPr>
          <p:nvPr>
            <p:ph type="pic" sz="quarter" idx="13"/>
          </p:nvPr>
        </p:nvPicPr>
        <p:blipFill rotWithShape="1">
          <a:blip r:embed="rId3"/>
          <a:srcRect b="24360"/>
          <a:stretch/>
        </p:blipFill>
        <p:spPr>
          <a:xfrm>
            <a:off x="0" y="0"/>
            <a:ext cx="12192000" cy="3429000"/>
          </a:xfrm>
          <a:prstGeom prst="rect">
            <a:avLst/>
          </a:prstGeom>
        </p:spPr>
      </p:pic>
    </p:spTree>
    <p:extLst>
      <p:ext uri="{BB962C8B-B14F-4D97-AF65-F5344CB8AC3E}">
        <p14:creationId xmlns:p14="http://schemas.microsoft.com/office/powerpoint/2010/main" val="3046975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2789E-2FE3-41A6-0CBA-0C8695EDC3AC}"/>
              </a:ext>
            </a:extLst>
          </p:cNvPr>
          <p:cNvSpPr>
            <a:spLocks noGrp="1"/>
          </p:cNvSpPr>
          <p:nvPr>
            <p:ph type="title"/>
          </p:nvPr>
        </p:nvSpPr>
        <p:spPr/>
        <p:txBody>
          <a:bodyPr>
            <a:normAutofit/>
          </a:bodyPr>
          <a:lstStyle/>
          <a:p>
            <a:r>
              <a:rPr lang="en-US"/>
              <a:t>Physical Solutions</a:t>
            </a:r>
          </a:p>
        </p:txBody>
      </p:sp>
      <p:sp>
        <p:nvSpPr>
          <p:cNvPr id="3" name="Content Placeholder 2">
            <a:extLst>
              <a:ext uri="{FF2B5EF4-FFF2-40B4-BE49-F238E27FC236}">
                <a16:creationId xmlns:a16="http://schemas.microsoft.com/office/drawing/2014/main" id="{9DD70BEF-F9E2-90BC-22FC-D5002316514D}"/>
              </a:ext>
            </a:extLst>
          </p:cNvPr>
          <p:cNvSpPr>
            <a:spLocks noGrp="1"/>
          </p:cNvSpPr>
          <p:nvPr>
            <p:ph idx="1"/>
          </p:nvPr>
        </p:nvSpPr>
        <p:spPr/>
        <p:txBody>
          <a:bodyPr/>
          <a:lstStyle/>
          <a:p>
            <a:r>
              <a:rPr lang="en-US" dirty="0"/>
              <a:t>Vincent Thomas Bridge (San Pedro)</a:t>
            </a:r>
          </a:p>
          <a:p>
            <a:r>
              <a:rPr lang="en-US" dirty="0"/>
              <a:t>Cold Springs Bridge (SR-154 Santa Barbara County)</a:t>
            </a:r>
          </a:p>
          <a:p>
            <a:endParaRPr lang="en-US" dirty="0"/>
          </a:p>
        </p:txBody>
      </p:sp>
      <p:sp>
        <p:nvSpPr>
          <p:cNvPr id="4" name="Text Placeholder 3">
            <a:extLst>
              <a:ext uri="{FF2B5EF4-FFF2-40B4-BE49-F238E27FC236}">
                <a16:creationId xmlns:a16="http://schemas.microsoft.com/office/drawing/2014/main" id="{B87DCD20-42FA-316E-4C92-D1F17F7770A1}"/>
              </a:ext>
            </a:extLst>
          </p:cNvPr>
          <p:cNvSpPr>
            <a:spLocks noGrp="1"/>
          </p:cNvSpPr>
          <p:nvPr>
            <p:ph type="body" idx="15"/>
          </p:nvPr>
        </p:nvSpPr>
        <p:spPr/>
        <p:txBody>
          <a:bodyPr/>
          <a:lstStyle/>
          <a:p>
            <a:r>
              <a:rPr lang="en-US">
                <a:solidFill>
                  <a:schemeClr val="accent2"/>
                </a:solidFill>
              </a:rPr>
              <a:t>Barrier Fence Examples</a:t>
            </a:r>
          </a:p>
        </p:txBody>
      </p:sp>
      <p:pic>
        <p:nvPicPr>
          <p:cNvPr id="10" name="Picture Placeholder 9" descr="A bridge with a blue sky&#10;&#10;Description automatically generated with medium confidence">
            <a:extLst>
              <a:ext uri="{FF2B5EF4-FFF2-40B4-BE49-F238E27FC236}">
                <a16:creationId xmlns:a16="http://schemas.microsoft.com/office/drawing/2014/main" id="{7B624D61-8229-8B47-66BD-E1D60EF721D1}"/>
              </a:ext>
            </a:extLst>
          </p:cNvPr>
          <p:cNvPicPr>
            <a:picLocks noGrp="1" noChangeAspect="1"/>
          </p:cNvPicPr>
          <p:nvPr>
            <p:ph type="pic" sz="quarter" idx="14"/>
          </p:nvPr>
        </p:nvPicPr>
        <p:blipFill>
          <a:blip r:embed="rId2"/>
          <a:srcRect l="24319" r="24319"/>
          <a:stretch/>
        </p:blipFill>
        <p:spPr>
          <a:xfrm>
            <a:off x="7038975" y="0"/>
            <a:ext cx="5153025" cy="5683250"/>
          </a:xfrm>
          <a:prstGeom prst="rect">
            <a:avLst/>
          </a:prstGeom>
          <a:noFill/>
        </p:spPr>
      </p:pic>
      <p:pic>
        <p:nvPicPr>
          <p:cNvPr id="13" name="Picture 12" descr="A road with a bridge over it&#10;&#10;Description automatically generated">
            <a:extLst>
              <a:ext uri="{FF2B5EF4-FFF2-40B4-BE49-F238E27FC236}">
                <a16:creationId xmlns:a16="http://schemas.microsoft.com/office/drawing/2014/main" id="{8A1DEB40-0775-E709-6200-58A02FB801C4}"/>
              </a:ext>
            </a:extLst>
          </p:cNvPr>
          <p:cNvPicPr>
            <a:picLocks noChangeAspect="1"/>
          </p:cNvPicPr>
          <p:nvPr/>
        </p:nvPicPr>
        <p:blipFill rotWithShape="1">
          <a:blip r:embed="rId3"/>
          <a:srcRect b="7990"/>
          <a:stretch/>
        </p:blipFill>
        <p:spPr>
          <a:xfrm>
            <a:off x="2523006" y="3862553"/>
            <a:ext cx="4342548" cy="2995448"/>
          </a:xfrm>
          <a:prstGeom prst="rect">
            <a:avLst/>
          </a:prstGeom>
        </p:spPr>
      </p:pic>
      <p:sp>
        <p:nvSpPr>
          <p:cNvPr id="14" name="TextBox 13">
            <a:extLst>
              <a:ext uri="{FF2B5EF4-FFF2-40B4-BE49-F238E27FC236}">
                <a16:creationId xmlns:a16="http://schemas.microsoft.com/office/drawing/2014/main" id="{EE2C159F-73E9-FA00-1605-060CC91F96A3}"/>
              </a:ext>
            </a:extLst>
          </p:cNvPr>
          <p:cNvSpPr txBox="1"/>
          <p:nvPr/>
        </p:nvSpPr>
        <p:spPr>
          <a:xfrm>
            <a:off x="6673404" y="6262190"/>
            <a:ext cx="5589543" cy="461665"/>
          </a:xfrm>
          <a:prstGeom prst="rect">
            <a:avLst/>
          </a:prstGeom>
          <a:noFill/>
        </p:spPr>
        <p:txBody>
          <a:bodyPr wrap="none" rtlCol="0">
            <a:spAutoFit/>
          </a:bodyPr>
          <a:lstStyle/>
          <a:p>
            <a:r>
              <a:rPr lang="en-US" sz="1200">
                <a:hlinkClick r:id="rId4"/>
              </a:rPr>
              <a:t>Santa Barbara Independent</a:t>
            </a:r>
          </a:p>
          <a:p>
            <a:r>
              <a:rPr lang="en-US" sz="1200">
                <a:hlinkClick r:id="rId4"/>
              </a:rPr>
              <a:t>https://www.independent.com/2017/05/25/cold-spring-barrier-five-year-checkup/</a:t>
            </a:r>
            <a:endParaRPr lang="en-US" sz="1200"/>
          </a:p>
        </p:txBody>
      </p:sp>
    </p:spTree>
    <p:extLst>
      <p:ext uri="{BB962C8B-B14F-4D97-AF65-F5344CB8AC3E}">
        <p14:creationId xmlns:p14="http://schemas.microsoft.com/office/powerpoint/2010/main" val="833587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F6A-F731-45B3-8610-71A74350B051}"/>
              </a:ext>
            </a:extLst>
          </p:cNvPr>
          <p:cNvSpPr>
            <a:spLocks noGrp="1"/>
          </p:cNvSpPr>
          <p:nvPr>
            <p:ph type="ctrTitle"/>
          </p:nvPr>
        </p:nvSpPr>
        <p:spPr>
          <a:xfrm>
            <a:off x="4380588" y="5093208"/>
            <a:ext cx="6973204" cy="1261872"/>
          </a:xfrm>
        </p:spPr>
        <p:txBody>
          <a:bodyPr anchor="ctr">
            <a:normAutofit/>
          </a:bodyPr>
          <a:lstStyle/>
          <a:p>
            <a:pPr algn="l"/>
            <a:r>
              <a:rPr lang="en-US" sz="4100">
                <a:solidFill>
                  <a:schemeClr val="bg1"/>
                </a:solidFill>
              </a:rPr>
              <a:t>Project Timeline Targets</a:t>
            </a:r>
          </a:p>
        </p:txBody>
      </p:sp>
      <p:graphicFrame>
        <p:nvGraphicFramePr>
          <p:cNvPr id="6" name="Content Placeholder 2">
            <a:extLst>
              <a:ext uri="{FF2B5EF4-FFF2-40B4-BE49-F238E27FC236}">
                <a16:creationId xmlns:a16="http://schemas.microsoft.com/office/drawing/2014/main" id="{1F502AAA-52B5-4136-8401-6228769A9D3C}"/>
              </a:ext>
            </a:extLst>
          </p:cNvPr>
          <p:cNvGraphicFramePr>
            <a:graphicFrameLocks/>
          </p:cNvGraphicFramePr>
          <p:nvPr>
            <p:extLst>
              <p:ext uri="{D42A27DB-BD31-4B8C-83A1-F6EECF244321}">
                <p14:modId xmlns:p14="http://schemas.microsoft.com/office/powerpoint/2010/main" val="3121165342"/>
              </p:ext>
            </p:extLst>
          </p:nvPr>
        </p:nvGraphicFramePr>
        <p:xfrm>
          <a:off x="838192" y="122376"/>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BA1DCBB2-1726-5D47-CF4B-606F5DCB1807}"/>
              </a:ext>
            </a:extLst>
          </p:cNvPr>
          <p:cNvSpPr txBox="1"/>
          <p:nvPr/>
        </p:nvSpPr>
        <p:spPr>
          <a:xfrm>
            <a:off x="3005243" y="3628956"/>
            <a:ext cx="9723893" cy="3447098"/>
          </a:xfrm>
          <a:prstGeom prst="rect">
            <a:avLst/>
          </a:prstGeom>
          <a:noFill/>
        </p:spPr>
        <p:txBody>
          <a:bodyPr wrap="square" rtlCol="0">
            <a:spAutoFit/>
          </a:bodyPr>
          <a:lstStyle/>
          <a:p>
            <a:pPr marL="1828800" indent="-285750">
              <a:buFont typeface="Wingdings" panose="05000000000000000000" pitchFamily="2" charset="2"/>
              <a:buChar char="Ø"/>
            </a:pPr>
            <a:r>
              <a:rPr lang="en-US"/>
              <a:t>100% PS&amp;E:				07/03/2024 (A)</a:t>
            </a:r>
          </a:p>
          <a:p>
            <a:pPr marL="1828800" indent="-285750">
              <a:buFont typeface="Wingdings" panose="05000000000000000000" pitchFamily="2" charset="2"/>
              <a:buChar char="Ø"/>
            </a:pPr>
            <a:r>
              <a:rPr lang="en-US"/>
              <a:t>RW Certificate:				06/21/2024 (A)</a:t>
            </a:r>
          </a:p>
          <a:p>
            <a:pPr marL="1828800" indent="-285750">
              <a:buFont typeface="Wingdings" panose="05000000000000000000" pitchFamily="2" charset="2"/>
              <a:buChar char="Ø"/>
            </a:pPr>
            <a:r>
              <a:rPr lang="en-US"/>
              <a:t>Ready to List (RTL):			08/02/2024 (A)</a:t>
            </a:r>
          </a:p>
          <a:p>
            <a:pPr marL="1828800" indent="-285750">
              <a:buFont typeface="Wingdings" panose="05000000000000000000" pitchFamily="2" charset="2"/>
              <a:buChar char="Ø"/>
            </a:pPr>
            <a:r>
              <a:rPr lang="en-US">
                <a:highlight>
                  <a:srgbClr val="FFFF00"/>
                </a:highlight>
              </a:rPr>
              <a:t>Construction Funds Allocation by CTC:	10/18/2024 (T)  </a:t>
            </a:r>
          </a:p>
          <a:p>
            <a:pPr marL="1828800" indent="-285750">
              <a:buFont typeface="Wingdings" panose="05000000000000000000" pitchFamily="2" charset="2"/>
              <a:buChar char="Ø"/>
            </a:pPr>
            <a:r>
              <a:rPr lang="en-US"/>
              <a:t>Advertise the Project:			11/19/2024 (T)</a:t>
            </a:r>
          </a:p>
          <a:p>
            <a:pPr marL="1828800" indent="-285750">
              <a:buFont typeface="Wingdings" panose="05000000000000000000" pitchFamily="2" charset="2"/>
              <a:buChar char="Ø"/>
            </a:pPr>
            <a:r>
              <a:rPr lang="en-US"/>
              <a:t>Bid Open:				01/08/2025 (T)</a:t>
            </a:r>
          </a:p>
          <a:p>
            <a:pPr marL="1828800" indent="-285750">
              <a:buFont typeface="Wingdings" panose="05000000000000000000" pitchFamily="2" charset="2"/>
              <a:buChar char="Ø"/>
            </a:pPr>
            <a:r>
              <a:rPr lang="en-US"/>
              <a:t>Award:					02/05/2025 (T)</a:t>
            </a:r>
          </a:p>
          <a:p>
            <a:pPr marL="1828800" indent="-285750">
              <a:buFont typeface="Wingdings" panose="05000000000000000000" pitchFamily="2" charset="2"/>
              <a:buChar char="Ø"/>
            </a:pPr>
            <a:r>
              <a:rPr lang="en-US"/>
              <a:t>Approve Contract:			03/05/2025 (T)</a:t>
            </a:r>
          </a:p>
          <a:p>
            <a:pPr marL="2114550" indent="-285750">
              <a:buFont typeface="Arial" panose="020B0604020202020204" pitchFamily="34" charset="0"/>
              <a:buChar char="•"/>
            </a:pPr>
            <a:endParaRPr lang="en-US" sz="1400"/>
          </a:p>
          <a:p>
            <a:pPr marL="1714500" lvl="3" indent="-342900">
              <a:buFont typeface="Arial" panose="020B0604020202020204" pitchFamily="34" charset="0"/>
              <a:buChar char="•"/>
            </a:pPr>
            <a:r>
              <a:rPr lang="en-US"/>
              <a:t>Construction duration 95 Working Days, approximately 5 months </a:t>
            </a:r>
          </a:p>
          <a:p>
            <a:pPr marL="1714500" lvl="3" indent="-342900">
              <a:buFont typeface="Arial" panose="020B0604020202020204" pitchFamily="34" charset="0"/>
              <a:buChar char="•"/>
            </a:pPr>
            <a:r>
              <a:rPr lang="en-US"/>
              <a:t>Construction activities complete within 2025 Calendar year</a:t>
            </a:r>
          </a:p>
          <a:p>
            <a:endParaRPr lang="en-US"/>
          </a:p>
        </p:txBody>
      </p:sp>
      <p:sp>
        <p:nvSpPr>
          <p:cNvPr id="5" name="Title 1">
            <a:extLst>
              <a:ext uri="{FF2B5EF4-FFF2-40B4-BE49-F238E27FC236}">
                <a16:creationId xmlns:a16="http://schemas.microsoft.com/office/drawing/2014/main" id="{B2AE233A-C82D-D111-4660-8FFD2CDFD604}"/>
              </a:ext>
            </a:extLst>
          </p:cNvPr>
          <p:cNvSpPr txBox="1">
            <a:spLocks/>
          </p:cNvSpPr>
          <p:nvPr/>
        </p:nvSpPr>
        <p:spPr>
          <a:xfrm>
            <a:off x="818536" y="3751531"/>
            <a:ext cx="3562052" cy="1267260"/>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pPr algn="l">
              <a:lnSpc>
                <a:spcPct val="120000"/>
              </a:lnSpc>
            </a:pPr>
            <a:r>
              <a:rPr lang="en-US"/>
              <a:t>Barrier Fence</a:t>
            </a:r>
          </a:p>
          <a:p>
            <a:pPr algn="l">
              <a:lnSpc>
                <a:spcPct val="120000"/>
              </a:lnSpc>
            </a:pPr>
            <a:r>
              <a:rPr lang="en-US"/>
              <a:t>Project Schedule</a:t>
            </a:r>
          </a:p>
        </p:txBody>
      </p:sp>
    </p:spTree>
    <p:extLst>
      <p:ext uri="{BB962C8B-B14F-4D97-AF65-F5344CB8AC3E}">
        <p14:creationId xmlns:p14="http://schemas.microsoft.com/office/powerpoint/2010/main" val="2166071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F6A-F731-45B3-8610-71A74350B051}"/>
              </a:ext>
            </a:extLst>
          </p:cNvPr>
          <p:cNvSpPr>
            <a:spLocks noGrp="1"/>
          </p:cNvSpPr>
          <p:nvPr>
            <p:ph type="title"/>
          </p:nvPr>
        </p:nvSpPr>
        <p:spPr>
          <a:xfrm>
            <a:off x="1533523" y="666514"/>
            <a:ext cx="5620931" cy="965217"/>
          </a:xfrm>
        </p:spPr>
        <p:txBody>
          <a:bodyPr anchor="b">
            <a:normAutofit/>
          </a:bodyPr>
          <a:lstStyle/>
          <a:p>
            <a:br>
              <a:rPr lang="en-US" sz="3100"/>
            </a:br>
            <a:r>
              <a:rPr lang="en-US" sz="3100"/>
              <a:t>Safety Barrier System</a:t>
            </a:r>
          </a:p>
        </p:txBody>
      </p:sp>
      <p:pic>
        <p:nvPicPr>
          <p:cNvPr id="4" name="Picture 3">
            <a:extLst>
              <a:ext uri="{FF2B5EF4-FFF2-40B4-BE49-F238E27FC236}">
                <a16:creationId xmlns:a16="http://schemas.microsoft.com/office/drawing/2014/main" id="{4A194F09-C058-7009-8BB6-CC2002010F70}"/>
              </a:ext>
            </a:extLst>
          </p:cNvPr>
          <p:cNvPicPr>
            <a:picLocks noChangeAspect="1"/>
          </p:cNvPicPr>
          <p:nvPr/>
        </p:nvPicPr>
        <p:blipFill>
          <a:blip r:embed="rId2"/>
          <a:srcRect r="41419" b="2"/>
          <a:stretch/>
        </p:blipFill>
        <p:spPr>
          <a:xfrm>
            <a:off x="7631759" y="0"/>
            <a:ext cx="3990975" cy="6858000"/>
          </a:xfrm>
          <a:prstGeom prst="rect">
            <a:avLst/>
          </a:prstGeom>
          <a:noFill/>
        </p:spPr>
      </p:pic>
      <p:pic>
        <p:nvPicPr>
          <p:cNvPr id="3" name="Picture 2">
            <a:extLst>
              <a:ext uri="{FF2B5EF4-FFF2-40B4-BE49-F238E27FC236}">
                <a16:creationId xmlns:a16="http://schemas.microsoft.com/office/drawing/2014/main" id="{D42935F1-3B91-9EAD-E9A7-40B2C82F4101}"/>
              </a:ext>
            </a:extLst>
          </p:cNvPr>
          <p:cNvPicPr>
            <a:picLocks noChangeAspect="1"/>
          </p:cNvPicPr>
          <p:nvPr/>
        </p:nvPicPr>
        <p:blipFill>
          <a:blip r:embed="rId3"/>
          <a:srcRect r="-1" b="5611"/>
          <a:stretch/>
        </p:blipFill>
        <p:spPr>
          <a:xfrm>
            <a:off x="1553138" y="2264229"/>
            <a:ext cx="5862332" cy="3569012"/>
          </a:xfrm>
          <a:prstGeom prst="rect">
            <a:avLst/>
          </a:prstGeom>
          <a:noFill/>
        </p:spPr>
      </p:pic>
      <p:sp>
        <p:nvSpPr>
          <p:cNvPr id="5" name="Text Placeholder 3">
            <a:extLst>
              <a:ext uri="{FF2B5EF4-FFF2-40B4-BE49-F238E27FC236}">
                <a16:creationId xmlns:a16="http://schemas.microsoft.com/office/drawing/2014/main" id="{25145693-4E84-E6BD-8962-F5B0D9F86066}"/>
              </a:ext>
            </a:extLst>
          </p:cNvPr>
          <p:cNvSpPr txBox="1">
            <a:spLocks/>
          </p:cNvSpPr>
          <p:nvPr/>
        </p:nvSpPr>
        <p:spPr>
          <a:xfrm>
            <a:off x="1553138" y="1631731"/>
            <a:ext cx="5336393" cy="5426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solidFill>
                  <a:schemeClr val="accent2"/>
                </a:solidFill>
              </a:rPr>
              <a:t>Barrier Fence Design &amp; Engineering</a:t>
            </a:r>
          </a:p>
        </p:txBody>
      </p:sp>
    </p:spTree>
    <p:extLst>
      <p:ext uri="{BB962C8B-B14F-4D97-AF65-F5344CB8AC3E}">
        <p14:creationId xmlns:p14="http://schemas.microsoft.com/office/powerpoint/2010/main" val="2493106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E2041-C393-190F-F951-E8D22FD0720F}"/>
              </a:ext>
            </a:extLst>
          </p:cNvPr>
          <p:cNvSpPr>
            <a:spLocks noGrp="1"/>
          </p:cNvSpPr>
          <p:nvPr>
            <p:ph type="ctrTitle"/>
          </p:nvPr>
        </p:nvSpPr>
        <p:spPr>
          <a:xfrm>
            <a:off x="1529353" y="4400632"/>
            <a:ext cx="9723779" cy="863346"/>
          </a:xfrm>
        </p:spPr>
        <p:txBody>
          <a:bodyPr anchor="b">
            <a:normAutofit fontScale="90000"/>
          </a:bodyPr>
          <a:lstStyle/>
          <a:p>
            <a:br>
              <a:rPr lang="en-US"/>
            </a:br>
            <a:r>
              <a:rPr lang="en-US"/>
              <a:t>Community-Based Solutions</a:t>
            </a:r>
          </a:p>
        </p:txBody>
      </p:sp>
      <p:sp>
        <p:nvSpPr>
          <p:cNvPr id="5" name="Subtitle 4">
            <a:extLst>
              <a:ext uri="{FF2B5EF4-FFF2-40B4-BE49-F238E27FC236}">
                <a16:creationId xmlns:a16="http://schemas.microsoft.com/office/drawing/2014/main" id="{66E89E31-E6FC-32A6-4F9A-4455D04CD6E4}"/>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1E939673-C648-9E07-A68F-7DBECC869B95}"/>
              </a:ext>
            </a:extLst>
          </p:cNvPr>
          <p:cNvPicPr>
            <a:picLocks noChangeAspect="1"/>
          </p:cNvPicPr>
          <p:nvPr/>
        </p:nvPicPr>
        <p:blipFill>
          <a:blip r:embed="rId3"/>
          <a:stretch>
            <a:fillRect/>
          </a:stretch>
        </p:blipFill>
        <p:spPr>
          <a:xfrm>
            <a:off x="825433" y="389121"/>
            <a:ext cx="27432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E13FDCA-A928-DA5C-4446-7C1A1EF7BA38}"/>
              </a:ext>
            </a:extLst>
          </p:cNvPr>
          <p:cNvPicPr>
            <a:picLocks noChangeAspect="1"/>
          </p:cNvPicPr>
          <p:nvPr/>
        </p:nvPicPr>
        <p:blipFill rotWithShape="1">
          <a:blip r:embed="rId4"/>
          <a:srcRect l="22270" t="8197" r="26091" b="18033"/>
          <a:stretch/>
        </p:blipFill>
        <p:spPr>
          <a:xfrm>
            <a:off x="4433498" y="399156"/>
            <a:ext cx="27432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553F5D3E-80D8-6581-83DE-1E429D1F4F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55" t="26865" r="3810" b="4546"/>
          <a:stretch/>
        </p:blipFill>
        <p:spPr>
          <a:xfrm>
            <a:off x="7681447" y="399156"/>
            <a:ext cx="3464405"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80127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36A17-1CCC-EC1F-0657-19BC2ED64C74}"/>
              </a:ext>
            </a:extLst>
          </p:cNvPr>
          <p:cNvSpPr>
            <a:spLocks noGrp="1"/>
          </p:cNvSpPr>
          <p:nvPr>
            <p:ph type="title"/>
          </p:nvPr>
        </p:nvSpPr>
        <p:spPr>
          <a:xfrm>
            <a:off x="1533623" y="685800"/>
            <a:ext cx="5030963" cy="1267260"/>
          </a:xfrm>
        </p:spPr>
        <p:txBody>
          <a:bodyPr anchor="b">
            <a:normAutofit/>
          </a:bodyPr>
          <a:lstStyle/>
          <a:p>
            <a:r>
              <a:rPr lang="en-US"/>
              <a:t>Community- Based Solutions</a:t>
            </a:r>
          </a:p>
        </p:txBody>
      </p:sp>
      <p:sp>
        <p:nvSpPr>
          <p:cNvPr id="4" name="Content Placeholder 3">
            <a:extLst>
              <a:ext uri="{FF2B5EF4-FFF2-40B4-BE49-F238E27FC236}">
                <a16:creationId xmlns:a16="http://schemas.microsoft.com/office/drawing/2014/main" id="{9D9A362B-66E4-4FB5-86DB-BCACA8261382}"/>
              </a:ext>
            </a:extLst>
          </p:cNvPr>
          <p:cNvSpPr>
            <a:spLocks noGrp="1"/>
          </p:cNvSpPr>
          <p:nvPr>
            <p:ph idx="1"/>
          </p:nvPr>
        </p:nvSpPr>
        <p:spPr>
          <a:xfrm>
            <a:off x="1533623" y="2531578"/>
            <a:ext cx="5036859" cy="3703684"/>
          </a:xfrm>
        </p:spPr>
        <p:txBody>
          <a:bodyPr>
            <a:normAutofit/>
          </a:bodyPr>
          <a:lstStyle/>
          <a:p>
            <a:r>
              <a:rPr lang="en-US"/>
              <a:t>Partnership with Didi Hirsch Mental Health Services</a:t>
            </a:r>
          </a:p>
          <a:p>
            <a:pPr marL="285750" indent="-285750">
              <a:buFont typeface="Arial" panose="020B0604020202020204" pitchFamily="34" charset="0"/>
              <a:buChar char="•"/>
            </a:pPr>
            <a:r>
              <a:rPr lang="en-US"/>
              <a:t>Developed First Responders Training on Crisis De-Escalation and Intervention</a:t>
            </a:r>
          </a:p>
          <a:p>
            <a:pPr marL="742950" lvl="1" indent="-285750">
              <a:buFont typeface="Arial" panose="020B0604020202020204" pitchFamily="34" charset="0"/>
              <a:buChar char="•"/>
            </a:pPr>
            <a:r>
              <a:rPr lang="en-US"/>
              <a:t>California Highway Patrol</a:t>
            </a:r>
          </a:p>
          <a:p>
            <a:pPr marL="742950" lvl="1" indent="-285750">
              <a:buFont typeface="Arial" panose="020B0604020202020204" pitchFamily="34" charset="0"/>
              <a:buChar char="•"/>
            </a:pPr>
            <a:r>
              <a:rPr lang="en-US"/>
              <a:t>Freeway Service Patrol Drivers and Dispatchers</a:t>
            </a:r>
          </a:p>
          <a:p>
            <a:pPr marL="285750" indent="-285750">
              <a:buFont typeface="Arial" panose="020B0604020202020204" pitchFamily="34" charset="0"/>
              <a:buChar char="•"/>
            </a:pPr>
            <a:r>
              <a:rPr lang="en-US"/>
              <a:t>Developed Community Suicide Awareness, Prevention &amp; Response Training</a:t>
            </a:r>
          </a:p>
          <a:p>
            <a:r>
              <a:rPr lang="en-US"/>
              <a:t>City of Moorpark focus on community mental health, including Cope Notes</a:t>
            </a:r>
          </a:p>
        </p:txBody>
      </p:sp>
      <p:sp>
        <p:nvSpPr>
          <p:cNvPr id="12" name="Text Placeholder 3">
            <a:extLst>
              <a:ext uri="{FF2B5EF4-FFF2-40B4-BE49-F238E27FC236}">
                <a16:creationId xmlns:a16="http://schemas.microsoft.com/office/drawing/2014/main" id="{93B0FBDD-924E-894B-E975-F11192A43A45}"/>
              </a:ext>
            </a:extLst>
          </p:cNvPr>
          <p:cNvSpPr>
            <a:spLocks noGrp="1"/>
          </p:cNvSpPr>
          <p:nvPr>
            <p:ph type="body" idx="15"/>
          </p:nvPr>
        </p:nvSpPr>
        <p:spPr>
          <a:xfrm>
            <a:off x="1533625" y="1971006"/>
            <a:ext cx="5030963" cy="542628"/>
          </a:xfrm>
        </p:spPr>
        <p:txBody>
          <a:bodyPr/>
          <a:lstStyle/>
          <a:p>
            <a:r>
              <a:rPr lang="en-US"/>
              <a:t>Raising Awareness</a:t>
            </a:r>
          </a:p>
        </p:txBody>
      </p:sp>
      <p:pic>
        <p:nvPicPr>
          <p:cNvPr id="9" name="Picture 8" descr="A cell phone with text and images&#10;&#10;Description automatically generated">
            <a:extLst>
              <a:ext uri="{FF2B5EF4-FFF2-40B4-BE49-F238E27FC236}">
                <a16:creationId xmlns:a16="http://schemas.microsoft.com/office/drawing/2014/main" id="{07922D87-AB14-893D-A474-EBEDE41C22D3}"/>
              </a:ext>
            </a:extLst>
          </p:cNvPr>
          <p:cNvPicPr>
            <a:picLocks noChangeAspect="1"/>
          </p:cNvPicPr>
          <p:nvPr/>
        </p:nvPicPr>
        <p:blipFill>
          <a:blip r:embed="rId2"/>
          <a:stretch>
            <a:fillRect/>
          </a:stretch>
        </p:blipFill>
        <p:spPr>
          <a:xfrm>
            <a:off x="7825878" y="0"/>
            <a:ext cx="4366122" cy="5651938"/>
          </a:xfrm>
          <a:prstGeom prst="rect">
            <a:avLst/>
          </a:prstGeom>
        </p:spPr>
      </p:pic>
    </p:spTree>
    <p:extLst>
      <p:ext uri="{BB962C8B-B14F-4D97-AF65-F5344CB8AC3E}">
        <p14:creationId xmlns:p14="http://schemas.microsoft.com/office/powerpoint/2010/main" val="1445415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p:cNvSpPr/>
          <p:nvPr/>
        </p:nvSpPr>
        <p:spPr>
          <a:xfrm>
            <a:off x="6602444" y="6672071"/>
            <a:ext cx="5613400" cy="186055"/>
          </a:xfrm>
          <a:custGeom>
            <a:avLst/>
            <a:gdLst/>
            <a:ahLst/>
            <a:cxnLst/>
            <a:rect l="l" t="t" r="r" b="b"/>
            <a:pathLst>
              <a:path w="5613400" h="186054">
                <a:moveTo>
                  <a:pt x="0" y="185927"/>
                </a:moveTo>
                <a:lnTo>
                  <a:pt x="5612892" y="185927"/>
                </a:lnTo>
                <a:lnTo>
                  <a:pt x="5612892" y="0"/>
                </a:lnTo>
                <a:lnTo>
                  <a:pt x="0" y="0"/>
                </a:lnTo>
                <a:lnTo>
                  <a:pt x="0" y="185927"/>
                </a:lnTo>
                <a:close/>
              </a:path>
            </a:pathLst>
          </a:custGeom>
          <a:solidFill>
            <a:srgbClr val="02567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Logo, icon&#10;&#10;Description automatically generated">
            <a:extLst>
              <a:ext uri="{FF2B5EF4-FFF2-40B4-BE49-F238E27FC236}">
                <a16:creationId xmlns:a16="http://schemas.microsoft.com/office/drawing/2014/main" id="{392E863E-400C-3241-B976-F2830D925DC5}"/>
              </a:ext>
            </a:extLst>
          </p:cNvPr>
          <p:cNvPicPr>
            <a:picLocks noChangeAspect="1"/>
          </p:cNvPicPr>
          <p:nvPr/>
        </p:nvPicPr>
        <p:blipFill>
          <a:blip r:embed="rId3"/>
          <a:stretch>
            <a:fillRect/>
          </a:stretch>
        </p:blipFill>
        <p:spPr>
          <a:xfrm>
            <a:off x="10613796" y="-1303"/>
            <a:ext cx="1066800" cy="1308100"/>
          </a:xfrm>
          <a:prstGeom prst="rect">
            <a:avLst/>
          </a:prstGeom>
        </p:spPr>
      </p:pic>
      <p:sp>
        <p:nvSpPr>
          <p:cNvPr id="12" name="Rectangle 11">
            <a:extLst>
              <a:ext uri="{FF2B5EF4-FFF2-40B4-BE49-F238E27FC236}">
                <a16:creationId xmlns:a16="http://schemas.microsoft.com/office/drawing/2014/main" id="{D3D4CCA5-E09E-334F-B9E7-3EF3B71F6DCA}"/>
              </a:ext>
            </a:extLst>
          </p:cNvPr>
          <p:cNvSpPr/>
          <p:nvPr/>
        </p:nvSpPr>
        <p:spPr>
          <a:xfrm>
            <a:off x="525" y="1328"/>
            <a:ext cx="5612581" cy="185676"/>
          </a:xfrm>
          <a:prstGeom prst="rect">
            <a:avLst/>
          </a:prstGeom>
          <a:solidFill>
            <a:srgbClr val="F78A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0" name="Title 1">
            <a:extLst>
              <a:ext uri="{FF2B5EF4-FFF2-40B4-BE49-F238E27FC236}">
                <a16:creationId xmlns:a16="http://schemas.microsoft.com/office/drawing/2014/main" id="{6D80DD69-56E8-524F-A2BE-EBA170EB21C5}"/>
              </a:ext>
            </a:extLst>
          </p:cNvPr>
          <p:cNvSpPr txBox="1">
            <a:spLocks/>
          </p:cNvSpPr>
          <p:nvPr/>
        </p:nvSpPr>
        <p:spPr>
          <a:xfrm>
            <a:off x="506444" y="247313"/>
            <a:ext cx="12191999" cy="739144"/>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4220"/>
              </a:lnSpc>
              <a:spcBef>
                <a:spcPct val="0"/>
              </a:spcBef>
              <a:spcAft>
                <a:spcPts val="0"/>
              </a:spcAft>
              <a:buClrTx/>
              <a:buSzTx/>
              <a:buFontTx/>
              <a:buNone/>
              <a:tabLst/>
              <a:defRPr/>
            </a:pPr>
            <a:r>
              <a:rPr kumimoji="0" lang="nl-NL" sz="4000" b="0" i="0" u="none" strike="noStrike" kern="1200" cap="none" spc="0" normalizeH="0" baseline="0" noProof="0">
                <a:ln>
                  <a:noFill/>
                </a:ln>
                <a:solidFill>
                  <a:prstClr val="black"/>
                </a:solidFill>
                <a:effectLst/>
                <a:uLnTx/>
                <a:uFillTx/>
                <a:latin typeface="Gill Sans MT" panose="020B0502020104020203" pitchFamily="34" charset="0"/>
                <a:ea typeface="+mj-ea"/>
                <a:cs typeface="+mj-cs"/>
              </a:rPr>
              <a:t>Community Based Trainings</a:t>
            </a:r>
            <a:endParaRPr kumimoji="0" lang="en-US" sz="4000" b="0" i="0" u="none" strike="noStrike" kern="1200" cap="none" spc="0" normalizeH="0" baseline="0" noProof="0">
              <a:ln>
                <a:noFill/>
              </a:ln>
              <a:solidFill>
                <a:prstClr val="black"/>
              </a:solidFill>
              <a:effectLst/>
              <a:uLnTx/>
              <a:uFillTx/>
              <a:latin typeface="Gill Sans MT" panose="020B0502020104020203" pitchFamily="34" charset="0"/>
              <a:ea typeface="+mj-ea"/>
              <a:cs typeface="Calibri"/>
            </a:endParaRPr>
          </a:p>
        </p:txBody>
      </p:sp>
      <p:sp>
        <p:nvSpPr>
          <p:cNvPr id="105" name="Freeform 104" hidden="1"/>
          <p:cNvSpPr/>
          <p:nvPr/>
        </p:nvSpPr>
        <p:spPr>
          <a:xfrm>
            <a:off x="3312531" y="2698202"/>
            <a:ext cx="5436142" cy="2758751"/>
          </a:xfrm>
          <a:custGeom>
            <a:avLst/>
            <a:gdLst>
              <a:gd name="connsiteX0" fmla="*/ 0 w 2420081"/>
              <a:gd name="connsiteY0" fmla="*/ 61874 h 618742"/>
              <a:gd name="connsiteX1" fmla="*/ 18123 w 2420081"/>
              <a:gd name="connsiteY1" fmla="*/ 18122 h 618742"/>
              <a:gd name="connsiteX2" fmla="*/ 61875 w 2420081"/>
              <a:gd name="connsiteY2" fmla="*/ 0 h 618742"/>
              <a:gd name="connsiteX3" fmla="*/ 2358207 w 2420081"/>
              <a:gd name="connsiteY3" fmla="*/ 0 h 618742"/>
              <a:gd name="connsiteX4" fmla="*/ 2401959 w 2420081"/>
              <a:gd name="connsiteY4" fmla="*/ 18123 h 618742"/>
              <a:gd name="connsiteX5" fmla="*/ 2420081 w 2420081"/>
              <a:gd name="connsiteY5" fmla="*/ 61875 h 618742"/>
              <a:gd name="connsiteX6" fmla="*/ 2420081 w 2420081"/>
              <a:gd name="connsiteY6" fmla="*/ 556868 h 618742"/>
              <a:gd name="connsiteX7" fmla="*/ 2401959 w 2420081"/>
              <a:gd name="connsiteY7" fmla="*/ 600620 h 618742"/>
              <a:gd name="connsiteX8" fmla="*/ 2358207 w 2420081"/>
              <a:gd name="connsiteY8" fmla="*/ 618742 h 618742"/>
              <a:gd name="connsiteX9" fmla="*/ 61874 w 2420081"/>
              <a:gd name="connsiteY9" fmla="*/ 618742 h 618742"/>
              <a:gd name="connsiteX10" fmla="*/ 18122 w 2420081"/>
              <a:gd name="connsiteY10" fmla="*/ 600619 h 618742"/>
              <a:gd name="connsiteX11" fmla="*/ 0 w 2420081"/>
              <a:gd name="connsiteY11" fmla="*/ 556867 h 618742"/>
              <a:gd name="connsiteX12" fmla="*/ 0 w 2420081"/>
              <a:gd name="connsiteY12" fmla="*/ 61874 h 61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0081" h="618742">
                <a:moveTo>
                  <a:pt x="0" y="61874"/>
                </a:moveTo>
                <a:cubicBezTo>
                  <a:pt x="0" y="45464"/>
                  <a:pt x="6519" y="29726"/>
                  <a:pt x="18123" y="18122"/>
                </a:cubicBezTo>
                <a:cubicBezTo>
                  <a:pt x="29727" y="6518"/>
                  <a:pt x="45465" y="0"/>
                  <a:pt x="61875" y="0"/>
                </a:cubicBezTo>
                <a:lnTo>
                  <a:pt x="2358207" y="0"/>
                </a:lnTo>
                <a:cubicBezTo>
                  <a:pt x="2374617" y="0"/>
                  <a:pt x="2390355" y="6519"/>
                  <a:pt x="2401959" y="18123"/>
                </a:cubicBezTo>
                <a:cubicBezTo>
                  <a:pt x="2413563" y="29727"/>
                  <a:pt x="2420081" y="45465"/>
                  <a:pt x="2420081" y="61875"/>
                </a:cubicBezTo>
                <a:lnTo>
                  <a:pt x="2420081" y="556868"/>
                </a:lnTo>
                <a:cubicBezTo>
                  <a:pt x="2420081" y="573278"/>
                  <a:pt x="2413562" y="589016"/>
                  <a:pt x="2401959" y="600620"/>
                </a:cubicBezTo>
                <a:cubicBezTo>
                  <a:pt x="2390355" y="612224"/>
                  <a:pt x="2374617" y="618742"/>
                  <a:pt x="2358207" y="618742"/>
                </a:cubicBezTo>
                <a:lnTo>
                  <a:pt x="61874" y="618742"/>
                </a:lnTo>
                <a:cubicBezTo>
                  <a:pt x="45464" y="618742"/>
                  <a:pt x="29726" y="612223"/>
                  <a:pt x="18122" y="600619"/>
                </a:cubicBezTo>
                <a:cubicBezTo>
                  <a:pt x="6518" y="589015"/>
                  <a:pt x="0" y="573277"/>
                  <a:pt x="0" y="556867"/>
                </a:cubicBezTo>
                <a:lnTo>
                  <a:pt x="0" y="61874"/>
                </a:lnTo>
                <a:close/>
              </a:path>
            </a:pathLst>
          </a:custGeom>
          <a:solidFill>
            <a:schemeClr val="accent5"/>
          </a:solid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spcFirstLastPara="0" vert="horz" wrap="square" lIns="90512" tIns="90512" rIns="91440" bIns="90512" numCol="1" spcCol="1270" anchor="ctr" anchorCtr="0">
            <a:noAutofit/>
          </a:bodyPr>
          <a:lstStyle/>
          <a:p>
            <a:pPr marL="0" marR="0" lvl="0" indent="0" algn="ctr" defTabSz="844550" rtl="0" eaLnBrk="1" fontAlgn="auto" latinLnBrk="0" hangingPunct="1">
              <a:lnSpc>
                <a:spcPct val="90000"/>
              </a:lnSpc>
              <a:spcBef>
                <a:spcPts val="0"/>
              </a:spcBef>
              <a:spcAft>
                <a:spcPct val="3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Gill Sans MT" panose="020B0502020104020203" pitchFamily="34" charset="0"/>
                <a:ea typeface="Roboto" panose="020B0604020202020204" charset="0"/>
                <a:cs typeface="+mn-cs"/>
              </a:rPr>
              <a:t>Substance Abuse/Addiction</a:t>
            </a:r>
          </a:p>
          <a:p>
            <a:pPr marL="0" marR="0" lvl="0" indent="0" algn="ctr" defTabSz="844550" rtl="0" eaLnBrk="1" fontAlgn="auto" latinLnBrk="0" hangingPunct="1">
              <a:lnSpc>
                <a:spcPct val="90000"/>
              </a:lnSpc>
              <a:spcBef>
                <a:spcPts val="0"/>
              </a:spcBef>
              <a:spcAft>
                <a:spcPct val="3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Gill Sans MT" panose="020B0502020104020203" pitchFamily="34" charset="0"/>
                <a:ea typeface="Roboto" panose="020B0604020202020204" charset="0"/>
                <a:cs typeface="+mn-cs"/>
              </a:rPr>
              <a:t>High co-morbidity rates</a:t>
            </a:r>
          </a:p>
          <a:p>
            <a:pPr marL="0" marR="0" lvl="0" indent="0" algn="ctr" defTabSz="844550" rtl="0" eaLnBrk="1" fontAlgn="auto" latinLnBrk="0" hangingPunct="1">
              <a:lnSpc>
                <a:spcPct val="90000"/>
              </a:lnSpc>
              <a:spcBef>
                <a:spcPts val="0"/>
              </a:spcBef>
              <a:spcAft>
                <a:spcPct val="3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Gill Sans MT" panose="020B0502020104020203" pitchFamily="34" charset="0"/>
                <a:ea typeface="Roboto" panose="020B0604020202020204" charset="0"/>
                <a:cs typeface="+mn-cs"/>
              </a:rPr>
              <a:t>Increased risk </a:t>
            </a:r>
          </a:p>
        </p:txBody>
      </p:sp>
      <p:sp>
        <p:nvSpPr>
          <p:cNvPr id="30" name="Rectangle 17"/>
          <p:cNvSpPr>
            <a:spLocks noChangeArrowheads="1"/>
          </p:cNvSpPr>
          <p:nvPr/>
        </p:nvSpPr>
        <p:spPr bwMode="auto">
          <a:xfrm>
            <a:off x="4130705" y="3062295"/>
            <a:ext cx="5350179" cy="2741738"/>
          </a:xfrm>
          <a:prstGeom prst="rect">
            <a:avLst/>
          </a:prstGeom>
          <a:noFill/>
          <a:ln w="9525">
            <a:noFill/>
            <a:miter lim="800000"/>
            <a:headEnd/>
            <a:tailEnd/>
          </a:ln>
        </p:spPr>
        <p:txBody>
          <a:bodyPr/>
          <a:lstStyle/>
          <a:p>
            <a:pPr marL="0" marR="0" lvl="0" indent="0" algn="l" defTabSz="914400" rtl="0" eaLnBrk="1" fontAlgn="auto" latinLnBrk="0" hangingPunct="1">
              <a:lnSpc>
                <a:spcPts val="2880"/>
              </a:lnSpc>
              <a:spcBef>
                <a:spcPct val="20000"/>
              </a:spcBef>
              <a:spcAft>
                <a:spcPts val="1200"/>
              </a:spcAft>
              <a:buClrTx/>
              <a:buSzTx/>
              <a:buFontTx/>
              <a:buNone/>
              <a:tabLst/>
              <a:defRPr/>
            </a:pPr>
            <a:r>
              <a:rPr kumimoji="0" lang="en-US" sz="2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Trainings cover:</a:t>
            </a:r>
          </a:p>
          <a:p>
            <a:pPr marL="342900" marR="0" lvl="0" indent="-342900" algn="l" defTabSz="914400" rtl="0" eaLnBrk="1" fontAlgn="auto" latinLnBrk="0" hangingPunct="1">
              <a:lnSpc>
                <a:spcPts val="2880"/>
              </a:lnSpc>
              <a:spcBef>
                <a:spcPct val="20000"/>
              </a:spcBef>
              <a:spcAft>
                <a:spcPts val="0"/>
              </a:spcAft>
              <a:buClrTx/>
              <a:buSzTx/>
              <a:buFontTx/>
              <a:buChar char="•"/>
              <a:tabLst/>
              <a:defRPr/>
            </a:pPr>
            <a:r>
              <a:rPr kumimoji="0" lang="en-US" sz="2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Suicide </a:t>
            </a:r>
            <a:r>
              <a:rPr kumimoji="0" lang="en-US" sz="2800" b="0" i="0" u="none" strike="noStrike" kern="1200" cap="none" spc="0" normalizeH="0" baseline="0" noProof="0">
                <a:ln>
                  <a:noFill/>
                </a:ln>
                <a:solidFill>
                  <a:srgbClr val="002060"/>
                </a:solidFill>
                <a:effectLst/>
                <a:uLnTx/>
                <a:uFillTx/>
                <a:latin typeface="Gill Sans MT" panose="020B0502020104020203" pitchFamily="34" charset="0"/>
                <a:ea typeface="+mn-ea"/>
                <a:cs typeface="+mn-cs"/>
              </a:rPr>
              <a:t>awareness</a:t>
            </a:r>
          </a:p>
          <a:p>
            <a:pPr marL="342900" marR="0" lvl="0" indent="-342900" algn="l" defTabSz="914400" rtl="0" eaLnBrk="1" fontAlgn="auto" latinLnBrk="0" hangingPunct="1">
              <a:lnSpc>
                <a:spcPts val="2880"/>
              </a:lnSpc>
              <a:spcBef>
                <a:spcPct val="20000"/>
              </a:spcBef>
              <a:spcAft>
                <a:spcPts val="0"/>
              </a:spcAft>
              <a:buClrTx/>
              <a:buSzTx/>
              <a:buFontTx/>
              <a:buChar char="•"/>
              <a:tabLst/>
              <a:defRPr/>
            </a:pPr>
            <a:r>
              <a:rPr kumimoji="0" lang="en-US" sz="2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Suicide </a:t>
            </a:r>
            <a:r>
              <a:rPr kumimoji="0" lang="en-US" sz="2800" b="0" i="0" u="none" strike="noStrike" kern="1200" cap="none" spc="0" normalizeH="0" baseline="0" noProof="0">
                <a:ln>
                  <a:noFill/>
                </a:ln>
                <a:solidFill>
                  <a:srgbClr val="FFC000"/>
                </a:solidFill>
                <a:effectLst/>
                <a:uLnTx/>
                <a:uFillTx/>
                <a:latin typeface="Gill Sans MT" panose="020B0502020104020203" pitchFamily="34" charset="0"/>
                <a:ea typeface="+mn-ea"/>
                <a:cs typeface="+mn-cs"/>
              </a:rPr>
              <a:t>alertness</a:t>
            </a:r>
          </a:p>
          <a:p>
            <a:pPr marL="342900" marR="0" lvl="0" indent="-342900" algn="l" defTabSz="914400" rtl="0" eaLnBrk="1" fontAlgn="auto" latinLnBrk="0" hangingPunct="1">
              <a:lnSpc>
                <a:spcPts val="2880"/>
              </a:lnSpc>
              <a:spcBef>
                <a:spcPct val="20000"/>
              </a:spcBef>
              <a:spcAft>
                <a:spcPts val="0"/>
              </a:spcAft>
              <a:buClrTx/>
              <a:buSzTx/>
              <a:buFontTx/>
              <a:buChar char="•"/>
              <a:tabLst/>
              <a:defRPr/>
            </a:pPr>
            <a:r>
              <a:rPr kumimoji="0" lang="en-US" sz="2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Suicide </a:t>
            </a:r>
            <a:r>
              <a:rPr kumimoji="0" lang="en-US" sz="2800" b="0" i="0" u="none" strike="noStrike" kern="1200" cap="none" spc="0" normalizeH="0" baseline="0" noProof="0">
                <a:ln>
                  <a:noFill/>
                </a:ln>
                <a:solidFill>
                  <a:srgbClr val="00B0F0"/>
                </a:solidFill>
                <a:effectLst/>
                <a:uLnTx/>
                <a:uFillTx/>
                <a:latin typeface="Gill Sans MT" panose="020B0502020104020203" pitchFamily="34" charset="0"/>
                <a:ea typeface="+mn-ea"/>
                <a:cs typeface="+mn-cs"/>
              </a:rPr>
              <a:t>prevention</a:t>
            </a:r>
            <a:r>
              <a:rPr kumimoji="0" lang="en-US" sz="2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 &amp; </a:t>
            </a:r>
            <a:r>
              <a:rPr kumimoji="0" lang="en-US" sz="2800" b="0" i="0" u="none" strike="noStrike" kern="1200" cap="none" spc="0" normalizeH="0" baseline="0" noProof="0">
                <a:ln>
                  <a:noFill/>
                </a:ln>
                <a:solidFill>
                  <a:srgbClr val="00B050"/>
                </a:solidFill>
                <a:effectLst/>
                <a:uLnTx/>
                <a:uFillTx/>
                <a:latin typeface="Gill Sans MT" panose="020B0502020104020203" pitchFamily="34" charset="0"/>
                <a:ea typeface="+mn-ea"/>
                <a:cs typeface="+mn-cs"/>
              </a:rPr>
              <a:t>intervention</a:t>
            </a:r>
          </a:p>
          <a:p>
            <a:pPr marL="342900" marR="0" lvl="0" indent="-342900" algn="l" defTabSz="914400" rtl="0" eaLnBrk="1" fontAlgn="auto" latinLnBrk="0" hangingPunct="1">
              <a:lnSpc>
                <a:spcPts val="2880"/>
              </a:lnSpc>
              <a:spcBef>
                <a:spcPct val="20000"/>
              </a:spcBef>
              <a:spcAft>
                <a:spcPts val="0"/>
              </a:spcAft>
              <a:buClrTx/>
              <a:buSzTx/>
              <a:buFontTx/>
              <a:buChar char="•"/>
              <a:tabLst/>
              <a:defRPr/>
            </a:pPr>
            <a:r>
              <a:rPr kumimoji="0" lang="en-US" sz="2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Suicide and crisis </a:t>
            </a:r>
            <a:r>
              <a:rPr kumimoji="0" lang="en-US" sz="2800" b="0" i="0" u="none" strike="noStrike" kern="1200" cap="none" spc="0" normalizeH="0" baseline="0" noProof="0">
                <a:ln>
                  <a:noFill/>
                </a:ln>
                <a:solidFill>
                  <a:srgbClr val="5B9BD5">
                    <a:lumMod val="75000"/>
                  </a:srgbClr>
                </a:solidFill>
                <a:effectLst/>
                <a:uLnTx/>
                <a:uFillTx/>
                <a:latin typeface="Gill Sans MT" panose="020B0502020104020203" pitchFamily="34" charset="0"/>
                <a:ea typeface="+mn-ea"/>
                <a:cs typeface="+mn-cs"/>
              </a:rPr>
              <a:t>resources</a:t>
            </a:r>
          </a:p>
        </p:txBody>
      </p:sp>
      <p:pic>
        <p:nvPicPr>
          <p:cNvPr id="13" name="Picture 12"/>
          <p:cNvPicPr>
            <a:picLocks noChangeAspect="1"/>
          </p:cNvPicPr>
          <p:nvPr/>
        </p:nvPicPr>
        <p:blipFill>
          <a:blip r:embed="rId4"/>
          <a:stretch>
            <a:fillRect/>
          </a:stretch>
        </p:blipFill>
        <p:spPr>
          <a:xfrm>
            <a:off x="1977783" y="1443808"/>
            <a:ext cx="1807949" cy="1807949"/>
          </a:xfrm>
          <a:prstGeom prst="rect">
            <a:avLst/>
          </a:prstGeom>
        </p:spPr>
      </p:pic>
      <p:pic>
        <p:nvPicPr>
          <p:cNvPr id="14" name="Picture 13"/>
          <p:cNvPicPr>
            <a:picLocks noChangeAspect="1"/>
          </p:cNvPicPr>
          <p:nvPr/>
        </p:nvPicPr>
        <p:blipFill>
          <a:blip r:embed="rId5" cstate="print">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4044077" y="1443808"/>
            <a:ext cx="4337738" cy="1400186"/>
          </a:xfrm>
          <a:prstGeom prst="rect">
            <a:avLst/>
          </a:prstGeom>
        </p:spPr>
      </p:pic>
    </p:spTree>
    <p:extLst>
      <p:ext uri="{BB962C8B-B14F-4D97-AF65-F5344CB8AC3E}">
        <p14:creationId xmlns:p14="http://schemas.microsoft.com/office/powerpoint/2010/main" val="3206406054"/>
      </p:ext>
    </p:extLst>
  </p:cSld>
  <p:clrMapOvr>
    <a:masterClrMapping/>
  </p:clrMapOvr>
  <mc:AlternateContent xmlns:mc="http://schemas.openxmlformats.org/markup-compatibility/2006">
    <mc:Choice xmlns:p14="http://schemas.microsoft.com/office/powerpoint/2010/main" Requires="p14">
      <p:transition spd="med" p14:dur="700" advTm="71598">
        <p:fade/>
      </p:transition>
    </mc:Choice>
    <mc:Fallback>
      <p:transition spd="med" advTm="715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circle(in)">
                                      <p:cBhvr>
                                        <p:cTn id="7" dur="20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30" grpId="0"/>
    </p:bldLst>
  </p:timing>
</p:sld>
</file>

<file path=ppt/theme/theme1.xml><?xml version="1.0" encoding="utf-8"?>
<a:theme xmlns:a="http://schemas.openxmlformats.org/drawingml/2006/main" name="Office Theme">
  <a:themeElements>
    <a:clrScheme name="VCTC">
      <a:dk1>
        <a:srgbClr val="000000"/>
      </a:dk1>
      <a:lt1>
        <a:srgbClr val="FFFFFF"/>
      </a:lt1>
      <a:dk2>
        <a:srgbClr val="4B4C4D"/>
      </a:dk2>
      <a:lt2>
        <a:srgbClr val="E7E6E6"/>
      </a:lt2>
      <a:accent1>
        <a:srgbClr val="14305A"/>
      </a:accent1>
      <a:accent2>
        <a:srgbClr val="0585BB"/>
      </a:accent2>
      <a:accent3>
        <a:srgbClr val="FCB426"/>
      </a:accent3>
      <a:accent4>
        <a:srgbClr val="7F7F7F"/>
      </a:accent4>
      <a:accent5>
        <a:srgbClr val="F5F4A0"/>
      </a:accent5>
      <a:accent6>
        <a:srgbClr val="8CC63F"/>
      </a:accent6>
      <a:hlink>
        <a:srgbClr val="00A0DF"/>
      </a:hlink>
      <a:folHlink>
        <a:srgbClr val="ED25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1_VCTC_slides" id="{BA43ABC1-382F-4077-9768-9FA5B8FB5C9F}" vid="{C745D781-AA48-43F1-92BB-F53F944F298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995</Words>
  <Application>Microsoft Office PowerPoint</Application>
  <PresentationFormat>Widescreen</PresentationFormat>
  <Paragraphs>148</Paragraphs>
  <Slides>17</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Aptos</vt:lpstr>
      <vt:lpstr>Arial</vt:lpstr>
      <vt:lpstr>Calibri</vt:lpstr>
      <vt:lpstr>Calibri Light</vt:lpstr>
      <vt:lpstr>Gill Sans MT</vt:lpstr>
      <vt:lpstr>Times New Roman</vt:lpstr>
      <vt:lpstr>Wingdings</vt:lpstr>
      <vt:lpstr>Office Theme</vt:lpstr>
      <vt:lpstr>1_Office Theme</vt:lpstr>
      <vt:lpstr>Arroyo Simi Bridge Suicide Prevention Task Force Update</vt:lpstr>
      <vt:lpstr>Origin &amp; Purpose</vt:lpstr>
      <vt:lpstr> Physical Solutions</vt:lpstr>
      <vt:lpstr>Physical Solutions</vt:lpstr>
      <vt:lpstr>Project Timeline Targets</vt:lpstr>
      <vt:lpstr> Safety Barrier System</vt:lpstr>
      <vt:lpstr> Community-Based Solutions</vt:lpstr>
      <vt:lpstr>Community- Based Solutions</vt:lpstr>
      <vt:lpstr>PowerPoint Presentation</vt:lpstr>
      <vt:lpstr>PowerPoint Presentation</vt:lpstr>
      <vt:lpstr>PowerPoint Presentation</vt:lpstr>
      <vt:lpstr>PowerPoint Presentation</vt:lpstr>
      <vt:lpstr>PowerPoint Presentation</vt:lpstr>
      <vt:lpstr>PowerPoint Presentation</vt:lpstr>
      <vt:lpstr>Raising Awareness</vt:lpstr>
      <vt:lpstr>Community- Based Solutions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Header</dc:title>
  <dc:creator>Georgina Artiga</dc:creator>
  <cp:lastModifiedBy>Roxanna Ibarra</cp:lastModifiedBy>
  <cp:revision>2</cp:revision>
  <cp:lastPrinted>2024-09-04T13:56:25Z</cp:lastPrinted>
  <dcterms:created xsi:type="dcterms:W3CDTF">2024-04-30T17:22:30Z</dcterms:created>
  <dcterms:modified xsi:type="dcterms:W3CDTF">2024-09-04T23:10:56Z</dcterms:modified>
</cp:coreProperties>
</file>