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24CD_E8361E2E.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Lst>
  <p:notesMasterIdLst>
    <p:notesMasterId r:id="rId22"/>
  </p:notesMasterIdLst>
  <p:sldIdLst>
    <p:sldId id="357" r:id="rId3"/>
    <p:sldId id="397" r:id="rId4"/>
    <p:sldId id="2147469519" r:id="rId5"/>
    <p:sldId id="2147469555" r:id="rId6"/>
    <p:sldId id="2147469518" r:id="rId7"/>
    <p:sldId id="9423" r:id="rId8"/>
    <p:sldId id="2147469554" r:id="rId9"/>
    <p:sldId id="520" r:id="rId10"/>
    <p:sldId id="495" r:id="rId11"/>
    <p:sldId id="2147469521" r:id="rId12"/>
    <p:sldId id="2147469556" r:id="rId13"/>
    <p:sldId id="9421" r:id="rId14"/>
    <p:sldId id="415" r:id="rId15"/>
    <p:sldId id="406" r:id="rId16"/>
    <p:sldId id="380" r:id="rId17"/>
    <p:sldId id="363" r:id="rId18"/>
    <p:sldId id="373" r:id="rId19"/>
    <p:sldId id="445" r:id="rId20"/>
    <p:sldId id="42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718F33-37E9-38C3-F569-D52B4F3E99F5}" name="Nieto, Julie" initials="NJ" userId="S::nietoj@scrra.net::2f9574fd-dce8-4198-b2b3-0b0917bea00c" providerId="AD"/>
  <p188:author id="{2F648768-A874-AF29-E110-7FD47C75281E}" name="Bahr, Lisa" initials="BL" userId="S::bahrl@scrra.net::f5913f5a-a748-4a46-a316-990f63a3b09b" providerId="AD"/>
  <p188:author id="{EA78CC80-1B7A-8415-BD70-296333357F47}" name="Nieto, Julie" initials="" userId="S::NietoJ@scrra.net::2f9574fd-dce8-4198-b2b3-0b0917bea00c" providerId="AD"/>
  <p188:author id="{6613CAD3-2944-990A-8C28-A99DC539EB0A}" name="Denecke, Anna" initials="AD" userId="S::DeneckeA@scrra.net::7ab74442-cad5-43c6-b8a8-c6f0d3506e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942BBB-AF43-ED3F-DE08-0B5BD1A7D654}" v="1" dt="2024-09-03T23:02:04.296"/>
    <p1510:client id="{3DB7F779-D360-4D75-8F5E-76D16C90F0A9}" v="152" dt="2024-09-03T20:56:07.036"/>
    <p1510:client id="{4C916E16-3E29-842F-74DE-B88BE4B9FC76}" v="4" dt="2024-09-03T18:42:21.431"/>
    <p1510:client id="{50BDD21E-0B9D-9CC7-8CE1-3171A121060A}" v="101" dt="2024-09-03T22:10:19.892"/>
    <p1510:client id="{D436E07C-2CB3-4ED6-A385-1D251F15858B}" v="3" dt="2024-09-03T21:53:21.5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8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sz="1800">
                <a:solidFill>
                  <a:schemeClr val="bg1"/>
                </a:solidFill>
              </a:rPr>
              <a:t>Ridership Recovery </a:t>
            </a:r>
            <a:r>
              <a:rPr lang="en-US" sz="1200">
                <a:solidFill>
                  <a:schemeClr val="bg1"/>
                </a:solidFill>
              </a:rPr>
              <a:t>Nov 2023</a:t>
            </a:r>
            <a:endParaRPr lang="en-US">
              <a:solidFill>
                <a:schemeClr val="bg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3">
                <a:lumMod val="40000"/>
                <a:lumOff val="6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3">
                        <a:lumMod val="20000"/>
                        <a:lumOff val="8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Metrolink</c:v>
                </c:pt>
                <c:pt idx="1">
                  <c:v>Metra Chicago)</c:v>
                </c:pt>
              </c:strCache>
            </c:strRef>
          </c:cat>
          <c:val>
            <c:numRef>
              <c:f>Sheet1!$B$2:$B$3</c:f>
              <c:numCache>
                <c:formatCode>0.00%</c:formatCode>
                <c:ptCount val="2"/>
                <c:pt idx="0" formatCode="0%">
                  <c:v>0.56999999999999995</c:v>
                </c:pt>
                <c:pt idx="1">
                  <c:v>0.496</c:v>
                </c:pt>
              </c:numCache>
            </c:numRef>
          </c:val>
          <c:extLst>
            <c:ext xmlns:c16="http://schemas.microsoft.com/office/drawing/2014/chart" uri="{C3380CC4-5D6E-409C-BE32-E72D297353CC}">
              <c16:uniqueId val="{00000000-831A-4947-9DB7-2568081A4C9E}"/>
            </c:ext>
          </c:extLst>
        </c:ser>
        <c:dLbls>
          <c:showLegendKey val="0"/>
          <c:showVal val="0"/>
          <c:showCatName val="0"/>
          <c:showSerName val="0"/>
          <c:showPercent val="0"/>
          <c:showBubbleSize val="0"/>
        </c:dLbls>
        <c:gapWidth val="99"/>
        <c:overlap val="-27"/>
        <c:axId val="1423514768"/>
        <c:axId val="19577344"/>
      </c:barChart>
      <c:catAx>
        <c:axId val="1423514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3">
                    <a:lumMod val="20000"/>
                    <a:lumOff val="80000"/>
                  </a:schemeClr>
                </a:solidFill>
                <a:latin typeface="+mn-lt"/>
                <a:ea typeface="+mn-ea"/>
                <a:cs typeface="+mn-cs"/>
              </a:defRPr>
            </a:pPr>
            <a:endParaRPr lang="en-US"/>
          </a:p>
        </c:txPr>
        <c:crossAx val="19577344"/>
        <c:crosses val="autoZero"/>
        <c:auto val="1"/>
        <c:lblAlgn val="ctr"/>
        <c:lblOffset val="100"/>
        <c:noMultiLvlLbl val="0"/>
      </c:catAx>
      <c:valAx>
        <c:axId val="19577344"/>
        <c:scaling>
          <c:orientation val="minMax"/>
        </c:scaling>
        <c:delete val="1"/>
        <c:axPos val="l"/>
        <c:numFmt formatCode="0%" sourceLinked="1"/>
        <c:majorTickMark val="none"/>
        <c:minorTickMark val="none"/>
        <c:tickLblPos val="nextTo"/>
        <c:crossAx val="1423514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sz="1800">
                <a:solidFill>
                  <a:schemeClr val="bg1"/>
                </a:solidFill>
              </a:rPr>
              <a:t>Ridership Recovery </a:t>
            </a:r>
            <a:r>
              <a:rPr lang="en-US" sz="1200">
                <a:solidFill>
                  <a:schemeClr val="bg1"/>
                </a:solidFill>
              </a:rPr>
              <a:t>Nov 2023</a:t>
            </a:r>
            <a:endParaRPr lang="en-US">
              <a:solidFill>
                <a:schemeClr val="bg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3">
                <a:lumMod val="40000"/>
                <a:lumOff val="6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3">
                        <a:lumMod val="20000"/>
                        <a:lumOff val="8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Metrolink</c:v>
                </c:pt>
                <c:pt idx="1">
                  <c:v>Metra Chicago)</c:v>
                </c:pt>
              </c:strCache>
            </c:strRef>
          </c:cat>
          <c:val>
            <c:numRef>
              <c:f>Sheet1!$B$2:$B$3</c:f>
              <c:numCache>
                <c:formatCode>0.00%</c:formatCode>
                <c:ptCount val="2"/>
                <c:pt idx="0" formatCode="0%">
                  <c:v>0.56999999999999995</c:v>
                </c:pt>
                <c:pt idx="1">
                  <c:v>0.496</c:v>
                </c:pt>
              </c:numCache>
            </c:numRef>
          </c:val>
          <c:extLst>
            <c:ext xmlns:c16="http://schemas.microsoft.com/office/drawing/2014/chart" uri="{C3380CC4-5D6E-409C-BE32-E72D297353CC}">
              <c16:uniqueId val="{00000000-831A-4947-9DB7-2568081A4C9E}"/>
            </c:ext>
          </c:extLst>
        </c:ser>
        <c:dLbls>
          <c:showLegendKey val="0"/>
          <c:showVal val="0"/>
          <c:showCatName val="0"/>
          <c:showSerName val="0"/>
          <c:showPercent val="0"/>
          <c:showBubbleSize val="0"/>
        </c:dLbls>
        <c:gapWidth val="99"/>
        <c:overlap val="-27"/>
        <c:axId val="1423514768"/>
        <c:axId val="19577344"/>
      </c:barChart>
      <c:catAx>
        <c:axId val="1423514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3">
                    <a:lumMod val="20000"/>
                    <a:lumOff val="80000"/>
                  </a:schemeClr>
                </a:solidFill>
                <a:latin typeface="+mn-lt"/>
                <a:ea typeface="+mn-ea"/>
                <a:cs typeface="+mn-cs"/>
              </a:defRPr>
            </a:pPr>
            <a:endParaRPr lang="en-US"/>
          </a:p>
        </c:txPr>
        <c:crossAx val="19577344"/>
        <c:crosses val="autoZero"/>
        <c:auto val="1"/>
        <c:lblAlgn val="ctr"/>
        <c:lblOffset val="100"/>
        <c:noMultiLvlLbl val="0"/>
      </c:catAx>
      <c:valAx>
        <c:axId val="19577344"/>
        <c:scaling>
          <c:orientation val="minMax"/>
        </c:scaling>
        <c:delete val="1"/>
        <c:axPos val="l"/>
        <c:numFmt formatCode="0%" sourceLinked="1"/>
        <c:majorTickMark val="none"/>
        <c:minorTickMark val="none"/>
        <c:tickLblPos val="nextTo"/>
        <c:crossAx val="1423514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sz="1800">
                <a:solidFill>
                  <a:schemeClr val="bg1"/>
                </a:solidFill>
              </a:rPr>
              <a:t>Ridership Recovery </a:t>
            </a:r>
            <a:r>
              <a:rPr lang="en-US" sz="1200">
                <a:solidFill>
                  <a:schemeClr val="bg1"/>
                </a:solidFill>
              </a:rPr>
              <a:t>Nov 2023</a:t>
            </a:r>
            <a:endParaRPr lang="en-US">
              <a:solidFill>
                <a:schemeClr val="bg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3">
                <a:lumMod val="40000"/>
                <a:lumOff val="6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3">
                        <a:lumMod val="20000"/>
                        <a:lumOff val="8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Metrolink</c:v>
                </c:pt>
                <c:pt idx="1">
                  <c:v>Metra Chicago)</c:v>
                </c:pt>
              </c:strCache>
            </c:strRef>
          </c:cat>
          <c:val>
            <c:numRef>
              <c:f>Sheet1!$B$2:$B$3</c:f>
              <c:numCache>
                <c:formatCode>0.00%</c:formatCode>
                <c:ptCount val="2"/>
                <c:pt idx="0" formatCode="0%">
                  <c:v>0.56999999999999995</c:v>
                </c:pt>
                <c:pt idx="1">
                  <c:v>0.496</c:v>
                </c:pt>
              </c:numCache>
            </c:numRef>
          </c:val>
          <c:extLst>
            <c:ext xmlns:c16="http://schemas.microsoft.com/office/drawing/2014/chart" uri="{C3380CC4-5D6E-409C-BE32-E72D297353CC}">
              <c16:uniqueId val="{00000000-831A-4947-9DB7-2568081A4C9E}"/>
            </c:ext>
          </c:extLst>
        </c:ser>
        <c:dLbls>
          <c:showLegendKey val="0"/>
          <c:showVal val="0"/>
          <c:showCatName val="0"/>
          <c:showSerName val="0"/>
          <c:showPercent val="0"/>
          <c:showBubbleSize val="0"/>
        </c:dLbls>
        <c:gapWidth val="99"/>
        <c:overlap val="-27"/>
        <c:axId val="1423514768"/>
        <c:axId val="19577344"/>
      </c:barChart>
      <c:catAx>
        <c:axId val="1423514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3">
                    <a:lumMod val="20000"/>
                    <a:lumOff val="80000"/>
                  </a:schemeClr>
                </a:solidFill>
                <a:latin typeface="+mn-lt"/>
                <a:ea typeface="+mn-ea"/>
                <a:cs typeface="+mn-cs"/>
              </a:defRPr>
            </a:pPr>
            <a:endParaRPr lang="en-US"/>
          </a:p>
        </c:txPr>
        <c:crossAx val="19577344"/>
        <c:crosses val="autoZero"/>
        <c:auto val="1"/>
        <c:lblAlgn val="ctr"/>
        <c:lblOffset val="100"/>
        <c:noMultiLvlLbl val="0"/>
      </c:catAx>
      <c:valAx>
        <c:axId val="19577344"/>
        <c:scaling>
          <c:orientation val="minMax"/>
        </c:scaling>
        <c:delete val="1"/>
        <c:axPos val="l"/>
        <c:numFmt formatCode="0%" sourceLinked="1"/>
        <c:majorTickMark val="none"/>
        <c:minorTickMark val="none"/>
        <c:tickLblPos val="nextTo"/>
        <c:crossAx val="1423514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24CD_E8361E2E.xml><?xml version="1.0" encoding="utf-8"?>
<p188:cmLst xmlns:a="http://schemas.openxmlformats.org/drawingml/2006/main" xmlns:r="http://schemas.openxmlformats.org/officeDocument/2006/relationships" xmlns:p188="http://schemas.microsoft.com/office/powerpoint/2018/8/main">
  <p188:cm id="{3DFCD8AA-87BA-42E4-A097-83F3219B752C}" authorId="{2F648768-A874-AF29-E110-7FD47C75281E}" status="resolved" created="2024-09-03T21:53:21.540" startDate="2024-09-03T21:53:21.540" dueDate="2024-09-03T21:53:21.540" assignedTo="{EA78CC80-1B7A-8415-BD70-296333357F47}" complete="100000" title="@Nieto, Julie (as per Eric) I think a good message is that you can do this trip with regularity throughout the day to/from Orange County and other lines, where presently you only have that one trip capable of making that connection. How can we better …">
    <pc:sldMkLst xmlns:pc="http://schemas.microsoft.com/office/powerpoint/2013/main/command">
      <pc:docMk/>
      <pc:sldMk cId="3895860782" sldId="9421"/>
    </pc:sldMkLst>
    <p188:txBody>
      <a:bodyPr/>
      <a:lstStyle/>
      <a:p>
        <a:r>
          <a:rPr lang="en-US"/>
          <a:t>[@Nieto, Julie]  (as per Eric) I think a good message is that you can do this trip with regularity throughout the day to/from Orange County and other lines, where presently you only have that one trip capable of making that connection. How can we better demonstrate that?</a:t>
        </a:r>
      </a:p>
    </p188:txBody>
    <p188:extLst>
      <p:ext xmlns:p="http://schemas.openxmlformats.org/presentationml/2006/main" uri="{5BB2D875-25FF-4072-B9AC-8F64D62656EB}">
        <p228:taskDetails xmlns:p228="http://schemas.microsoft.com/office/powerpoint/2022/08/main" xmlns="">
          <p228:history>
            <p228:event time="2024-09-03T21:53:21.540" id="{8B60D6AB-7234-4135-B233-84B9906DAEF6}">
              <p228:atrbtn authorId="{2F648768-A874-AF29-E110-7FD47C75281E}"/>
              <p228:anchr>
                <p228:comment id="{3DFCD8AA-87BA-42E4-A097-83F3219B752C}"/>
              </p228:anchr>
              <p228:add/>
            </p228:event>
            <p228:event time="2024-09-03T21:53:21.540" id="{7FB48757-DA2F-4DD1-AB1F-30070DE9EEFA}">
              <p228:atrbtn authorId="{2F648768-A874-AF29-E110-7FD47C75281E}"/>
              <p228:anchr>
                <p228:comment id="{3DFCD8AA-87BA-42E4-A097-83F3219B752C}"/>
              </p228:anchr>
              <p228:asgn authorId="{EA78CC80-1B7A-8415-BD70-296333357F47}"/>
            </p228:event>
            <p228:event time="2024-09-03T21:53:21.540" id="{965A1615-6D21-4F2F-BC1A-0A6F1CF08C0C}">
              <p228:atrbtn authorId="{2F648768-A874-AF29-E110-7FD47C75281E}"/>
              <p228:anchr>
                <p228:comment id="{3DFCD8AA-87BA-42E4-A097-83F3219B752C}"/>
              </p228:anchr>
              <p228:title val="@Nieto, Julie (as per Eric) I think a good message is that you can do this trip with regularity throughout the day to/from Orange County and other lines, where presently you only have that one trip capable of making that connection. How can we better …"/>
            </p228:event>
            <p228:event time="2024-09-03T21:53:21.540" id="{F99B2AA6-424B-492B-AADD-8760F773F649}">
              <p228:atrbtn authorId="{2F648768-A874-AF29-E110-7FD47C75281E}"/>
              <p228:anchr>
                <p228:comment id="{3DFCD8AA-87BA-42E4-A097-83F3219B752C}"/>
              </p228:anchr>
              <p228:date stDt="2024-09-03T21:53:21.540" endDt="2024-09-03T21:53:21.540"/>
            </p228:event>
            <p228:event time="2024-09-03T23:02:04.296" id="{CC9F7F38-7D1B-4BE9-A1F8-BFD353C19DFF}">
              <p228:atrbtn authorId="{FC718F33-37E9-38C3-F569-D52B4F3E99F5}"/>
              <p228:anchr>
                <p228:comment id="{00000000-0000-0000-0000-000000000000}"/>
              </p228:anchr>
              <p228:pcntCmplt val="100000"/>
            </p228:event>
          </p228:history>
        </p228:taskDetails>
      </p:ext>
      <p:ext xmlns:p="http://schemas.openxmlformats.org/presentationml/2006/main" uri="{57CB4572-C831-44C2-8A1C-0ADB6CCDFE69}">
        <p223:reactions xmlns:p223="http://schemas.microsoft.com/office/powerpoint/2022/03/main" xmlns="">
          <p223:rxn type="👍">
            <p223:instance time="2024-09-03T22:10:19.892" authorId="{FC718F33-37E9-38C3-F569-D52B4F3E99F5}"/>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15DF0-6117-40D4-A5D3-50841148B64D}" type="datetimeFigureOut">
              <a:rPr lang="en-US" smtClean="0"/>
              <a:t>9/3/2024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B1671F-629F-4A33-8D45-B3FCE48BF742}" type="slidenum">
              <a:rPr lang="en-US" smtClean="0"/>
              <a:t>‹#›</a:t>
            </a:fld>
            <a:endParaRPr lang="en-US"/>
          </a:p>
        </p:txBody>
      </p:sp>
    </p:spTree>
    <p:extLst>
      <p:ext uri="{BB962C8B-B14F-4D97-AF65-F5344CB8AC3E}">
        <p14:creationId xmlns:p14="http://schemas.microsoft.com/office/powerpoint/2010/main" val="29948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D3D5B-5D13-7A4C-BD1D-ED0A50F9806A}" type="slidenum">
              <a:rPr lang="en-US" smtClean="0"/>
              <a:t>1</a:t>
            </a:fld>
            <a:endParaRPr lang="en-US"/>
          </a:p>
        </p:txBody>
      </p:sp>
    </p:spTree>
    <p:extLst>
      <p:ext uri="{BB962C8B-B14F-4D97-AF65-F5344CB8AC3E}">
        <p14:creationId xmlns:p14="http://schemas.microsoft.com/office/powerpoint/2010/main" val="2272510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5D55D-526D-B61A-7D2C-50FC92519F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1F4491-4433-1445-24B6-1A30ECEDCA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FFE463-F594-0F2B-C914-1340B6D5AA78}"/>
              </a:ext>
            </a:extLst>
          </p:cNvPr>
          <p:cNvSpPr>
            <a:spLocks noGrp="1"/>
          </p:cNvSpPr>
          <p:nvPr>
            <p:ph type="body" idx="1"/>
          </p:nvPr>
        </p:nvSpPr>
        <p:spPr/>
        <p:txBody>
          <a:bodyPr/>
          <a:lstStyle/>
          <a:p>
            <a:r>
              <a:rPr lang="en-US"/>
              <a:t>Currently someone leaving Moorpark around 9:30am does not have a morning connection from the VC Line to OC Line, with a long transfer time at LA Union Station. </a:t>
            </a:r>
            <a:endParaRPr lang="en-US">
              <a:ea typeface="Calibri"/>
              <a:cs typeface="Calibri"/>
            </a:endParaRPr>
          </a:p>
        </p:txBody>
      </p:sp>
      <p:sp>
        <p:nvSpPr>
          <p:cNvPr id="4" name="Slide Number Placeholder 3">
            <a:extLst>
              <a:ext uri="{FF2B5EF4-FFF2-40B4-BE49-F238E27FC236}">
                <a16:creationId xmlns:a16="http://schemas.microsoft.com/office/drawing/2014/main" id="{9A225762-9F32-B633-C22E-52D940379D5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CD3D5B-5D13-7A4C-BD1D-ED0A50F980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7488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5D55D-526D-B61A-7D2C-50FC92519F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1F4491-4433-1445-24B6-1A30ECEDCA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FFE463-F594-0F2B-C914-1340B6D5AA78}"/>
              </a:ext>
            </a:extLst>
          </p:cNvPr>
          <p:cNvSpPr>
            <a:spLocks noGrp="1"/>
          </p:cNvSpPr>
          <p:nvPr>
            <p:ph type="body" idx="1"/>
          </p:nvPr>
        </p:nvSpPr>
        <p:spPr/>
        <p:txBody>
          <a:bodyPr/>
          <a:lstStyle/>
          <a:p>
            <a:r>
              <a:rPr lang="en-US"/>
              <a:t>Under the optimized schedule, the transfer time is reduced and a cohesive trip minimizes the overall trip time by nearly 2 hours. </a:t>
            </a:r>
            <a:endParaRPr lang="en-US">
              <a:ea typeface="Calibri"/>
              <a:cs typeface="Calibri"/>
            </a:endParaRPr>
          </a:p>
          <a:p>
            <a:endParaRPr lang="en-US"/>
          </a:p>
          <a:p>
            <a:r>
              <a:rPr lang="en-US"/>
              <a:t>What does this do for people that are transit dependent that are looking for jobs? Metrolink Reimagined opens a world of opportunity, you can expand your job search, go to school further away.</a:t>
            </a:r>
          </a:p>
        </p:txBody>
      </p:sp>
      <p:sp>
        <p:nvSpPr>
          <p:cNvPr id="4" name="Slide Number Placeholder 3">
            <a:extLst>
              <a:ext uri="{FF2B5EF4-FFF2-40B4-BE49-F238E27FC236}">
                <a16:creationId xmlns:a16="http://schemas.microsoft.com/office/drawing/2014/main" id="{9A225762-9F32-B633-C22E-52D940379D5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CD3D5B-5D13-7A4C-BD1D-ED0A50F980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97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Codeshare is a program Metrolink created, in coordination with LOSSAN, that allows Metrolink ticketholders to ride all Pacific </a:t>
            </a:r>
            <a:r>
              <a:rPr lang="en-US" err="1"/>
              <a:t>Surfliner</a:t>
            </a:r>
            <a:r>
              <a:rPr lang="en-US"/>
              <a:t> trains between Union Station and Ventura. </a:t>
            </a:r>
          </a:p>
          <a:p>
            <a:endParaRPr lang="en-US"/>
          </a:p>
          <a:p>
            <a:r>
              <a:rPr lang="en-US"/>
              <a:t>This program is designed to increase service levels for our customers on the Ventura County Line where we run fewer Metrolink trains. </a:t>
            </a:r>
            <a:endParaRPr lang="en-US">
              <a:ea typeface="Calibri"/>
              <a:cs typeface="Calibri"/>
            </a:endParaRPr>
          </a:p>
          <a:p>
            <a:endParaRPr lang="en-US"/>
          </a:p>
          <a:p>
            <a:r>
              <a:rPr lang="en-US"/>
              <a:t>The launch of the codeshare program has proven highly successful. Ridership between Union Station and Ventura was up 96% the last 12 months, increasing from about 30,000 to 60,000 riders.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5B1671F-629F-4A33-8D45-B3FCE48BF742}" type="slidenum">
              <a:rPr lang="en-US" smtClean="0"/>
              <a:t>14</a:t>
            </a:fld>
            <a:endParaRPr lang="en-US"/>
          </a:p>
        </p:txBody>
      </p:sp>
    </p:spTree>
    <p:extLst>
      <p:ext uri="{BB962C8B-B14F-4D97-AF65-F5344CB8AC3E}">
        <p14:creationId xmlns:p14="http://schemas.microsoft.com/office/powerpoint/2010/main" val="3665590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Background:</a:t>
            </a:r>
            <a:r>
              <a:rPr lang="en-US"/>
              <a:t> SCRRA has been working with SBCAG and VCTC for the past several months to develop a draft work plan and budget to develop and operate the initial com-muter train proposal identified by SBCAG and VCTC as one (1) round-trip train per weekday with an anticipated start date in April 2025 (assuming we can get reimbursement funds and all the proper agreements in place). Please note SCRRA has assumed that ticket pricing and revenue collection will be developed and arranged separately by VCTC, SBCAG and LOSSAN JPA with the assistance of SCRRA.</a:t>
            </a:r>
          </a:p>
          <a:p>
            <a:endParaRPr lang="en-US">
              <a:ea typeface="Calibri"/>
              <a:cs typeface="Calibri"/>
            </a:endParaRPr>
          </a:p>
          <a:p>
            <a:r>
              <a:rPr lang="en-US" b="1"/>
              <a:t>Estimated Cost:</a:t>
            </a:r>
            <a:endParaRPr lang="en-US"/>
          </a:p>
          <a:p>
            <a:r>
              <a:rPr lang="en-US"/>
              <a:t>1. Operating and Maintenance (1 weekday round-trip): $4,030,000* </a:t>
            </a:r>
            <a:endParaRPr lang="en-US">
              <a:ea typeface="Calibri"/>
              <a:cs typeface="Calibri"/>
            </a:endParaRPr>
          </a:p>
          <a:p>
            <a:r>
              <a:rPr lang="en-US"/>
              <a:t>* - Exclusive of passenger fare revenues, which are estimated to be $500,000 </a:t>
            </a:r>
            <a:endParaRPr lang="en-US">
              <a:ea typeface="Calibri"/>
              <a:cs typeface="Calibri"/>
            </a:endParaRPr>
          </a:p>
          <a:p>
            <a:r>
              <a:rPr lang="en-US"/>
              <a:t>2. Start-up costs (One-time only): $405,000 </a:t>
            </a:r>
            <a:endParaRPr lang="en-US">
              <a:ea typeface="Calibri"/>
              <a:cs typeface="Calibri"/>
            </a:endParaRPr>
          </a:p>
          <a:p>
            <a:r>
              <a:rPr lang="en-US"/>
              <a:t>3. Optional costs ( TVM Equipment purchase/maintenance, IT Support) ): $718,000 </a:t>
            </a:r>
            <a:endParaRPr lang="en-US">
              <a:ea typeface="Calibri"/>
              <a:cs typeface="Calibri"/>
            </a:endParaRPr>
          </a:p>
          <a:p>
            <a:endParaRPr lang="en-US">
              <a:ea typeface="Calibri"/>
              <a:cs typeface="Calibri"/>
            </a:endParaRPr>
          </a:p>
          <a:p>
            <a:pPr marL="608965" lvl="1" indent="-171450">
              <a:spcBef>
                <a:spcPts val="400"/>
              </a:spcBef>
              <a:spcAft>
                <a:spcPts val="400"/>
              </a:spcAft>
              <a:buFont typeface="Arial"/>
              <a:buChar char="•"/>
            </a:pPr>
            <a:r>
              <a:rPr lang="en-US"/>
              <a:t>$3.8 million in SB 125 funding committed by VCTC to this effort</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5B1671F-629F-4A33-8D45-B3FCE48BF742}" type="slidenum">
              <a:rPr lang="en-US" smtClean="0"/>
              <a:t>15</a:t>
            </a:fld>
            <a:endParaRPr lang="en-US"/>
          </a:p>
        </p:txBody>
      </p:sp>
    </p:spTree>
    <p:extLst>
      <p:ext uri="{BB962C8B-B14F-4D97-AF65-F5344CB8AC3E}">
        <p14:creationId xmlns:p14="http://schemas.microsoft.com/office/powerpoint/2010/main" val="801779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Venues announced but agreements are still being negotiated</a:t>
            </a:r>
          </a:p>
          <a:p>
            <a:r>
              <a:rPr lang="en-US">
                <a:cs typeface="Calibri"/>
              </a:rPr>
              <a:t>LA28 is developing and has not released a sport/competition schedule</a:t>
            </a:r>
          </a:p>
          <a:p>
            <a:endParaRPr lang="en-US">
              <a:cs typeface="Calibri"/>
            </a:endParaRPr>
          </a:p>
        </p:txBody>
      </p:sp>
      <p:sp>
        <p:nvSpPr>
          <p:cNvPr id="4" name="Slide Number Placeholder 3"/>
          <p:cNvSpPr>
            <a:spLocks noGrp="1"/>
          </p:cNvSpPr>
          <p:nvPr>
            <p:ph type="sldNum" sz="quarter" idx="5"/>
          </p:nvPr>
        </p:nvSpPr>
        <p:spPr/>
        <p:txBody>
          <a:bodyPr/>
          <a:lstStyle/>
          <a:p>
            <a:fld id="{5ACD3D5B-5D13-7A4C-BD1D-ED0A50F9806A}" type="slidenum">
              <a:rPr lang="en-US" smtClean="0"/>
              <a:t>17</a:t>
            </a:fld>
            <a:endParaRPr lang="en-US"/>
          </a:p>
        </p:txBody>
      </p:sp>
    </p:spTree>
    <p:extLst>
      <p:ext uri="{BB962C8B-B14F-4D97-AF65-F5344CB8AC3E}">
        <p14:creationId xmlns:p14="http://schemas.microsoft.com/office/powerpoint/2010/main" val="3372835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D3D5B-5D13-7A4C-BD1D-ED0A50F9806A}" type="slidenum">
              <a:rPr lang="en-US" smtClean="0"/>
              <a:t>18</a:t>
            </a:fld>
            <a:endParaRPr lang="en-US"/>
          </a:p>
        </p:txBody>
      </p:sp>
    </p:spTree>
    <p:extLst>
      <p:ext uri="{BB962C8B-B14F-4D97-AF65-F5344CB8AC3E}">
        <p14:creationId xmlns:p14="http://schemas.microsoft.com/office/powerpoint/2010/main" val="2394710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B1671F-629F-4A33-8D45-B3FCE48BF742}" type="slidenum">
              <a:rPr lang="en-US" smtClean="0"/>
              <a:t>19</a:t>
            </a:fld>
            <a:endParaRPr lang="en-US"/>
          </a:p>
        </p:txBody>
      </p:sp>
    </p:spTree>
    <p:extLst>
      <p:ext uri="{BB962C8B-B14F-4D97-AF65-F5344CB8AC3E}">
        <p14:creationId xmlns:p14="http://schemas.microsoft.com/office/powerpoint/2010/main" val="2133935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CD3D5B-5D13-7A4C-BD1D-ED0A50F980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782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52f5d84e43_1_12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indent="-171450">
              <a:buFont typeface="Arial"/>
              <a:buChar char="•"/>
            </a:pPr>
            <a:r>
              <a:rPr lang="en-US">
                <a:solidFill>
                  <a:srgbClr val="323130"/>
                </a:solidFill>
              </a:rPr>
              <a:t>Metrolink ridership reached 6,268,175 boardings in FY24.</a:t>
            </a:r>
            <a:endParaRPr lang="en-US"/>
          </a:p>
          <a:p>
            <a:pPr marL="171450" indent="-171450">
              <a:buFont typeface="Arial"/>
              <a:buChar char="•"/>
            </a:pPr>
            <a:r>
              <a:rPr lang="en-US">
                <a:solidFill>
                  <a:srgbClr val="323130"/>
                </a:solidFill>
              </a:rPr>
              <a:t>That is an increase of 22% over FY23.</a:t>
            </a:r>
            <a:endParaRPr lang="en-US"/>
          </a:p>
          <a:p>
            <a:pPr marL="171450" indent="-171450">
              <a:buFont typeface="Arial"/>
              <a:buChar char="•"/>
            </a:pPr>
            <a:r>
              <a:rPr lang="en-US">
                <a:solidFill>
                  <a:srgbClr val="323130"/>
                </a:solidFill>
              </a:rPr>
              <a:t>June 2024 was the 39th consecutive month with year-over-year ridership increases.</a:t>
            </a:r>
            <a:endParaRPr lang="en-US"/>
          </a:p>
          <a:p>
            <a:pPr marL="171450" indent="-171450">
              <a:buFont typeface="Arial"/>
              <a:buChar char="•"/>
            </a:pPr>
            <a:r>
              <a:rPr lang="en-US">
                <a:solidFill>
                  <a:srgbClr val="323130"/>
                </a:solidFill>
              </a:rPr>
              <a:t>Ridership recovery in June 2024 was 56% of pre-pandemic levels – 6.2M boardings in '24 compared to 11.9M in record setting '19</a:t>
            </a:r>
            <a:endParaRPr lang="en-US"/>
          </a:p>
          <a:p>
            <a:pPr marL="171450" indent="-171450">
              <a:buFont typeface="Arial"/>
              <a:buChar char="•"/>
            </a:pPr>
            <a:r>
              <a:rPr lang="en-US">
                <a:solidFill>
                  <a:srgbClr val="323130"/>
                </a:solidFill>
              </a:rPr>
              <a:t>Ridership in FY24 reached 52% of ridership in FY19.</a:t>
            </a:r>
            <a:endParaRPr lang="en-US"/>
          </a:p>
          <a:p>
            <a:endParaRPr lang="en-US" b="0" i="0">
              <a:solidFill>
                <a:srgbClr val="323130"/>
              </a:solidFill>
              <a:effectLst/>
              <a:latin typeface="Segoe UI" panose="020B0502040204020203" pitchFamily="34" charset="0"/>
              <a:cs typeface="Segoe UI"/>
            </a:endParaRPr>
          </a:p>
        </p:txBody>
      </p:sp>
      <p:sp>
        <p:nvSpPr>
          <p:cNvPr id="384" name="Google Shape;384;g252f5d84e43_1_12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1061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52f5d84e43_1_12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b="0" i="0">
                <a:solidFill>
                  <a:srgbClr val="323130"/>
                </a:solidFill>
                <a:effectLst/>
                <a:latin typeface="Segoe UI" panose="020B0502040204020203" pitchFamily="34" charset="0"/>
                <a:cs typeface="Segoe UI"/>
              </a:rPr>
              <a:t>Ridership by line over a year (July 2023-July 2024) to show ridership trends over time </a:t>
            </a:r>
          </a:p>
        </p:txBody>
      </p:sp>
      <p:sp>
        <p:nvSpPr>
          <p:cNvPr id="384" name="Google Shape;384;g252f5d84e43_1_12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1730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52f5d84e43_1_12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a:solidFill>
                  <a:srgbClr val="323130"/>
                </a:solidFill>
                <a:latin typeface="Segoe UI"/>
                <a:cs typeface="Segoe UI"/>
              </a:rPr>
              <a:t>Significantly higher recovery in NE corridor w/ greater population density and built out infrastructure; MBTA has more fully transitioned to regional rail. </a:t>
            </a:r>
            <a:endParaRPr lang="en-US" b="0" i="0">
              <a:solidFill>
                <a:srgbClr val="323130"/>
              </a:solidFill>
              <a:effectLst/>
              <a:latin typeface="Segoe UI" panose="020B0502040204020203" pitchFamily="34" charset="0"/>
            </a:endParaRPr>
          </a:p>
        </p:txBody>
      </p:sp>
      <p:sp>
        <p:nvSpPr>
          <p:cNvPr id="384" name="Google Shape;384;g252f5d84e43_1_12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916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7C2E65FD-A1E9-4415-9996-97052F016DF7}" type="slidenum">
              <a:rPr lang="en-US" smtClean="0"/>
              <a:t>6</a:t>
            </a:fld>
            <a:endParaRPr lang="en-US"/>
          </a:p>
        </p:txBody>
      </p:sp>
    </p:spTree>
    <p:extLst>
      <p:ext uri="{BB962C8B-B14F-4D97-AF65-F5344CB8AC3E}">
        <p14:creationId xmlns:p14="http://schemas.microsoft.com/office/powerpoint/2010/main" val="2059219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gray line is the service we operate today</a:t>
            </a:r>
          </a:p>
          <a:p>
            <a:r>
              <a:rPr lang="en-US"/>
              <a:t>The dark blue line is what we hope to offer (some changes expected from when this slide was developed in May).</a:t>
            </a:r>
            <a:endParaRPr lang="en-US">
              <a:ea typeface="Calibri"/>
              <a:cs typeface="Calibri"/>
            </a:endParaRPr>
          </a:p>
          <a:p>
            <a:r>
              <a:rPr lang="en-US"/>
              <a:t>You’ll notice the extensive mid-day additions.</a:t>
            </a:r>
            <a:endParaRPr lang="en-US">
              <a:ea typeface="Calibri"/>
              <a:cs typeface="Calibri"/>
            </a:endParaRPr>
          </a:p>
          <a:p>
            <a:r>
              <a:rPr lang="en-US"/>
              <a:t>We are opening up service for those not on a typical 9 to 5.</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CD3D5B-5D13-7A4C-BD1D-ED0A50F980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271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2023: 67 connections</a:t>
            </a:r>
          </a:p>
          <a:p>
            <a:r>
              <a:rPr lang="en-US"/>
              <a:t>2024: 237 connections – or four times the amount</a:t>
            </a:r>
          </a:p>
          <a:p>
            <a:r>
              <a:rPr lang="en-US"/>
              <a:t>Connections counted here are transfers from one train line to another train line in 20 minutes or less</a:t>
            </a:r>
          </a:p>
          <a:p>
            <a:endParaRPr lang="en-US"/>
          </a:p>
          <a:p>
            <a:r>
              <a:rPr lang="en-US"/>
              <a:t>Pulsed schedule improves – with the new schedule, we’re looking at connection times between 10 and 20 minutes (average of 15)</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CD3D5B-5D13-7A4C-BD1D-ED0A50F980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899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52f5d84e43_1_12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sz="1200"/>
              <a:t>Metrolink's new schedule optimized 22 trains for increased and better-timed connections at LA Union Station. </a:t>
            </a:r>
          </a:p>
          <a:p>
            <a:r>
              <a:rPr lang="en-US" sz="1200"/>
              <a:t>2 additional trains have been added to the Ventura County Line.</a:t>
            </a:r>
          </a:p>
          <a:p>
            <a:r>
              <a:rPr lang="en-US" sz="1200"/>
              <a:t>Now 6 trains are going to Ventura-East, 10 to Moorpark and 6 to Chatsworth.</a:t>
            </a:r>
          </a:p>
          <a:p>
            <a:r>
              <a:rPr lang="en-US" sz="1200"/>
              <a:t>The new schedule offers more midday service.</a:t>
            </a:r>
          </a:p>
          <a:p>
            <a:r>
              <a:rPr lang="en-US" sz="1200"/>
              <a:t>The new schedule features consistent departure times, with all trains departing at regular intervals after the hour.</a:t>
            </a:r>
          </a:p>
          <a:p>
            <a:pPr marL="0" lvl="0" indent="0" algn="l" rtl="0">
              <a:spcBef>
                <a:spcPts val="0"/>
              </a:spcBef>
              <a:spcAft>
                <a:spcPts val="0"/>
              </a:spcAft>
              <a:buNone/>
            </a:pPr>
            <a:endParaRPr lang="en-US">
              <a:ea typeface="Calibri"/>
              <a:cs typeface="Calibri"/>
            </a:endParaRPr>
          </a:p>
        </p:txBody>
      </p:sp>
      <p:sp>
        <p:nvSpPr>
          <p:cNvPr id="384" name="Google Shape;384;g252f5d84e43_1_12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307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4DE0A-F2CD-09C2-D1B8-492DEF5F2E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707209-0130-1897-045F-820055B411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0ABC2B-D06B-5087-394F-EB59B71BC04F}"/>
              </a:ext>
            </a:extLst>
          </p:cNvPr>
          <p:cNvSpPr>
            <a:spLocks noGrp="1"/>
          </p:cNvSpPr>
          <p:nvPr>
            <p:ph type="dt" sz="half" idx="10"/>
          </p:nvPr>
        </p:nvSpPr>
        <p:spPr/>
        <p:txBody>
          <a:bodyPr/>
          <a:lstStyle/>
          <a:p>
            <a:fld id="{B67C7803-8752-4FDB-A904-77E0F1845BE9}" type="datetimeFigureOut">
              <a:rPr lang="en-US" smtClean="0"/>
              <a:t>9/3/2024</a:t>
            </a:fld>
            <a:endParaRPr lang="en-US"/>
          </a:p>
        </p:txBody>
      </p:sp>
      <p:sp>
        <p:nvSpPr>
          <p:cNvPr id="5" name="Footer Placeholder 4">
            <a:extLst>
              <a:ext uri="{FF2B5EF4-FFF2-40B4-BE49-F238E27FC236}">
                <a16:creationId xmlns:a16="http://schemas.microsoft.com/office/drawing/2014/main" id="{2AEAC7ED-FEBF-1DB2-4C6F-34170981AC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33C67-7B26-45A5-A0D1-070C4C52A51C}"/>
              </a:ext>
            </a:extLst>
          </p:cNvPr>
          <p:cNvSpPr>
            <a:spLocks noGrp="1"/>
          </p:cNvSpPr>
          <p:nvPr>
            <p:ph type="sldNum" sz="quarter" idx="12"/>
          </p:nvPr>
        </p:nvSpPr>
        <p:spPr/>
        <p:txBody>
          <a:bodyPr/>
          <a:lstStyle/>
          <a:p>
            <a:fld id="{21ABC259-B339-41E9-8D76-16ABF4543AC2}" type="slidenum">
              <a:rPr lang="en-US" smtClean="0"/>
              <a:t>‹#›</a:t>
            </a:fld>
            <a:endParaRPr lang="en-US"/>
          </a:p>
        </p:txBody>
      </p:sp>
    </p:spTree>
    <p:extLst>
      <p:ext uri="{BB962C8B-B14F-4D97-AF65-F5344CB8AC3E}">
        <p14:creationId xmlns:p14="http://schemas.microsoft.com/office/powerpoint/2010/main" val="1142224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7DFB6-612B-AE0D-C93F-4C9CE639F4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5899AD-013E-FD12-6D6B-3E9152C618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7C6A6E-FC8A-3C8E-091F-8314134C5D7E}"/>
              </a:ext>
            </a:extLst>
          </p:cNvPr>
          <p:cNvSpPr>
            <a:spLocks noGrp="1"/>
          </p:cNvSpPr>
          <p:nvPr>
            <p:ph type="dt" sz="half" idx="10"/>
          </p:nvPr>
        </p:nvSpPr>
        <p:spPr/>
        <p:txBody>
          <a:bodyPr/>
          <a:lstStyle/>
          <a:p>
            <a:fld id="{B67C7803-8752-4FDB-A904-77E0F1845BE9}" type="datetimeFigureOut">
              <a:rPr lang="en-US" smtClean="0"/>
              <a:t>9/3/2024</a:t>
            </a:fld>
            <a:endParaRPr lang="en-US"/>
          </a:p>
        </p:txBody>
      </p:sp>
      <p:sp>
        <p:nvSpPr>
          <p:cNvPr id="5" name="Footer Placeholder 4">
            <a:extLst>
              <a:ext uri="{FF2B5EF4-FFF2-40B4-BE49-F238E27FC236}">
                <a16:creationId xmlns:a16="http://schemas.microsoft.com/office/drawing/2014/main" id="{72077966-A0B3-9E22-F976-A71FCC3DC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3C5650-02AC-D64C-F063-45B57FC53CC5}"/>
              </a:ext>
            </a:extLst>
          </p:cNvPr>
          <p:cNvSpPr>
            <a:spLocks noGrp="1"/>
          </p:cNvSpPr>
          <p:nvPr>
            <p:ph type="sldNum" sz="quarter" idx="12"/>
          </p:nvPr>
        </p:nvSpPr>
        <p:spPr/>
        <p:txBody>
          <a:bodyPr/>
          <a:lstStyle/>
          <a:p>
            <a:fld id="{21ABC259-B339-41E9-8D76-16ABF4543AC2}" type="slidenum">
              <a:rPr lang="en-US" smtClean="0"/>
              <a:t>‹#›</a:t>
            </a:fld>
            <a:endParaRPr lang="en-US"/>
          </a:p>
        </p:txBody>
      </p:sp>
    </p:spTree>
    <p:extLst>
      <p:ext uri="{BB962C8B-B14F-4D97-AF65-F5344CB8AC3E}">
        <p14:creationId xmlns:p14="http://schemas.microsoft.com/office/powerpoint/2010/main" val="4065899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435E69-B8EC-6085-0C41-9E8F82F0F4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FAF52B-2121-17BE-42AE-CD34921595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C0795-04FD-B8EC-4D0E-232C18B3DF85}"/>
              </a:ext>
            </a:extLst>
          </p:cNvPr>
          <p:cNvSpPr>
            <a:spLocks noGrp="1"/>
          </p:cNvSpPr>
          <p:nvPr>
            <p:ph type="dt" sz="half" idx="10"/>
          </p:nvPr>
        </p:nvSpPr>
        <p:spPr/>
        <p:txBody>
          <a:bodyPr/>
          <a:lstStyle/>
          <a:p>
            <a:fld id="{B67C7803-8752-4FDB-A904-77E0F1845BE9}" type="datetimeFigureOut">
              <a:rPr lang="en-US" smtClean="0"/>
              <a:t>9/3/2024</a:t>
            </a:fld>
            <a:endParaRPr lang="en-US"/>
          </a:p>
        </p:txBody>
      </p:sp>
      <p:sp>
        <p:nvSpPr>
          <p:cNvPr id="5" name="Footer Placeholder 4">
            <a:extLst>
              <a:ext uri="{FF2B5EF4-FFF2-40B4-BE49-F238E27FC236}">
                <a16:creationId xmlns:a16="http://schemas.microsoft.com/office/drawing/2014/main" id="{4886D9AD-78E1-0E5F-0159-D8C65254A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1D471-1FEE-93CE-BCE9-6BAD0D5AD036}"/>
              </a:ext>
            </a:extLst>
          </p:cNvPr>
          <p:cNvSpPr>
            <a:spLocks noGrp="1"/>
          </p:cNvSpPr>
          <p:nvPr>
            <p:ph type="sldNum" sz="quarter" idx="12"/>
          </p:nvPr>
        </p:nvSpPr>
        <p:spPr/>
        <p:txBody>
          <a:bodyPr/>
          <a:lstStyle/>
          <a:p>
            <a:fld id="{21ABC259-B339-41E9-8D76-16ABF4543AC2}" type="slidenum">
              <a:rPr lang="en-US" smtClean="0"/>
              <a:t>‹#›</a:t>
            </a:fld>
            <a:endParaRPr lang="en-US"/>
          </a:p>
        </p:txBody>
      </p:sp>
    </p:spTree>
    <p:extLst>
      <p:ext uri="{BB962C8B-B14F-4D97-AF65-F5344CB8AC3E}">
        <p14:creationId xmlns:p14="http://schemas.microsoft.com/office/powerpoint/2010/main" val="2334925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OVER 1">
    <p:spTree>
      <p:nvGrpSpPr>
        <p:cNvPr id="1" name=""/>
        <p:cNvGrpSpPr/>
        <p:nvPr/>
      </p:nvGrpSpPr>
      <p:grpSpPr>
        <a:xfrm>
          <a:off x="0" y="0"/>
          <a:ext cx="0" cy="0"/>
          <a:chOff x="0" y="0"/>
          <a:chExt cx="0" cy="0"/>
        </a:xfrm>
      </p:grpSpPr>
      <p:sp>
        <p:nvSpPr>
          <p:cNvPr id="6" name="Round Same Side Corner Rectangle 5">
            <a:extLst>
              <a:ext uri="{FF2B5EF4-FFF2-40B4-BE49-F238E27FC236}">
                <a16:creationId xmlns:a16="http://schemas.microsoft.com/office/drawing/2014/main" id="{7A405C13-EB49-9A78-7660-5685768012A4}"/>
              </a:ext>
            </a:extLst>
          </p:cNvPr>
          <p:cNvSpPr/>
          <p:nvPr/>
        </p:nvSpPr>
        <p:spPr>
          <a:xfrm>
            <a:off x="3" y="4908973"/>
            <a:ext cx="12192000" cy="1966996"/>
          </a:xfrm>
          <a:prstGeom prst="round2SameRect">
            <a:avLst>
              <a:gd name="adj1" fmla="val 16787"/>
              <a:gd name="adj2" fmla="val 0"/>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Montserrat" pitchFamily="2" charset="77"/>
            </a:endParaRPr>
          </a:p>
        </p:txBody>
      </p:sp>
      <p:sp>
        <p:nvSpPr>
          <p:cNvPr id="4" name="Date Placeholder 3"/>
          <p:cNvSpPr>
            <a:spLocks noGrp="1"/>
          </p:cNvSpPr>
          <p:nvPr>
            <p:ph type="dt" sz="half" idx="10"/>
          </p:nvPr>
        </p:nvSpPr>
        <p:spPr>
          <a:xfrm>
            <a:off x="8585200" y="5276846"/>
            <a:ext cx="2743200" cy="365125"/>
          </a:xfrm>
        </p:spPr>
        <p:txBody>
          <a:bodyPr/>
          <a:lstStyle>
            <a:lvl1pPr algn="r">
              <a:defRPr b="0" i="1">
                <a:solidFill>
                  <a:srgbClr val="033C73"/>
                </a:solidFill>
                <a:latin typeface="Montserrat" pitchFamily="2" charset="77"/>
              </a:defRPr>
            </a:lvl1pPr>
          </a:lstStyle>
          <a:p>
            <a:fld id="{4586A4B2-0C9E-1145-A2B7-39D24624C902}" type="datetimeFigureOut">
              <a:rPr lang="en-US" smtClean="0"/>
              <a:pPr/>
              <a:t>9/3/2024</a:t>
            </a:fld>
            <a:endParaRPr lang="en-US"/>
          </a:p>
        </p:txBody>
      </p:sp>
      <p:sp>
        <p:nvSpPr>
          <p:cNvPr id="14" name="Title 1">
            <a:extLst>
              <a:ext uri="{FF2B5EF4-FFF2-40B4-BE49-F238E27FC236}">
                <a16:creationId xmlns:a16="http://schemas.microsoft.com/office/drawing/2014/main" id="{7128C3E3-5081-97F6-B57D-0EEFC90C629E}"/>
              </a:ext>
            </a:extLst>
          </p:cNvPr>
          <p:cNvSpPr>
            <a:spLocks noGrp="1"/>
          </p:cNvSpPr>
          <p:nvPr>
            <p:ph type="ctrTitle" hasCustomPrompt="1"/>
          </p:nvPr>
        </p:nvSpPr>
        <p:spPr>
          <a:xfrm>
            <a:off x="660399" y="6100343"/>
            <a:ext cx="6005095" cy="705556"/>
          </a:xfrm>
        </p:spPr>
        <p:txBody>
          <a:bodyPr anchor="ctr">
            <a:noAutofit/>
          </a:bodyPr>
          <a:lstStyle>
            <a:lvl1pPr algn="l">
              <a:defRPr sz="2667" b="0" i="0">
                <a:solidFill>
                  <a:schemeClr val="bg1"/>
                </a:solidFill>
                <a:latin typeface="Montserrat" pitchFamily="2" charset="77"/>
              </a:defRPr>
            </a:lvl1pPr>
          </a:lstStyle>
          <a:p>
            <a:r>
              <a:rPr lang="en-US"/>
              <a:t>Click to edit title</a:t>
            </a:r>
          </a:p>
        </p:txBody>
      </p:sp>
      <p:sp>
        <p:nvSpPr>
          <p:cNvPr id="16" name="Subtitle 2">
            <a:extLst>
              <a:ext uri="{FF2B5EF4-FFF2-40B4-BE49-F238E27FC236}">
                <a16:creationId xmlns:a16="http://schemas.microsoft.com/office/drawing/2014/main" id="{48AE07BE-AE3B-44D5-3368-FE8DC0480500}"/>
              </a:ext>
            </a:extLst>
          </p:cNvPr>
          <p:cNvSpPr>
            <a:spLocks noGrp="1"/>
          </p:cNvSpPr>
          <p:nvPr>
            <p:ph type="subTitle" idx="1" hasCustomPrompt="1"/>
          </p:nvPr>
        </p:nvSpPr>
        <p:spPr>
          <a:xfrm>
            <a:off x="6833937" y="6267196"/>
            <a:ext cx="5052075" cy="365125"/>
          </a:xfrm>
        </p:spPr>
        <p:txBody>
          <a:bodyPr>
            <a:noAutofit/>
          </a:bodyPr>
          <a:lstStyle>
            <a:lvl1pPr marL="0" indent="0" algn="l">
              <a:buNone/>
              <a:defRPr sz="2133" b="0" i="1">
                <a:solidFill>
                  <a:schemeClr val="bg1"/>
                </a:solidFill>
                <a:latin typeface="Montserrat Light"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subtitle</a:t>
            </a:r>
          </a:p>
        </p:txBody>
      </p:sp>
    </p:spTree>
    <p:extLst>
      <p:ext uri="{BB962C8B-B14F-4D97-AF65-F5344CB8AC3E}">
        <p14:creationId xmlns:p14="http://schemas.microsoft.com/office/powerpoint/2010/main" val="3466321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NTENT 1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35" y="715021"/>
            <a:ext cx="3139669" cy="1325563"/>
          </a:xfrm>
        </p:spPr>
        <p:txBody>
          <a:bodyPr anchor="t">
            <a:noAutofit/>
          </a:bodyPr>
          <a:lstStyle>
            <a:lvl1pPr>
              <a:lnSpc>
                <a:spcPct val="100000"/>
              </a:lnSpc>
              <a:defRPr sz="4000" b="0" i="0">
                <a:solidFill>
                  <a:schemeClr val="bg1"/>
                </a:solidFill>
                <a:latin typeface="Montserrat" pitchFamily="2" charset="77"/>
              </a:defRPr>
            </a:lvl1pPr>
          </a:lstStyle>
          <a:p>
            <a:r>
              <a:rPr lang="en-US"/>
              <a:t>Click to edit title</a:t>
            </a:r>
          </a:p>
        </p:txBody>
      </p:sp>
      <p:sp>
        <p:nvSpPr>
          <p:cNvPr id="4" name="Text Placeholder 8">
            <a:extLst>
              <a:ext uri="{FF2B5EF4-FFF2-40B4-BE49-F238E27FC236}">
                <a16:creationId xmlns:a16="http://schemas.microsoft.com/office/drawing/2014/main" id="{8EC98091-C66D-1AB5-E903-FD59F5B94C7B}"/>
              </a:ext>
            </a:extLst>
          </p:cNvPr>
          <p:cNvSpPr>
            <a:spLocks noGrp="1"/>
          </p:cNvSpPr>
          <p:nvPr>
            <p:ph type="body" sz="quarter" idx="18"/>
          </p:nvPr>
        </p:nvSpPr>
        <p:spPr>
          <a:xfrm>
            <a:off x="4005943" y="715020"/>
            <a:ext cx="7585624" cy="5541400"/>
          </a:xfrm>
        </p:spPr>
        <p:txBody>
          <a:bodyPr>
            <a:noAutofit/>
          </a:bodyPr>
          <a:lstStyle>
            <a:lvl1pPr>
              <a:lnSpc>
                <a:spcPct val="100000"/>
              </a:lnSpc>
              <a:spcBef>
                <a:spcPts val="400"/>
              </a:spcBef>
              <a:spcAft>
                <a:spcPts val="400"/>
              </a:spcAft>
              <a:defRPr sz="2800">
                <a:solidFill>
                  <a:schemeClr val="accent1"/>
                </a:solidFill>
              </a:defRPr>
            </a:lvl1pPr>
            <a:lvl2pPr>
              <a:lnSpc>
                <a:spcPct val="100000"/>
              </a:lnSpc>
              <a:spcBef>
                <a:spcPts val="400"/>
              </a:spcBef>
              <a:spcAft>
                <a:spcPts val="400"/>
              </a:spcAft>
              <a:defRPr sz="2400">
                <a:solidFill>
                  <a:schemeClr val="tx2"/>
                </a:solidFill>
              </a:defRPr>
            </a:lvl2pPr>
            <a:lvl3pPr>
              <a:lnSpc>
                <a:spcPct val="100000"/>
              </a:lnSpc>
              <a:spcBef>
                <a:spcPts val="400"/>
              </a:spcBef>
              <a:spcAft>
                <a:spcPts val="400"/>
              </a:spcAft>
              <a:defRPr sz="2133">
                <a:solidFill>
                  <a:schemeClr val="tx2"/>
                </a:solidFill>
              </a:defRPr>
            </a:lvl3pPr>
            <a:lvl4pPr>
              <a:lnSpc>
                <a:spcPct val="100000"/>
              </a:lnSpc>
              <a:spcBef>
                <a:spcPts val="400"/>
              </a:spcBef>
              <a:spcAft>
                <a:spcPts val="400"/>
              </a:spcAft>
              <a:defRPr sz="1867">
                <a:solidFill>
                  <a:schemeClr val="tx2"/>
                </a:solidFill>
              </a:defRPr>
            </a:lvl4pPr>
            <a:lvl5pPr>
              <a:lnSpc>
                <a:spcPct val="100000"/>
              </a:lnSpc>
              <a:spcBef>
                <a:spcPts val="400"/>
              </a:spcBef>
              <a:spcAft>
                <a:spcPts val="400"/>
              </a:spcAf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A1A41308-0BD4-541B-F894-3D6E516D8B94}"/>
              </a:ext>
            </a:extLst>
          </p:cNvPr>
          <p:cNvSpPr>
            <a:spLocks noGrp="1"/>
          </p:cNvSpPr>
          <p:nvPr>
            <p:ph type="sldNum" sz="quarter" idx="12"/>
          </p:nvPr>
        </p:nvSpPr>
        <p:spPr>
          <a:xfrm>
            <a:off x="9287933" y="6356352"/>
            <a:ext cx="2743200" cy="365125"/>
          </a:xfrm>
        </p:spPr>
        <p:txBody>
          <a:bodyPr/>
          <a:lstStyle>
            <a:lvl1pPr>
              <a:defRPr b="0" i="0">
                <a:solidFill>
                  <a:srgbClr val="033C73"/>
                </a:solidFill>
                <a:latin typeface="Montserrat" pitchFamily="2" charset="77"/>
              </a:defRPr>
            </a:lvl1pPr>
          </a:lstStyle>
          <a:p>
            <a:fld id="{9CD5EA8B-309C-AE4A-8280-05F991959E3E}" type="slidenum">
              <a:rPr lang="en-US" smtClean="0"/>
              <a:pPr/>
              <a:t>‹#›</a:t>
            </a:fld>
            <a:endParaRPr lang="en-US"/>
          </a:p>
        </p:txBody>
      </p:sp>
    </p:spTree>
    <p:extLst>
      <p:ext uri="{BB962C8B-B14F-4D97-AF65-F5344CB8AC3E}">
        <p14:creationId xmlns:p14="http://schemas.microsoft.com/office/powerpoint/2010/main" val="331371031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12" name="Picture 11" descr="A picture containing text, clipart&#10;&#10;Description automatically generated">
            <a:extLst>
              <a:ext uri="{FF2B5EF4-FFF2-40B4-BE49-F238E27FC236}">
                <a16:creationId xmlns:a16="http://schemas.microsoft.com/office/drawing/2014/main" id="{A95F622B-B487-452C-6595-FA640FF55E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2516" y="6173806"/>
            <a:ext cx="1521096" cy="433213"/>
          </a:xfrm>
          <a:prstGeom prst="rect">
            <a:avLst/>
          </a:prstGeom>
        </p:spPr>
      </p:pic>
      <p:cxnSp>
        <p:nvCxnSpPr>
          <p:cNvPr id="6" name="Straight Connector 5">
            <a:extLst>
              <a:ext uri="{FF2B5EF4-FFF2-40B4-BE49-F238E27FC236}">
                <a16:creationId xmlns:a16="http://schemas.microsoft.com/office/drawing/2014/main" id="{515E2556-2F0F-D06E-1C94-6A749F05A24A}"/>
              </a:ext>
            </a:extLst>
          </p:cNvPr>
          <p:cNvCxnSpPr>
            <a:cxnSpLocks/>
          </p:cNvCxnSpPr>
          <p:nvPr userDrawn="1"/>
        </p:nvCxnSpPr>
        <p:spPr>
          <a:xfrm>
            <a:off x="5466436" y="5019040"/>
            <a:ext cx="0" cy="1585843"/>
          </a:xfrm>
          <a:prstGeom prst="line">
            <a:avLst/>
          </a:prstGeom>
          <a:ln w="12700">
            <a:solidFill>
              <a:srgbClr val="8EB9EF"/>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35532BAC-43FC-0D12-F4C1-BAA27A37726E}"/>
              </a:ext>
            </a:extLst>
          </p:cNvPr>
          <p:cNvSpPr>
            <a:spLocks noGrp="1"/>
          </p:cNvSpPr>
          <p:nvPr>
            <p:ph type="body" sz="quarter" idx="11"/>
          </p:nvPr>
        </p:nvSpPr>
        <p:spPr>
          <a:xfrm>
            <a:off x="6350901" y="5913160"/>
            <a:ext cx="3991964" cy="369331"/>
          </a:xfrm>
        </p:spPr>
        <p:txBody>
          <a:bodyPr>
            <a:noAutofit/>
          </a:bodyPr>
          <a:lstStyle>
            <a:lvl1pPr marL="0" indent="0">
              <a:lnSpc>
                <a:spcPct val="100000"/>
              </a:lnSpc>
              <a:buNone/>
              <a:defRPr lang="en-US" sz="2133" dirty="0" smtClean="0">
                <a:solidFill>
                  <a:schemeClr val="bg1"/>
                </a:solidFill>
                <a:latin typeface="Montserrat Light" pitchFamily="2" charset="77"/>
              </a:defRPr>
            </a:lvl1pPr>
          </a:lstStyle>
          <a:p>
            <a:pPr marL="228594" lvl="0" indent="-228594"/>
            <a:r>
              <a:rPr lang="en-US"/>
              <a:t>Click to edit Master text styles</a:t>
            </a:r>
          </a:p>
        </p:txBody>
      </p:sp>
      <p:sp>
        <p:nvSpPr>
          <p:cNvPr id="10" name="Text Placeholder 7">
            <a:extLst>
              <a:ext uri="{FF2B5EF4-FFF2-40B4-BE49-F238E27FC236}">
                <a16:creationId xmlns:a16="http://schemas.microsoft.com/office/drawing/2014/main" id="{01C5DAC9-05E5-E9A7-80A9-6B38719B714D}"/>
              </a:ext>
            </a:extLst>
          </p:cNvPr>
          <p:cNvSpPr>
            <a:spLocks noGrp="1"/>
          </p:cNvSpPr>
          <p:nvPr>
            <p:ph type="body" sz="quarter" idx="12"/>
          </p:nvPr>
        </p:nvSpPr>
        <p:spPr>
          <a:xfrm>
            <a:off x="6350901" y="6251369"/>
            <a:ext cx="3991964" cy="369332"/>
          </a:xfrm>
          <a:noFill/>
        </p:spPr>
        <p:txBody>
          <a:bodyPr wrap="square">
            <a:noAutofit/>
          </a:bodyPr>
          <a:lstStyle>
            <a:lvl1pPr marL="0" indent="0">
              <a:lnSpc>
                <a:spcPct val="100000"/>
              </a:lnSpc>
              <a:buNone/>
              <a:defRPr kumimoji="0" lang="en-US" sz="1600" b="1" u="sng" strike="noStrike" cap="none" spc="0" normalizeH="0" baseline="0" dirty="0" smtClean="0">
                <a:ln>
                  <a:noFill/>
                </a:ln>
                <a:solidFill>
                  <a:schemeClr val="accent4"/>
                </a:solidFill>
                <a:effectLst/>
                <a:uLnTx/>
                <a:uFillTx/>
                <a:latin typeface="Montserrat SemiBold" pitchFamily="2" charset="77"/>
              </a:defRPr>
            </a:lvl1pPr>
          </a:lstStyle>
          <a:p>
            <a:pPr marL="228594" marR="0" lvl="0" indent="-228594" defTabSz="609585" fontAlgn="auto">
              <a:lnSpc>
                <a:spcPct val="100000"/>
              </a:lnSpc>
              <a:spcBef>
                <a:spcPts val="0"/>
              </a:spcBef>
              <a:spcAft>
                <a:spcPts val="0"/>
              </a:spcAft>
              <a:buClrTx/>
              <a:buSzTx/>
              <a:tabLst/>
            </a:pPr>
            <a:r>
              <a:rPr lang="en-US"/>
              <a:t>Click to edit Master text styles</a:t>
            </a:r>
          </a:p>
        </p:txBody>
      </p:sp>
      <p:sp>
        <p:nvSpPr>
          <p:cNvPr id="2" name="Title 1">
            <a:extLst>
              <a:ext uri="{FF2B5EF4-FFF2-40B4-BE49-F238E27FC236}">
                <a16:creationId xmlns:a16="http://schemas.microsoft.com/office/drawing/2014/main" id="{098EFB8A-94FA-B97E-E3B3-3B49B225B9A4}"/>
              </a:ext>
            </a:extLst>
          </p:cNvPr>
          <p:cNvSpPr>
            <a:spLocks noGrp="1"/>
          </p:cNvSpPr>
          <p:nvPr>
            <p:ph type="title"/>
          </p:nvPr>
        </p:nvSpPr>
        <p:spPr>
          <a:xfrm>
            <a:off x="6350899" y="5283201"/>
            <a:ext cx="3085092" cy="561609"/>
          </a:xfrm>
        </p:spPr>
        <p:txBody>
          <a:bodyPr vert="horz" lIns="91440" tIns="45720" rIns="91440" bIns="45720" rtlCol="0" anchor="t">
            <a:noAutofit/>
          </a:bodyPr>
          <a:lstStyle>
            <a:lvl1pPr>
              <a:defRPr lang="en-US" sz="2667">
                <a:solidFill>
                  <a:schemeClr val="bg1"/>
                </a:solidFill>
              </a:defRPr>
            </a:lvl1pPr>
          </a:lstStyle>
          <a:p>
            <a:pPr marL="228594" lvl="0" indent="-457189">
              <a:lnSpc>
                <a:spcPct val="100000"/>
              </a:lnSpc>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1286005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BREATHER 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9CD5EA8B-309C-AE4A-8280-05F991959E3E}" type="slidenum">
              <a:rPr lang="en-US" smtClean="0"/>
              <a:pPr/>
              <a:t>‹#›</a:t>
            </a:fld>
            <a:endParaRPr lang="en-US"/>
          </a:p>
        </p:txBody>
      </p:sp>
      <p:sp>
        <p:nvSpPr>
          <p:cNvPr id="3" name="Title 1">
            <a:extLst>
              <a:ext uri="{FF2B5EF4-FFF2-40B4-BE49-F238E27FC236}">
                <a16:creationId xmlns:a16="http://schemas.microsoft.com/office/drawing/2014/main" id="{3A54FFA0-5FF0-B7B4-024B-7FC37713449B}"/>
              </a:ext>
            </a:extLst>
          </p:cNvPr>
          <p:cNvSpPr>
            <a:spLocks noGrp="1"/>
          </p:cNvSpPr>
          <p:nvPr>
            <p:ph type="title" hasCustomPrompt="1"/>
          </p:nvPr>
        </p:nvSpPr>
        <p:spPr>
          <a:xfrm>
            <a:off x="7578725" y="870179"/>
            <a:ext cx="4243160" cy="2439080"/>
          </a:xfrm>
        </p:spPr>
        <p:txBody>
          <a:bodyPr anchor="t">
            <a:normAutofit/>
          </a:bodyPr>
          <a:lstStyle>
            <a:lvl1pPr>
              <a:defRPr sz="4800" b="0" i="0">
                <a:solidFill>
                  <a:schemeClr val="bg1"/>
                </a:solidFill>
                <a:latin typeface="Montserrat" pitchFamily="2" charset="77"/>
              </a:defRPr>
            </a:lvl1pPr>
          </a:lstStyle>
          <a:p>
            <a:r>
              <a:rPr lang="en-US"/>
              <a:t>Click to edit message / quote</a:t>
            </a:r>
          </a:p>
        </p:txBody>
      </p:sp>
    </p:spTree>
    <p:extLst>
      <p:ext uri="{BB962C8B-B14F-4D97-AF65-F5344CB8AC3E}">
        <p14:creationId xmlns:p14="http://schemas.microsoft.com/office/powerpoint/2010/main" val="1823455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 1">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28739C97-9AE1-EF99-4756-359973246B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3" y="0"/>
            <a:ext cx="7258051" cy="6858000"/>
          </a:xfrm>
          <a:prstGeom prst="rect">
            <a:avLst/>
          </a:prstGeom>
        </p:spPr>
      </p:pic>
      <p:sp>
        <p:nvSpPr>
          <p:cNvPr id="5" name="Title 1">
            <a:extLst>
              <a:ext uri="{FF2B5EF4-FFF2-40B4-BE49-F238E27FC236}">
                <a16:creationId xmlns:a16="http://schemas.microsoft.com/office/drawing/2014/main" id="{AAABDD6A-2502-461B-56F3-BD714A0ED3E1}"/>
              </a:ext>
            </a:extLst>
          </p:cNvPr>
          <p:cNvSpPr>
            <a:spLocks noGrp="1"/>
          </p:cNvSpPr>
          <p:nvPr>
            <p:ph type="title" hasCustomPrompt="1"/>
          </p:nvPr>
        </p:nvSpPr>
        <p:spPr>
          <a:xfrm>
            <a:off x="838201" y="365125"/>
            <a:ext cx="4822372" cy="1325563"/>
          </a:xfrm>
        </p:spPr>
        <p:txBody>
          <a:bodyPr anchor="t">
            <a:noAutofit/>
          </a:bodyPr>
          <a:lstStyle>
            <a:lvl1pPr>
              <a:defRPr sz="4000" b="0" i="0">
                <a:solidFill>
                  <a:srgbClr val="033C73"/>
                </a:solidFill>
                <a:latin typeface="Montserrat" pitchFamily="2" charset="77"/>
              </a:defRPr>
            </a:lvl1pPr>
          </a:lstStyle>
          <a:p>
            <a:r>
              <a:rPr lang="en-US"/>
              <a:t>Click to edit title</a:t>
            </a:r>
          </a:p>
        </p:txBody>
      </p:sp>
      <p:sp>
        <p:nvSpPr>
          <p:cNvPr id="12" name="Text Placeholder 8">
            <a:extLst>
              <a:ext uri="{FF2B5EF4-FFF2-40B4-BE49-F238E27FC236}">
                <a16:creationId xmlns:a16="http://schemas.microsoft.com/office/drawing/2014/main" id="{94FE9629-AFF5-BB65-55D4-C4AF9281A1D0}"/>
              </a:ext>
            </a:extLst>
          </p:cNvPr>
          <p:cNvSpPr>
            <a:spLocks noGrp="1"/>
          </p:cNvSpPr>
          <p:nvPr>
            <p:ph type="body" sz="quarter" idx="17"/>
          </p:nvPr>
        </p:nvSpPr>
        <p:spPr>
          <a:xfrm>
            <a:off x="838201" y="1894417"/>
            <a:ext cx="4822371" cy="4140200"/>
          </a:xfrm>
        </p:spPr>
        <p:txBody>
          <a:bodyPr>
            <a:noAutofit/>
          </a:bodyPr>
          <a:lstStyle>
            <a:lvl1pPr>
              <a:lnSpc>
                <a:spcPct val="100000"/>
              </a:lnSpc>
              <a:spcBef>
                <a:spcPts val="400"/>
              </a:spcBef>
              <a:spcAft>
                <a:spcPts val="400"/>
              </a:spcAft>
              <a:defRPr sz="2800">
                <a:solidFill>
                  <a:schemeClr val="accent1"/>
                </a:solidFill>
              </a:defRPr>
            </a:lvl1pPr>
            <a:lvl2pPr>
              <a:lnSpc>
                <a:spcPct val="100000"/>
              </a:lnSpc>
              <a:spcBef>
                <a:spcPts val="400"/>
              </a:spcBef>
              <a:spcAft>
                <a:spcPts val="400"/>
              </a:spcAft>
              <a:defRPr sz="2400">
                <a:solidFill>
                  <a:schemeClr val="tx2"/>
                </a:solidFill>
              </a:defRPr>
            </a:lvl2pPr>
            <a:lvl3pPr>
              <a:lnSpc>
                <a:spcPct val="100000"/>
              </a:lnSpc>
              <a:spcBef>
                <a:spcPts val="400"/>
              </a:spcBef>
              <a:spcAft>
                <a:spcPts val="400"/>
              </a:spcAft>
              <a:defRPr sz="2133">
                <a:solidFill>
                  <a:schemeClr val="tx2"/>
                </a:solidFill>
              </a:defRPr>
            </a:lvl3pPr>
            <a:lvl4pPr>
              <a:lnSpc>
                <a:spcPct val="100000"/>
              </a:lnSpc>
              <a:spcBef>
                <a:spcPts val="400"/>
              </a:spcBef>
              <a:spcAft>
                <a:spcPts val="400"/>
              </a:spcAft>
              <a:defRPr sz="1867">
                <a:solidFill>
                  <a:schemeClr val="tx2"/>
                </a:solidFill>
              </a:defRPr>
            </a:lvl4pPr>
            <a:lvl5pPr>
              <a:lnSpc>
                <a:spcPct val="100000"/>
              </a:lnSpc>
              <a:spcBef>
                <a:spcPts val="400"/>
              </a:spcBef>
              <a:spcAft>
                <a:spcPts val="400"/>
              </a:spcAf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6106DDA7-E942-67B7-77C4-7C1B9EED75E0}"/>
              </a:ext>
            </a:extLst>
          </p:cNvPr>
          <p:cNvSpPr>
            <a:spLocks noGrp="1"/>
          </p:cNvSpPr>
          <p:nvPr>
            <p:ph type="sldNum" sz="quarter" idx="12"/>
          </p:nvPr>
        </p:nvSpPr>
        <p:spPr>
          <a:xfrm>
            <a:off x="9287933" y="6356351"/>
            <a:ext cx="2743200" cy="365125"/>
          </a:xfrm>
        </p:spPr>
        <p:txBody>
          <a:bodyPr/>
          <a:lstStyle>
            <a:lvl1pPr>
              <a:defRPr b="0" i="0">
                <a:solidFill>
                  <a:srgbClr val="033C73"/>
                </a:solidFill>
                <a:latin typeface="Montserrat" pitchFamily="2" charset="77"/>
              </a:defRPr>
            </a:lvl1pPr>
          </a:lstStyle>
          <a:p>
            <a:fld id="{9CD5EA8B-309C-AE4A-8280-05F991959E3E}" type="slidenum">
              <a:rPr lang="en-US" smtClean="0"/>
              <a:pPr/>
              <a:t>‹#›</a:t>
            </a:fld>
            <a:endParaRPr lang="en-US"/>
          </a:p>
        </p:txBody>
      </p:sp>
    </p:spTree>
    <p:extLst>
      <p:ext uri="{BB962C8B-B14F-4D97-AF65-F5344CB8AC3E}">
        <p14:creationId xmlns:p14="http://schemas.microsoft.com/office/powerpoint/2010/main" val="10969625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NTENT 1 - WHITE #">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28739C97-9AE1-EF99-4756-359973246B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3" y="0"/>
            <a:ext cx="7258051" cy="6858000"/>
          </a:xfrm>
          <a:prstGeom prst="rect">
            <a:avLst/>
          </a:prstGeom>
        </p:spPr>
      </p:pic>
      <p:sp>
        <p:nvSpPr>
          <p:cNvPr id="5" name="Title 1">
            <a:extLst>
              <a:ext uri="{FF2B5EF4-FFF2-40B4-BE49-F238E27FC236}">
                <a16:creationId xmlns:a16="http://schemas.microsoft.com/office/drawing/2014/main" id="{AAABDD6A-2502-461B-56F3-BD714A0ED3E1}"/>
              </a:ext>
            </a:extLst>
          </p:cNvPr>
          <p:cNvSpPr>
            <a:spLocks noGrp="1"/>
          </p:cNvSpPr>
          <p:nvPr>
            <p:ph type="title" hasCustomPrompt="1"/>
          </p:nvPr>
        </p:nvSpPr>
        <p:spPr>
          <a:xfrm>
            <a:off x="838201" y="365125"/>
            <a:ext cx="4822372" cy="1325563"/>
          </a:xfrm>
        </p:spPr>
        <p:txBody>
          <a:bodyPr anchor="t">
            <a:noAutofit/>
          </a:bodyPr>
          <a:lstStyle>
            <a:lvl1pPr>
              <a:defRPr sz="4000" b="0" i="0">
                <a:solidFill>
                  <a:srgbClr val="033C73"/>
                </a:solidFill>
                <a:latin typeface="Montserrat" pitchFamily="2" charset="77"/>
              </a:defRPr>
            </a:lvl1pPr>
          </a:lstStyle>
          <a:p>
            <a:r>
              <a:rPr lang="en-US"/>
              <a:t>Click to edit title</a:t>
            </a:r>
          </a:p>
        </p:txBody>
      </p:sp>
      <p:sp>
        <p:nvSpPr>
          <p:cNvPr id="12" name="Text Placeholder 8">
            <a:extLst>
              <a:ext uri="{FF2B5EF4-FFF2-40B4-BE49-F238E27FC236}">
                <a16:creationId xmlns:a16="http://schemas.microsoft.com/office/drawing/2014/main" id="{94FE9629-AFF5-BB65-55D4-C4AF9281A1D0}"/>
              </a:ext>
            </a:extLst>
          </p:cNvPr>
          <p:cNvSpPr>
            <a:spLocks noGrp="1"/>
          </p:cNvSpPr>
          <p:nvPr>
            <p:ph type="body" sz="quarter" idx="17"/>
          </p:nvPr>
        </p:nvSpPr>
        <p:spPr>
          <a:xfrm>
            <a:off x="838201" y="1894417"/>
            <a:ext cx="4822371" cy="4140200"/>
          </a:xfrm>
        </p:spPr>
        <p:txBody>
          <a:bodyPr>
            <a:noAutofit/>
          </a:bodyPr>
          <a:lstStyle>
            <a:lvl1pPr>
              <a:lnSpc>
                <a:spcPct val="100000"/>
              </a:lnSpc>
              <a:spcBef>
                <a:spcPts val="400"/>
              </a:spcBef>
              <a:spcAft>
                <a:spcPts val="400"/>
              </a:spcAft>
              <a:defRPr sz="2800">
                <a:solidFill>
                  <a:schemeClr val="accent1"/>
                </a:solidFill>
              </a:defRPr>
            </a:lvl1pPr>
            <a:lvl2pPr>
              <a:lnSpc>
                <a:spcPct val="100000"/>
              </a:lnSpc>
              <a:spcBef>
                <a:spcPts val="400"/>
              </a:spcBef>
              <a:spcAft>
                <a:spcPts val="400"/>
              </a:spcAft>
              <a:defRPr sz="2400">
                <a:solidFill>
                  <a:schemeClr val="tx2"/>
                </a:solidFill>
              </a:defRPr>
            </a:lvl2pPr>
            <a:lvl3pPr>
              <a:lnSpc>
                <a:spcPct val="100000"/>
              </a:lnSpc>
              <a:spcBef>
                <a:spcPts val="400"/>
              </a:spcBef>
              <a:spcAft>
                <a:spcPts val="400"/>
              </a:spcAft>
              <a:defRPr sz="2133">
                <a:solidFill>
                  <a:schemeClr val="tx2"/>
                </a:solidFill>
              </a:defRPr>
            </a:lvl3pPr>
            <a:lvl4pPr>
              <a:lnSpc>
                <a:spcPct val="100000"/>
              </a:lnSpc>
              <a:spcBef>
                <a:spcPts val="400"/>
              </a:spcBef>
              <a:spcAft>
                <a:spcPts val="400"/>
              </a:spcAft>
              <a:defRPr sz="1867">
                <a:solidFill>
                  <a:schemeClr val="tx2"/>
                </a:solidFill>
              </a:defRPr>
            </a:lvl4pPr>
            <a:lvl5pPr>
              <a:lnSpc>
                <a:spcPct val="100000"/>
              </a:lnSpc>
              <a:spcBef>
                <a:spcPts val="400"/>
              </a:spcBef>
              <a:spcAft>
                <a:spcPts val="400"/>
              </a:spcAf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6106DDA7-E942-67B7-77C4-7C1B9EED75E0}"/>
              </a:ext>
            </a:extLst>
          </p:cNvPr>
          <p:cNvSpPr>
            <a:spLocks noGrp="1"/>
          </p:cNvSpPr>
          <p:nvPr>
            <p:ph type="sldNum" sz="quarter" idx="12"/>
          </p:nvPr>
        </p:nvSpPr>
        <p:spPr>
          <a:xfrm>
            <a:off x="9287933" y="6356351"/>
            <a:ext cx="2743200" cy="365125"/>
          </a:xfrm>
        </p:spPr>
        <p:txBody>
          <a:bodyPr/>
          <a:lstStyle>
            <a:lvl1pPr>
              <a:defRPr b="0" i="0">
                <a:solidFill>
                  <a:schemeClr val="bg1"/>
                </a:solidFill>
                <a:latin typeface="Montserrat" pitchFamily="2" charset="77"/>
              </a:defRPr>
            </a:lvl1pPr>
          </a:lstStyle>
          <a:p>
            <a:fld id="{9CD5EA8B-309C-AE4A-8280-05F991959E3E}" type="slidenum">
              <a:rPr lang="en-US" smtClean="0"/>
              <a:pPr/>
              <a:t>‹#›</a:t>
            </a:fld>
            <a:endParaRPr lang="en-US"/>
          </a:p>
        </p:txBody>
      </p:sp>
    </p:spTree>
    <p:extLst>
      <p:ext uri="{BB962C8B-B14F-4D97-AF65-F5344CB8AC3E}">
        <p14:creationId xmlns:p14="http://schemas.microsoft.com/office/powerpoint/2010/main" val="384784420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VIDER 1">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783DF27-047D-E0AC-1558-B11020F31B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6500" y="6025722"/>
            <a:ext cx="537001" cy="522271"/>
          </a:xfrm>
          <a:prstGeom prst="rect">
            <a:avLst/>
          </a:prstGeom>
        </p:spPr>
      </p:pic>
      <p:pic>
        <p:nvPicPr>
          <p:cNvPr id="2" name="Picture 1" descr="Icon&#10;&#10;Description automatically generated">
            <a:extLst>
              <a:ext uri="{FF2B5EF4-FFF2-40B4-BE49-F238E27FC236}">
                <a16:creationId xmlns:a16="http://schemas.microsoft.com/office/drawing/2014/main" id="{2ECF3F85-CF77-AE27-D36D-C1B990EA30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6500" y="6025722"/>
            <a:ext cx="537001" cy="522271"/>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9BDBCB09-B4C4-710A-8529-71F3C0187D4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84906" y="5992489"/>
            <a:ext cx="1842249" cy="588736"/>
          </a:xfrm>
          <a:prstGeom prst="rect">
            <a:avLst/>
          </a:prstGeom>
        </p:spPr>
      </p:pic>
      <p:sp>
        <p:nvSpPr>
          <p:cNvPr id="4" name="Title 3">
            <a:extLst>
              <a:ext uri="{FF2B5EF4-FFF2-40B4-BE49-F238E27FC236}">
                <a16:creationId xmlns:a16="http://schemas.microsoft.com/office/drawing/2014/main" id="{127E32E4-4922-EDA0-CBCD-2B16FD829C0E}"/>
              </a:ext>
            </a:extLst>
          </p:cNvPr>
          <p:cNvSpPr>
            <a:spLocks noGrp="1"/>
          </p:cNvSpPr>
          <p:nvPr>
            <p:ph type="title"/>
          </p:nvPr>
        </p:nvSpPr>
        <p:spPr>
          <a:xfrm>
            <a:off x="838199" y="819338"/>
            <a:ext cx="2977444" cy="3125132"/>
          </a:xfrm>
        </p:spPr>
        <p:txBody>
          <a:bodyPr vert="horz" lIns="91440" tIns="45720" rIns="91440" bIns="45720" rtlCol="0">
            <a:noAutofit/>
          </a:bodyPr>
          <a:lstStyle>
            <a:lvl1pPr>
              <a:defRPr lang="en-US">
                <a:solidFill>
                  <a:schemeClr val="bg1"/>
                </a:solidFill>
                <a:ea typeface="+mn-ea"/>
                <a:cs typeface="+mn-cs"/>
              </a:defRPr>
            </a:lvl1pPr>
          </a:lstStyle>
          <a:p>
            <a:pPr marL="0" lvl="0" indent="0">
              <a:lnSpc>
                <a:spcPct val="100000"/>
              </a:lnSpc>
              <a:spcBef>
                <a:spcPts val="100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080780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ONTENT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4882" y="365125"/>
            <a:ext cx="7578919" cy="1325563"/>
          </a:xfrm>
        </p:spPr>
        <p:txBody>
          <a:bodyPr anchor="t">
            <a:noAutofit/>
          </a:bodyPr>
          <a:lstStyle>
            <a:lvl1pPr>
              <a:defRPr sz="4000" b="0" i="0">
                <a:solidFill>
                  <a:schemeClr val="bg1"/>
                </a:solidFill>
                <a:latin typeface="Montserrat" pitchFamily="2" charset="77"/>
              </a:defRPr>
            </a:lvl1pPr>
          </a:lstStyle>
          <a:p>
            <a:r>
              <a:rPr lang="en-US"/>
              <a:t>Click to edit title</a:t>
            </a:r>
          </a:p>
        </p:txBody>
      </p:sp>
      <p:sp>
        <p:nvSpPr>
          <p:cNvPr id="4" name="Text Placeholder 8">
            <a:extLst>
              <a:ext uri="{FF2B5EF4-FFF2-40B4-BE49-F238E27FC236}">
                <a16:creationId xmlns:a16="http://schemas.microsoft.com/office/drawing/2014/main" id="{EB5CBE44-E107-6F9A-5F36-1C74B0F8777B}"/>
              </a:ext>
            </a:extLst>
          </p:cNvPr>
          <p:cNvSpPr>
            <a:spLocks noGrp="1"/>
          </p:cNvSpPr>
          <p:nvPr>
            <p:ph type="body" sz="quarter" idx="17"/>
          </p:nvPr>
        </p:nvSpPr>
        <p:spPr>
          <a:xfrm>
            <a:off x="3774882" y="1822092"/>
            <a:ext cx="7578919" cy="4354873"/>
          </a:xfrm>
        </p:spPr>
        <p:txBody>
          <a:bodyPr>
            <a:noAutofit/>
          </a:bodyPr>
          <a:lstStyle>
            <a:lvl1pPr>
              <a:lnSpc>
                <a:spcPct val="100000"/>
              </a:lnSpc>
              <a:spcBef>
                <a:spcPts val="400"/>
              </a:spcBef>
              <a:spcAft>
                <a:spcPts val="400"/>
              </a:spcAft>
              <a:defRPr sz="2400">
                <a:solidFill>
                  <a:schemeClr val="bg1"/>
                </a:solidFill>
              </a:defRPr>
            </a:lvl1pPr>
            <a:lvl2pPr>
              <a:lnSpc>
                <a:spcPct val="100000"/>
              </a:lnSpc>
              <a:spcBef>
                <a:spcPts val="400"/>
              </a:spcBef>
              <a:spcAft>
                <a:spcPts val="400"/>
              </a:spcAft>
              <a:buClr>
                <a:schemeClr val="accent2"/>
              </a:buClr>
              <a:defRPr sz="1867">
                <a:solidFill>
                  <a:schemeClr val="bg1"/>
                </a:solidFill>
              </a:defRPr>
            </a:lvl2pPr>
            <a:lvl3pPr>
              <a:lnSpc>
                <a:spcPct val="100000"/>
              </a:lnSpc>
              <a:spcBef>
                <a:spcPts val="400"/>
              </a:spcBef>
              <a:spcAft>
                <a:spcPts val="400"/>
              </a:spcAft>
              <a:buClr>
                <a:schemeClr val="accent2"/>
              </a:buClr>
              <a:defRPr sz="1600">
                <a:solidFill>
                  <a:schemeClr val="bg1"/>
                </a:solidFill>
              </a:defRPr>
            </a:lvl3pPr>
            <a:lvl4pPr>
              <a:lnSpc>
                <a:spcPct val="100000"/>
              </a:lnSpc>
              <a:spcBef>
                <a:spcPts val="400"/>
              </a:spcBef>
              <a:spcAft>
                <a:spcPts val="400"/>
              </a:spcAft>
              <a:buClr>
                <a:schemeClr val="accent2"/>
              </a:buClr>
              <a:defRPr sz="1600">
                <a:solidFill>
                  <a:schemeClr val="bg1"/>
                </a:solidFill>
              </a:defRPr>
            </a:lvl4pPr>
            <a:lvl5pPr>
              <a:lnSpc>
                <a:spcPct val="100000"/>
              </a:lnSpc>
              <a:spcBef>
                <a:spcPts val="400"/>
              </a:spcBef>
              <a:spcAft>
                <a:spcPts val="400"/>
              </a:spcAft>
              <a:buClr>
                <a:schemeClr val="accent2"/>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0FF31C2B-1C3B-B996-F83C-6D1EDDB3671B}"/>
              </a:ext>
            </a:extLst>
          </p:cNvPr>
          <p:cNvSpPr>
            <a:spLocks noGrp="1"/>
          </p:cNvSpPr>
          <p:nvPr>
            <p:ph type="sldNum" sz="quarter" idx="12"/>
          </p:nvPr>
        </p:nvSpPr>
        <p:spPr>
          <a:xfrm>
            <a:off x="9287933" y="6356351"/>
            <a:ext cx="2743200" cy="365125"/>
          </a:xfrm>
        </p:spPr>
        <p:txBody>
          <a:bodyPr/>
          <a:lstStyle>
            <a:lvl1pPr>
              <a:defRPr b="0" i="0">
                <a:solidFill>
                  <a:schemeClr val="bg1"/>
                </a:solidFill>
                <a:latin typeface="Montserrat" pitchFamily="2" charset="77"/>
              </a:defRPr>
            </a:lvl1pPr>
          </a:lstStyle>
          <a:p>
            <a:fld id="{9CD5EA8B-309C-AE4A-8280-05F991959E3E}" type="slidenum">
              <a:rPr lang="en-US" smtClean="0"/>
              <a:pPr/>
              <a:t>‹#›</a:t>
            </a:fld>
            <a:endParaRPr lang="en-US"/>
          </a:p>
        </p:txBody>
      </p:sp>
    </p:spTree>
    <p:extLst>
      <p:ext uri="{BB962C8B-B14F-4D97-AF65-F5344CB8AC3E}">
        <p14:creationId xmlns:p14="http://schemas.microsoft.com/office/powerpoint/2010/main" val="13464386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BC1FF-21D8-C86A-F805-F8FF232E6D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6445CA-BD58-48D7-36AA-2CC264F8CA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45C2E5-EFD7-F721-2A44-F4B37F8892DE}"/>
              </a:ext>
            </a:extLst>
          </p:cNvPr>
          <p:cNvSpPr>
            <a:spLocks noGrp="1"/>
          </p:cNvSpPr>
          <p:nvPr>
            <p:ph type="dt" sz="half" idx="10"/>
          </p:nvPr>
        </p:nvSpPr>
        <p:spPr/>
        <p:txBody>
          <a:bodyPr/>
          <a:lstStyle/>
          <a:p>
            <a:fld id="{B67C7803-8752-4FDB-A904-77E0F1845BE9}" type="datetimeFigureOut">
              <a:rPr lang="en-US" smtClean="0"/>
              <a:t>9/3/2024</a:t>
            </a:fld>
            <a:endParaRPr lang="en-US"/>
          </a:p>
        </p:txBody>
      </p:sp>
      <p:sp>
        <p:nvSpPr>
          <p:cNvPr id="5" name="Footer Placeholder 4">
            <a:extLst>
              <a:ext uri="{FF2B5EF4-FFF2-40B4-BE49-F238E27FC236}">
                <a16:creationId xmlns:a16="http://schemas.microsoft.com/office/drawing/2014/main" id="{79BC6CA5-4D87-995B-FD84-A26721DE6F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933F41-76F1-5125-500A-EF6918AA6CAA}"/>
              </a:ext>
            </a:extLst>
          </p:cNvPr>
          <p:cNvSpPr>
            <a:spLocks noGrp="1"/>
          </p:cNvSpPr>
          <p:nvPr>
            <p:ph type="sldNum" sz="quarter" idx="12"/>
          </p:nvPr>
        </p:nvSpPr>
        <p:spPr/>
        <p:txBody>
          <a:bodyPr/>
          <a:lstStyle/>
          <a:p>
            <a:fld id="{21ABC259-B339-41E9-8D76-16ABF4543AC2}" type="slidenum">
              <a:rPr lang="en-US" smtClean="0"/>
              <a:t>‹#›</a:t>
            </a:fld>
            <a:endParaRPr lang="en-US"/>
          </a:p>
        </p:txBody>
      </p:sp>
    </p:spTree>
    <p:extLst>
      <p:ext uri="{BB962C8B-B14F-4D97-AF65-F5344CB8AC3E}">
        <p14:creationId xmlns:p14="http://schemas.microsoft.com/office/powerpoint/2010/main" val="15563764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78804" y="365125"/>
            <a:ext cx="7674997" cy="1325563"/>
          </a:xfrm>
        </p:spPr>
        <p:txBody>
          <a:bodyPr anchor="t">
            <a:noAutofit/>
          </a:bodyPr>
          <a:lstStyle>
            <a:lvl1pPr>
              <a:defRPr sz="4000" b="0" i="0">
                <a:solidFill>
                  <a:srgbClr val="033C73"/>
                </a:solidFill>
                <a:latin typeface="Montserrat" pitchFamily="2" charset="77"/>
              </a:defRPr>
            </a:lvl1pPr>
          </a:lstStyle>
          <a:p>
            <a:r>
              <a:rPr lang="en-US"/>
              <a:t>Click to edit title</a:t>
            </a:r>
          </a:p>
        </p:txBody>
      </p:sp>
      <p:sp>
        <p:nvSpPr>
          <p:cNvPr id="4" name="Text Placeholder 8">
            <a:extLst>
              <a:ext uri="{FF2B5EF4-FFF2-40B4-BE49-F238E27FC236}">
                <a16:creationId xmlns:a16="http://schemas.microsoft.com/office/drawing/2014/main" id="{CD43617E-0F7D-70A1-8971-C3986A42F4F7}"/>
              </a:ext>
            </a:extLst>
          </p:cNvPr>
          <p:cNvSpPr>
            <a:spLocks noGrp="1"/>
          </p:cNvSpPr>
          <p:nvPr>
            <p:ph type="body" sz="quarter" idx="17"/>
          </p:nvPr>
        </p:nvSpPr>
        <p:spPr>
          <a:xfrm>
            <a:off x="3678804" y="1825625"/>
            <a:ext cx="7674997" cy="4354873"/>
          </a:xfrm>
        </p:spPr>
        <p:txBody>
          <a:bodyPr>
            <a:noAutofit/>
          </a:bodyPr>
          <a:lstStyle>
            <a:lvl1pPr>
              <a:lnSpc>
                <a:spcPct val="100000"/>
              </a:lnSpc>
              <a:spcBef>
                <a:spcPts val="400"/>
              </a:spcBef>
              <a:spcAft>
                <a:spcPts val="400"/>
              </a:spcAft>
              <a:defRPr sz="2400">
                <a:solidFill>
                  <a:schemeClr val="accent1"/>
                </a:solidFill>
              </a:defRPr>
            </a:lvl1pPr>
            <a:lvl2pPr>
              <a:lnSpc>
                <a:spcPct val="100000"/>
              </a:lnSpc>
              <a:spcBef>
                <a:spcPts val="400"/>
              </a:spcBef>
              <a:spcAft>
                <a:spcPts val="400"/>
              </a:spcAft>
              <a:defRPr sz="1867">
                <a:solidFill>
                  <a:schemeClr val="tx2"/>
                </a:solidFill>
              </a:defRPr>
            </a:lvl2pPr>
            <a:lvl3pPr>
              <a:lnSpc>
                <a:spcPct val="100000"/>
              </a:lnSpc>
              <a:spcBef>
                <a:spcPts val="400"/>
              </a:spcBef>
              <a:spcAft>
                <a:spcPts val="400"/>
              </a:spcAft>
              <a:defRPr sz="1600">
                <a:solidFill>
                  <a:schemeClr val="tx2"/>
                </a:solidFill>
              </a:defRPr>
            </a:lvl3pPr>
            <a:lvl4pPr>
              <a:lnSpc>
                <a:spcPct val="100000"/>
              </a:lnSpc>
              <a:spcBef>
                <a:spcPts val="400"/>
              </a:spcBef>
              <a:spcAft>
                <a:spcPts val="400"/>
              </a:spcAft>
              <a:defRPr sz="1600">
                <a:solidFill>
                  <a:schemeClr val="tx2"/>
                </a:solidFill>
              </a:defRPr>
            </a:lvl4pPr>
            <a:lvl5pPr>
              <a:lnSpc>
                <a:spcPct val="100000"/>
              </a:lnSpc>
              <a:spcBef>
                <a:spcPts val="400"/>
              </a:spcBef>
              <a:spcAft>
                <a:spcPts val="400"/>
              </a:spcAf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ED22C94A-C696-A4A7-C6E5-885AAC4D6344}"/>
              </a:ext>
            </a:extLst>
          </p:cNvPr>
          <p:cNvSpPr>
            <a:spLocks noGrp="1"/>
          </p:cNvSpPr>
          <p:nvPr>
            <p:ph type="sldNum" sz="quarter" idx="12"/>
          </p:nvPr>
        </p:nvSpPr>
        <p:spPr>
          <a:xfrm>
            <a:off x="9287933" y="6356351"/>
            <a:ext cx="2743200" cy="365125"/>
          </a:xfrm>
        </p:spPr>
        <p:txBody>
          <a:bodyPr/>
          <a:lstStyle>
            <a:lvl1pPr>
              <a:defRPr b="0" i="0">
                <a:solidFill>
                  <a:srgbClr val="033C73"/>
                </a:solidFill>
                <a:latin typeface="Montserrat" pitchFamily="2" charset="77"/>
              </a:defRPr>
            </a:lvl1pPr>
          </a:lstStyle>
          <a:p>
            <a:fld id="{9CD5EA8B-309C-AE4A-8280-05F991959E3E}" type="slidenum">
              <a:rPr lang="en-US" smtClean="0"/>
              <a:pPr/>
              <a:t>‹#›</a:t>
            </a:fld>
            <a:endParaRPr lang="en-US"/>
          </a:p>
        </p:txBody>
      </p:sp>
    </p:spTree>
    <p:extLst>
      <p:ext uri="{BB962C8B-B14F-4D97-AF65-F5344CB8AC3E}">
        <p14:creationId xmlns:p14="http://schemas.microsoft.com/office/powerpoint/2010/main" val="2664345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OVER 1">
    <p:spTree>
      <p:nvGrpSpPr>
        <p:cNvPr id="1" name=""/>
        <p:cNvGrpSpPr/>
        <p:nvPr/>
      </p:nvGrpSpPr>
      <p:grpSpPr>
        <a:xfrm>
          <a:off x="0" y="0"/>
          <a:ext cx="0" cy="0"/>
          <a:chOff x="0" y="0"/>
          <a:chExt cx="0" cy="0"/>
        </a:xfrm>
      </p:grpSpPr>
      <p:sp>
        <p:nvSpPr>
          <p:cNvPr id="6" name="Round Same Side Corner Rectangle 5">
            <a:extLst>
              <a:ext uri="{FF2B5EF4-FFF2-40B4-BE49-F238E27FC236}">
                <a16:creationId xmlns:a16="http://schemas.microsoft.com/office/drawing/2014/main" id="{7A405C13-EB49-9A78-7660-5685768012A4}"/>
              </a:ext>
            </a:extLst>
          </p:cNvPr>
          <p:cNvSpPr/>
          <p:nvPr/>
        </p:nvSpPr>
        <p:spPr>
          <a:xfrm>
            <a:off x="3" y="4908973"/>
            <a:ext cx="12192000" cy="1966996"/>
          </a:xfrm>
          <a:prstGeom prst="round2SameRect">
            <a:avLst>
              <a:gd name="adj1" fmla="val 16787"/>
              <a:gd name="adj2" fmla="val 0"/>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Montserrat" pitchFamily="2" charset="77"/>
            </a:endParaRPr>
          </a:p>
        </p:txBody>
      </p:sp>
      <p:sp>
        <p:nvSpPr>
          <p:cNvPr id="4" name="Date Placeholder 3"/>
          <p:cNvSpPr>
            <a:spLocks noGrp="1"/>
          </p:cNvSpPr>
          <p:nvPr>
            <p:ph type="dt" sz="half" idx="10"/>
          </p:nvPr>
        </p:nvSpPr>
        <p:spPr>
          <a:xfrm>
            <a:off x="8585200" y="5276846"/>
            <a:ext cx="2743200" cy="365125"/>
          </a:xfrm>
        </p:spPr>
        <p:txBody>
          <a:bodyPr/>
          <a:lstStyle>
            <a:lvl1pPr algn="r">
              <a:defRPr b="0" i="1">
                <a:solidFill>
                  <a:srgbClr val="033C73"/>
                </a:solidFill>
                <a:latin typeface="Montserrat" pitchFamily="2" charset="77"/>
              </a:defRPr>
            </a:lvl1pPr>
          </a:lstStyle>
          <a:p>
            <a:fld id="{4586A4B2-0C9E-1145-A2B7-39D24624C902}" type="datetimeFigureOut">
              <a:rPr lang="en-US" smtClean="0"/>
              <a:pPr/>
              <a:t>9/3/2024</a:t>
            </a:fld>
            <a:endParaRPr lang="en-US"/>
          </a:p>
        </p:txBody>
      </p:sp>
      <p:sp>
        <p:nvSpPr>
          <p:cNvPr id="14" name="Title 1">
            <a:extLst>
              <a:ext uri="{FF2B5EF4-FFF2-40B4-BE49-F238E27FC236}">
                <a16:creationId xmlns:a16="http://schemas.microsoft.com/office/drawing/2014/main" id="{7128C3E3-5081-97F6-B57D-0EEFC90C629E}"/>
              </a:ext>
            </a:extLst>
          </p:cNvPr>
          <p:cNvSpPr>
            <a:spLocks noGrp="1"/>
          </p:cNvSpPr>
          <p:nvPr>
            <p:ph type="ctrTitle" hasCustomPrompt="1"/>
          </p:nvPr>
        </p:nvSpPr>
        <p:spPr>
          <a:xfrm>
            <a:off x="660399" y="6100343"/>
            <a:ext cx="6005095" cy="705556"/>
          </a:xfrm>
        </p:spPr>
        <p:txBody>
          <a:bodyPr anchor="ctr">
            <a:normAutofit/>
          </a:bodyPr>
          <a:lstStyle>
            <a:lvl1pPr algn="l">
              <a:defRPr sz="2667" b="0" i="0">
                <a:solidFill>
                  <a:schemeClr val="bg1"/>
                </a:solidFill>
                <a:latin typeface="Montserrat" pitchFamily="2" charset="77"/>
              </a:defRPr>
            </a:lvl1pPr>
          </a:lstStyle>
          <a:p>
            <a:r>
              <a:rPr lang="en-US"/>
              <a:t>Click to edit title</a:t>
            </a:r>
          </a:p>
        </p:txBody>
      </p:sp>
      <p:sp>
        <p:nvSpPr>
          <p:cNvPr id="16" name="Subtitle 2">
            <a:extLst>
              <a:ext uri="{FF2B5EF4-FFF2-40B4-BE49-F238E27FC236}">
                <a16:creationId xmlns:a16="http://schemas.microsoft.com/office/drawing/2014/main" id="{48AE07BE-AE3B-44D5-3368-FE8DC0480500}"/>
              </a:ext>
            </a:extLst>
          </p:cNvPr>
          <p:cNvSpPr>
            <a:spLocks noGrp="1"/>
          </p:cNvSpPr>
          <p:nvPr>
            <p:ph type="subTitle" idx="1" hasCustomPrompt="1"/>
          </p:nvPr>
        </p:nvSpPr>
        <p:spPr>
          <a:xfrm>
            <a:off x="6833937" y="6267196"/>
            <a:ext cx="5052075" cy="365125"/>
          </a:xfrm>
        </p:spPr>
        <p:txBody>
          <a:bodyPr>
            <a:noAutofit/>
          </a:bodyPr>
          <a:lstStyle>
            <a:lvl1pPr marL="0" indent="0" algn="l">
              <a:buNone/>
              <a:defRPr sz="2133" b="0" i="1">
                <a:solidFill>
                  <a:schemeClr val="bg1"/>
                </a:solidFill>
                <a:latin typeface="Montserrat Light"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subtitle</a:t>
            </a:r>
          </a:p>
        </p:txBody>
      </p:sp>
    </p:spTree>
    <p:extLst>
      <p:ext uri="{BB962C8B-B14F-4D97-AF65-F5344CB8AC3E}">
        <p14:creationId xmlns:p14="http://schemas.microsoft.com/office/powerpoint/2010/main" val="684225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VER 3">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76F45E3-6617-74CF-896E-7413412957FD}"/>
              </a:ext>
            </a:extLst>
          </p:cNvPr>
          <p:cNvSpPr>
            <a:spLocks noGrp="1"/>
          </p:cNvSpPr>
          <p:nvPr>
            <p:ph type="ctrTitle" hasCustomPrompt="1"/>
          </p:nvPr>
        </p:nvSpPr>
        <p:spPr>
          <a:xfrm>
            <a:off x="660399" y="5972006"/>
            <a:ext cx="6005095" cy="705556"/>
          </a:xfrm>
        </p:spPr>
        <p:txBody>
          <a:bodyPr anchor="ctr">
            <a:normAutofit/>
          </a:bodyPr>
          <a:lstStyle>
            <a:lvl1pPr algn="l">
              <a:defRPr sz="2667" b="0" i="0">
                <a:solidFill>
                  <a:schemeClr val="bg1"/>
                </a:solidFill>
                <a:latin typeface="Montserrat" pitchFamily="2" charset="77"/>
              </a:defRPr>
            </a:lvl1pPr>
          </a:lstStyle>
          <a:p>
            <a:r>
              <a:rPr lang="en-US"/>
              <a:t>Click to edit title</a:t>
            </a:r>
          </a:p>
        </p:txBody>
      </p:sp>
      <p:sp>
        <p:nvSpPr>
          <p:cNvPr id="6" name="Subtitle 2">
            <a:extLst>
              <a:ext uri="{FF2B5EF4-FFF2-40B4-BE49-F238E27FC236}">
                <a16:creationId xmlns:a16="http://schemas.microsoft.com/office/drawing/2014/main" id="{C9D97504-A06F-F313-A2F6-AFA54AAB5566}"/>
              </a:ext>
            </a:extLst>
          </p:cNvPr>
          <p:cNvSpPr>
            <a:spLocks noGrp="1"/>
          </p:cNvSpPr>
          <p:nvPr>
            <p:ph type="subTitle" idx="1" hasCustomPrompt="1"/>
          </p:nvPr>
        </p:nvSpPr>
        <p:spPr>
          <a:xfrm>
            <a:off x="6833937" y="6138859"/>
            <a:ext cx="4419600" cy="365125"/>
          </a:xfrm>
        </p:spPr>
        <p:txBody>
          <a:bodyPr>
            <a:noAutofit/>
          </a:bodyPr>
          <a:lstStyle>
            <a:lvl1pPr marL="0" indent="0" algn="l">
              <a:buNone/>
              <a:defRPr sz="2133" b="0" i="1">
                <a:solidFill>
                  <a:schemeClr val="bg1"/>
                </a:solidFill>
                <a:latin typeface="Montserrat Light"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subtitle</a:t>
            </a:r>
          </a:p>
        </p:txBody>
      </p:sp>
    </p:spTree>
    <p:extLst>
      <p:ext uri="{BB962C8B-B14F-4D97-AF65-F5344CB8AC3E}">
        <p14:creationId xmlns:p14="http://schemas.microsoft.com/office/powerpoint/2010/main" val="1736264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VER 4">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804C05-15E4-3FC8-4802-E275E64D4159}"/>
              </a:ext>
            </a:extLst>
          </p:cNvPr>
          <p:cNvSpPr>
            <a:spLocks noGrp="1"/>
          </p:cNvSpPr>
          <p:nvPr>
            <p:ph type="ctrTitle" hasCustomPrompt="1"/>
          </p:nvPr>
        </p:nvSpPr>
        <p:spPr>
          <a:xfrm>
            <a:off x="660399" y="5972006"/>
            <a:ext cx="6005095" cy="705556"/>
          </a:xfrm>
        </p:spPr>
        <p:txBody>
          <a:bodyPr anchor="ctr">
            <a:normAutofit/>
          </a:bodyPr>
          <a:lstStyle>
            <a:lvl1pPr algn="l">
              <a:defRPr sz="2667" b="0" i="0">
                <a:solidFill>
                  <a:schemeClr val="bg1"/>
                </a:solidFill>
                <a:latin typeface="Montserrat" pitchFamily="2" charset="77"/>
              </a:defRPr>
            </a:lvl1pPr>
          </a:lstStyle>
          <a:p>
            <a:r>
              <a:rPr lang="en-US"/>
              <a:t>Click to edit title</a:t>
            </a:r>
          </a:p>
        </p:txBody>
      </p:sp>
      <p:sp>
        <p:nvSpPr>
          <p:cNvPr id="5" name="Subtitle 2">
            <a:extLst>
              <a:ext uri="{FF2B5EF4-FFF2-40B4-BE49-F238E27FC236}">
                <a16:creationId xmlns:a16="http://schemas.microsoft.com/office/drawing/2014/main" id="{4350A22C-3B3F-5296-1AD8-2DCED7EAED9A}"/>
              </a:ext>
            </a:extLst>
          </p:cNvPr>
          <p:cNvSpPr>
            <a:spLocks noGrp="1"/>
          </p:cNvSpPr>
          <p:nvPr>
            <p:ph type="subTitle" idx="1" hasCustomPrompt="1"/>
          </p:nvPr>
        </p:nvSpPr>
        <p:spPr>
          <a:xfrm>
            <a:off x="6833937" y="6138859"/>
            <a:ext cx="4419600" cy="365125"/>
          </a:xfrm>
        </p:spPr>
        <p:txBody>
          <a:bodyPr>
            <a:noAutofit/>
          </a:bodyPr>
          <a:lstStyle>
            <a:lvl1pPr marL="0" indent="0" algn="l">
              <a:buNone/>
              <a:defRPr sz="2133" b="0" i="1">
                <a:solidFill>
                  <a:schemeClr val="bg1"/>
                </a:solidFill>
                <a:latin typeface="Montserrat Light"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subtitle</a:t>
            </a:r>
          </a:p>
        </p:txBody>
      </p:sp>
    </p:spTree>
    <p:extLst>
      <p:ext uri="{BB962C8B-B14F-4D97-AF65-F5344CB8AC3E}">
        <p14:creationId xmlns:p14="http://schemas.microsoft.com/office/powerpoint/2010/main" val="2485851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VER 5">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0C2CB7-B9B5-FAAA-81D2-2C864B1D15DE}"/>
              </a:ext>
            </a:extLst>
          </p:cNvPr>
          <p:cNvSpPr>
            <a:spLocks noGrp="1"/>
          </p:cNvSpPr>
          <p:nvPr>
            <p:ph type="ctrTitle" hasCustomPrompt="1"/>
          </p:nvPr>
        </p:nvSpPr>
        <p:spPr>
          <a:xfrm>
            <a:off x="660399" y="5972006"/>
            <a:ext cx="6005095" cy="705556"/>
          </a:xfrm>
        </p:spPr>
        <p:txBody>
          <a:bodyPr anchor="ctr">
            <a:normAutofit/>
          </a:bodyPr>
          <a:lstStyle>
            <a:lvl1pPr algn="l">
              <a:defRPr sz="2667" b="0" i="0">
                <a:solidFill>
                  <a:schemeClr val="bg1"/>
                </a:solidFill>
                <a:latin typeface="Montserrat" pitchFamily="2" charset="77"/>
              </a:defRPr>
            </a:lvl1pPr>
          </a:lstStyle>
          <a:p>
            <a:r>
              <a:rPr lang="en-US"/>
              <a:t>Click to edit title</a:t>
            </a:r>
          </a:p>
        </p:txBody>
      </p:sp>
      <p:sp>
        <p:nvSpPr>
          <p:cNvPr id="5" name="Subtitle 2">
            <a:extLst>
              <a:ext uri="{FF2B5EF4-FFF2-40B4-BE49-F238E27FC236}">
                <a16:creationId xmlns:a16="http://schemas.microsoft.com/office/drawing/2014/main" id="{37833A05-A101-269D-2AF1-3B58C3140024}"/>
              </a:ext>
            </a:extLst>
          </p:cNvPr>
          <p:cNvSpPr>
            <a:spLocks noGrp="1"/>
          </p:cNvSpPr>
          <p:nvPr>
            <p:ph type="subTitle" idx="1" hasCustomPrompt="1"/>
          </p:nvPr>
        </p:nvSpPr>
        <p:spPr>
          <a:xfrm>
            <a:off x="6833937" y="6138859"/>
            <a:ext cx="4419600" cy="365125"/>
          </a:xfrm>
        </p:spPr>
        <p:txBody>
          <a:bodyPr>
            <a:noAutofit/>
          </a:bodyPr>
          <a:lstStyle>
            <a:lvl1pPr marL="0" indent="0" algn="l">
              <a:buNone/>
              <a:defRPr sz="2133" b="0" i="1">
                <a:solidFill>
                  <a:schemeClr val="bg1"/>
                </a:solidFill>
                <a:latin typeface="Montserrat Light"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subtitle</a:t>
            </a:r>
          </a:p>
        </p:txBody>
      </p:sp>
    </p:spTree>
    <p:extLst>
      <p:ext uri="{BB962C8B-B14F-4D97-AF65-F5344CB8AC3E}">
        <p14:creationId xmlns:p14="http://schemas.microsoft.com/office/powerpoint/2010/main" val="20887078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VER 6">
    <p:spTree>
      <p:nvGrpSpPr>
        <p:cNvPr id="1" name=""/>
        <p:cNvGrpSpPr/>
        <p:nvPr/>
      </p:nvGrpSpPr>
      <p:grpSpPr>
        <a:xfrm>
          <a:off x="0" y="0"/>
          <a:ext cx="0" cy="0"/>
          <a:chOff x="0" y="0"/>
          <a:chExt cx="0" cy="0"/>
        </a:xfrm>
      </p:grpSpPr>
      <p:pic>
        <p:nvPicPr>
          <p:cNvPr id="25" name="Picture 24" descr="Shape&#10;&#10;Description automatically generated">
            <a:extLst>
              <a:ext uri="{FF2B5EF4-FFF2-40B4-BE49-F238E27FC236}">
                <a16:creationId xmlns:a16="http://schemas.microsoft.com/office/drawing/2014/main" id="{25038739-9700-D784-E4F5-CEE677C90C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0800000">
            <a:off x="0" y="0"/>
            <a:ext cx="6478520" cy="6858000"/>
          </a:xfrm>
          <a:prstGeom prst="rect">
            <a:avLst/>
          </a:prstGeom>
        </p:spPr>
      </p:pic>
      <p:sp>
        <p:nvSpPr>
          <p:cNvPr id="4" name="Title 1">
            <a:extLst>
              <a:ext uri="{FF2B5EF4-FFF2-40B4-BE49-F238E27FC236}">
                <a16:creationId xmlns:a16="http://schemas.microsoft.com/office/drawing/2014/main" id="{C9667C1D-BC20-EA39-5055-B72494DDAC5A}"/>
              </a:ext>
            </a:extLst>
          </p:cNvPr>
          <p:cNvSpPr>
            <a:spLocks noGrp="1"/>
          </p:cNvSpPr>
          <p:nvPr>
            <p:ph type="ctrTitle" hasCustomPrompt="1"/>
          </p:nvPr>
        </p:nvSpPr>
        <p:spPr>
          <a:xfrm>
            <a:off x="522929" y="4756082"/>
            <a:ext cx="3995833" cy="705556"/>
          </a:xfrm>
        </p:spPr>
        <p:txBody>
          <a:bodyPr anchor="ctr">
            <a:normAutofit/>
          </a:bodyPr>
          <a:lstStyle>
            <a:lvl1pPr algn="l">
              <a:defRPr sz="2667" b="0" i="0">
                <a:solidFill>
                  <a:srgbClr val="033C73"/>
                </a:solidFill>
                <a:latin typeface="Montserrat" pitchFamily="2" charset="77"/>
              </a:defRPr>
            </a:lvl1pPr>
          </a:lstStyle>
          <a:p>
            <a:r>
              <a:rPr lang="en-US"/>
              <a:t>Click to edit title</a:t>
            </a:r>
          </a:p>
        </p:txBody>
      </p:sp>
      <p:sp>
        <p:nvSpPr>
          <p:cNvPr id="5" name="Subtitle 2">
            <a:extLst>
              <a:ext uri="{FF2B5EF4-FFF2-40B4-BE49-F238E27FC236}">
                <a16:creationId xmlns:a16="http://schemas.microsoft.com/office/drawing/2014/main" id="{8A9EFFA7-A6C7-F31F-0800-8AE285C7337C}"/>
              </a:ext>
            </a:extLst>
          </p:cNvPr>
          <p:cNvSpPr>
            <a:spLocks noGrp="1"/>
          </p:cNvSpPr>
          <p:nvPr>
            <p:ph type="subTitle" idx="1" hasCustomPrompt="1"/>
          </p:nvPr>
        </p:nvSpPr>
        <p:spPr>
          <a:xfrm>
            <a:off x="522928" y="5588960"/>
            <a:ext cx="4419600" cy="365125"/>
          </a:xfrm>
        </p:spPr>
        <p:txBody>
          <a:bodyPr>
            <a:noAutofit/>
          </a:bodyPr>
          <a:lstStyle>
            <a:lvl1pPr marL="0" indent="0" algn="l">
              <a:buNone/>
              <a:defRPr sz="2133" b="0" i="1">
                <a:solidFill>
                  <a:srgbClr val="0075DF"/>
                </a:solidFill>
                <a:latin typeface="Montserrat Light"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subtitle</a:t>
            </a:r>
          </a:p>
        </p:txBody>
      </p:sp>
    </p:spTree>
    <p:extLst>
      <p:ext uri="{BB962C8B-B14F-4D97-AF65-F5344CB8AC3E}">
        <p14:creationId xmlns:p14="http://schemas.microsoft.com/office/powerpoint/2010/main" val="3387367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IVIDER 1">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A266A893-9B2F-2CED-B321-53759ED08AF9}"/>
              </a:ext>
            </a:extLst>
          </p:cNvPr>
          <p:cNvSpPr>
            <a:spLocks noGrp="1"/>
          </p:cNvSpPr>
          <p:nvPr>
            <p:ph type="body" sz="quarter" idx="10"/>
          </p:nvPr>
        </p:nvSpPr>
        <p:spPr>
          <a:xfrm>
            <a:off x="838199" y="812802"/>
            <a:ext cx="2977444" cy="3408996"/>
          </a:xfrm>
        </p:spPr>
        <p:txBody>
          <a:bodyPr>
            <a:noAutofit/>
          </a:bodyPr>
          <a:lstStyle>
            <a:lvl1pPr marL="0" indent="0">
              <a:buNone/>
              <a:defRPr sz="4400">
                <a:solidFill>
                  <a:schemeClr val="bg1"/>
                </a:solidFill>
                <a:latin typeface="Montserrat" pitchFamily="2" charset="77"/>
              </a:defRPr>
            </a:lvl1pPr>
            <a:lvl2pPr marL="457189" indent="0">
              <a:buNone/>
              <a:defRPr sz="4400">
                <a:latin typeface="Montserrat" pitchFamily="2" charset="77"/>
              </a:defRPr>
            </a:lvl2pPr>
            <a:lvl3pPr marL="914377" indent="0">
              <a:buNone/>
              <a:defRPr sz="4400">
                <a:latin typeface="Montserrat" pitchFamily="2" charset="77"/>
              </a:defRPr>
            </a:lvl3pPr>
            <a:lvl4pPr marL="1371566" indent="0">
              <a:buNone/>
              <a:defRPr sz="4400">
                <a:latin typeface="Montserrat" pitchFamily="2" charset="77"/>
              </a:defRPr>
            </a:lvl4pPr>
            <a:lvl5pPr marL="1828754" indent="0">
              <a:buNone/>
              <a:defRPr sz="4400">
                <a:latin typeface="Montserrat" pitchFamily="2" charset="77"/>
              </a:defRPr>
            </a:lvl5pPr>
          </a:lstStyle>
          <a:p>
            <a:pPr lvl="0"/>
            <a:r>
              <a:rPr lang="en-US"/>
              <a:t>Click to edit Master text styles</a:t>
            </a:r>
          </a:p>
        </p:txBody>
      </p:sp>
      <p:pic>
        <p:nvPicPr>
          <p:cNvPr id="3" name="Picture 2" descr="Icon&#10;&#10;Description automatically generated">
            <a:extLst>
              <a:ext uri="{FF2B5EF4-FFF2-40B4-BE49-F238E27FC236}">
                <a16:creationId xmlns:a16="http://schemas.microsoft.com/office/drawing/2014/main" id="{7783DF27-047D-E0AC-1558-B11020F31B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6500" y="6025722"/>
            <a:ext cx="537001" cy="522271"/>
          </a:xfrm>
          <a:prstGeom prst="rect">
            <a:avLst/>
          </a:prstGeom>
        </p:spPr>
      </p:pic>
      <p:pic>
        <p:nvPicPr>
          <p:cNvPr id="2" name="Picture 1" descr="Icon&#10;&#10;Description automatically generated">
            <a:extLst>
              <a:ext uri="{FF2B5EF4-FFF2-40B4-BE49-F238E27FC236}">
                <a16:creationId xmlns:a16="http://schemas.microsoft.com/office/drawing/2014/main" id="{2ECF3F85-CF77-AE27-D36D-C1B990EA30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6500" y="6025722"/>
            <a:ext cx="537001" cy="522271"/>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9BDBCB09-B4C4-710A-8529-71F3C0187D4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84906" y="5992489"/>
            <a:ext cx="1842249" cy="588736"/>
          </a:xfrm>
          <a:prstGeom prst="rect">
            <a:avLst/>
          </a:prstGeom>
        </p:spPr>
      </p:pic>
    </p:spTree>
    <p:extLst>
      <p:ext uri="{BB962C8B-B14F-4D97-AF65-F5344CB8AC3E}">
        <p14:creationId xmlns:p14="http://schemas.microsoft.com/office/powerpoint/2010/main" val="3770042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VIDER 2">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90861B10-325B-A9AA-B465-3E84A533DF7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906" y="5992489"/>
            <a:ext cx="1842249" cy="588736"/>
          </a:xfrm>
          <a:prstGeom prst="rect">
            <a:avLst/>
          </a:prstGeom>
        </p:spPr>
      </p:pic>
      <p:sp>
        <p:nvSpPr>
          <p:cNvPr id="6" name="Text Placeholder 15">
            <a:extLst>
              <a:ext uri="{FF2B5EF4-FFF2-40B4-BE49-F238E27FC236}">
                <a16:creationId xmlns:a16="http://schemas.microsoft.com/office/drawing/2014/main" id="{7A24F124-D215-5EB5-2324-3C3516B5CB91}"/>
              </a:ext>
            </a:extLst>
          </p:cNvPr>
          <p:cNvSpPr>
            <a:spLocks noGrp="1"/>
          </p:cNvSpPr>
          <p:nvPr>
            <p:ph type="body" sz="quarter" idx="10"/>
          </p:nvPr>
        </p:nvSpPr>
        <p:spPr>
          <a:xfrm>
            <a:off x="838199" y="812802"/>
            <a:ext cx="2977444" cy="3408996"/>
          </a:xfrm>
        </p:spPr>
        <p:txBody>
          <a:bodyPr>
            <a:noAutofit/>
          </a:bodyPr>
          <a:lstStyle>
            <a:lvl1pPr marL="0" indent="0">
              <a:buNone/>
              <a:defRPr sz="4400">
                <a:solidFill>
                  <a:schemeClr val="bg1"/>
                </a:solidFill>
                <a:latin typeface="Montserrat" pitchFamily="2" charset="77"/>
              </a:defRPr>
            </a:lvl1pPr>
            <a:lvl2pPr marL="457189" indent="0">
              <a:buNone/>
              <a:defRPr sz="4400">
                <a:latin typeface="Montserrat" pitchFamily="2" charset="77"/>
              </a:defRPr>
            </a:lvl2pPr>
            <a:lvl3pPr marL="914377" indent="0">
              <a:buNone/>
              <a:defRPr sz="4400">
                <a:latin typeface="Montserrat" pitchFamily="2" charset="77"/>
              </a:defRPr>
            </a:lvl3pPr>
            <a:lvl4pPr marL="1371566" indent="0">
              <a:buNone/>
              <a:defRPr sz="4400">
                <a:latin typeface="Montserrat" pitchFamily="2" charset="77"/>
              </a:defRPr>
            </a:lvl4pPr>
            <a:lvl5pPr marL="1828754" indent="0">
              <a:buNone/>
              <a:defRPr sz="4400">
                <a:latin typeface="Montserrat" pitchFamily="2" charset="77"/>
              </a:defRPr>
            </a:lvl5pPr>
          </a:lstStyle>
          <a:p>
            <a:pPr lvl="0"/>
            <a:r>
              <a:rPr lang="en-US"/>
              <a:t>Click to edit Master text styles</a:t>
            </a:r>
          </a:p>
        </p:txBody>
      </p:sp>
      <p:pic>
        <p:nvPicPr>
          <p:cNvPr id="2" name="Content Placeholder 18">
            <a:extLst>
              <a:ext uri="{FF2B5EF4-FFF2-40B4-BE49-F238E27FC236}">
                <a16:creationId xmlns:a16="http://schemas.microsoft.com/office/drawing/2014/main" id="{A4B320A0-9EA8-01B0-8F99-71485AAB2F8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89697" y="6229173"/>
            <a:ext cx="537001" cy="522271"/>
          </a:xfrm>
          <a:prstGeom prst="rect">
            <a:avLst/>
          </a:prstGeom>
          <a:noFill/>
          <a:ln>
            <a:noFill/>
          </a:ln>
        </p:spPr>
      </p:pic>
      <p:pic>
        <p:nvPicPr>
          <p:cNvPr id="15" name="Picture 14" descr="A picture containing text, clipart&#10;&#10;Description automatically generated">
            <a:extLst>
              <a:ext uri="{FF2B5EF4-FFF2-40B4-BE49-F238E27FC236}">
                <a16:creationId xmlns:a16="http://schemas.microsoft.com/office/drawing/2014/main" id="{FEF625E9-AFFA-315B-DEC5-6D51D90A912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8106" y="6195689"/>
            <a:ext cx="1842249" cy="588736"/>
          </a:xfrm>
          <a:prstGeom prst="rect">
            <a:avLst/>
          </a:prstGeom>
        </p:spPr>
      </p:pic>
    </p:spTree>
    <p:extLst>
      <p:ext uri="{BB962C8B-B14F-4D97-AF65-F5344CB8AC3E}">
        <p14:creationId xmlns:p14="http://schemas.microsoft.com/office/powerpoint/2010/main" val="4127522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REATHER 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9CD5EA8B-309C-AE4A-8280-05F991959E3E}" type="slidenum">
              <a:rPr lang="en-US" smtClean="0"/>
              <a:pPr/>
              <a:t>‹#›</a:t>
            </a:fld>
            <a:endParaRPr lang="en-US"/>
          </a:p>
        </p:txBody>
      </p:sp>
      <p:sp>
        <p:nvSpPr>
          <p:cNvPr id="3" name="Title 1">
            <a:extLst>
              <a:ext uri="{FF2B5EF4-FFF2-40B4-BE49-F238E27FC236}">
                <a16:creationId xmlns:a16="http://schemas.microsoft.com/office/drawing/2014/main" id="{3A54FFA0-5FF0-B7B4-024B-7FC37713449B}"/>
              </a:ext>
            </a:extLst>
          </p:cNvPr>
          <p:cNvSpPr>
            <a:spLocks noGrp="1"/>
          </p:cNvSpPr>
          <p:nvPr>
            <p:ph type="title" hasCustomPrompt="1"/>
          </p:nvPr>
        </p:nvSpPr>
        <p:spPr>
          <a:xfrm>
            <a:off x="7578725" y="870179"/>
            <a:ext cx="4243160" cy="2439080"/>
          </a:xfrm>
        </p:spPr>
        <p:txBody>
          <a:bodyPr anchor="t">
            <a:normAutofit/>
          </a:bodyPr>
          <a:lstStyle>
            <a:lvl1pPr>
              <a:defRPr sz="4800" b="0" i="0">
                <a:solidFill>
                  <a:schemeClr val="bg1"/>
                </a:solidFill>
                <a:latin typeface="Montserrat" pitchFamily="2" charset="77"/>
              </a:defRPr>
            </a:lvl1pPr>
          </a:lstStyle>
          <a:p>
            <a:r>
              <a:rPr lang="en-US"/>
              <a:t>Click to edit message / quote</a:t>
            </a:r>
          </a:p>
        </p:txBody>
      </p:sp>
    </p:spTree>
    <p:extLst>
      <p:ext uri="{BB962C8B-B14F-4D97-AF65-F5344CB8AC3E}">
        <p14:creationId xmlns:p14="http://schemas.microsoft.com/office/powerpoint/2010/main" val="14339301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0" i="1">
                <a:solidFill>
                  <a:schemeClr val="bg1"/>
                </a:solidFill>
                <a:latin typeface="Montserrat Medium" pitchFamily="2" charset="77"/>
              </a:defRPr>
            </a:lvl1pPr>
          </a:lstStyle>
          <a:p>
            <a:fld id="{9CD5EA8B-309C-AE4A-8280-05F991959E3E}" type="slidenum">
              <a:rPr lang="en-US" smtClean="0"/>
              <a:pPr/>
              <a:t>‹#›</a:t>
            </a:fld>
            <a:endParaRPr lang="en-US"/>
          </a:p>
        </p:txBody>
      </p:sp>
      <p:sp>
        <p:nvSpPr>
          <p:cNvPr id="7" name="Title 1">
            <a:extLst>
              <a:ext uri="{FF2B5EF4-FFF2-40B4-BE49-F238E27FC236}">
                <a16:creationId xmlns:a16="http://schemas.microsoft.com/office/drawing/2014/main" id="{5DBFA674-BB4C-B8E1-F14E-F3EAC9473A6E}"/>
              </a:ext>
            </a:extLst>
          </p:cNvPr>
          <p:cNvSpPr>
            <a:spLocks noGrp="1"/>
          </p:cNvSpPr>
          <p:nvPr>
            <p:ph type="title" hasCustomPrompt="1"/>
          </p:nvPr>
        </p:nvSpPr>
        <p:spPr>
          <a:xfrm>
            <a:off x="838201" y="365125"/>
            <a:ext cx="4822372" cy="1325563"/>
          </a:xfrm>
        </p:spPr>
        <p:txBody>
          <a:bodyPr anchor="t"/>
          <a:lstStyle>
            <a:lvl1pPr>
              <a:defRPr b="0" i="0">
                <a:solidFill>
                  <a:schemeClr val="bg1"/>
                </a:solidFill>
                <a:latin typeface="Montserrat" pitchFamily="2" charset="77"/>
              </a:defRPr>
            </a:lvl1pPr>
          </a:lstStyle>
          <a:p>
            <a:r>
              <a:rPr lang="en-US"/>
              <a:t>Click to edit title</a:t>
            </a:r>
          </a:p>
        </p:txBody>
      </p:sp>
      <p:sp>
        <p:nvSpPr>
          <p:cNvPr id="10" name="Content Placeholder 2">
            <a:extLst>
              <a:ext uri="{FF2B5EF4-FFF2-40B4-BE49-F238E27FC236}">
                <a16:creationId xmlns:a16="http://schemas.microsoft.com/office/drawing/2014/main" id="{2F63EA95-178B-4ACB-BF35-3502A3145007}"/>
              </a:ext>
            </a:extLst>
          </p:cNvPr>
          <p:cNvSpPr>
            <a:spLocks noGrp="1"/>
          </p:cNvSpPr>
          <p:nvPr>
            <p:ph idx="1"/>
          </p:nvPr>
        </p:nvSpPr>
        <p:spPr>
          <a:xfrm>
            <a:off x="838201" y="1825625"/>
            <a:ext cx="4822372" cy="4166864"/>
          </a:xfrm>
        </p:spPr>
        <p:txBody>
          <a:bodyPr/>
          <a:lstStyle>
            <a:lvl1pPr>
              <a:defRPr b="0" i="0">
                <a:solidFill>
                  <a:schemeClr val="bg1"/>
                </a:solidFill>
                <a:latin typeface="Montserrat" pitchFamily="2" charset="77"/>
              </a:defRPr>
            </a:lvl1pPr>
            <a:lvl2pPr>
              <a:buClr>
                <a:srgbClr val="0075DF"/>
              </a:buClr>
              <a:defRPr b="0" i="0">
                <a:solidFill>
                  <a:schemeClr val="bg1"/>
                </a:solidFill>
                <a:latin typeface="Montserrat" pitchFamily="2" charset="77"/>
              </a:defRPr>
            </a:lvl2pPr>
            <a:lvl3pPr>
              <a:buClr>
                <a:srgbClr val="0075DF"/>
              </a:buClr>
              <a:defRPr b="0" i="0">
                <a:solidFill>
                  <a:schemeClr val="bg1"/>
                </a:solidFill>
                <a:latin typeface="Montserrat" pitchFamily="2" charset="77"/>
              </a:defRPr>
            </a:lvl3pPr>
            <a:lvl4pPr>
              <a:buClr>
                <a:srgbClr val="0075DF"/>
              </a:buClr>
              <a:defRPr b="0" i="0">
                <a:solidFill>
                  <a:schemeClr val="bg1"/>
                </a:solidFill>
                <a:latin typeface="Montserrat" pitchFamily="2" charset="77"/>
              </a:defRPr>
            </a:lvl4pPr>
            <a:lvl5pPr>
              <a:buClr>
                <a:srgbClr val="0075DF"/>
              </a:buClr>
              <a:defRPr b="0" i="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164AD-584B-C7F4-4F9D-CB1D7A6793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FDBF93-DCAC-F8C0-FDE0-D3F51C3C4D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2B66CE-B6A1-7AC8-2503-8C988BD91EB4}"/>
              </a:ext>
            </a:extLst>
          </p:cNvPr>
          <p:cNvSpPr>
            <a:spLocks noGrp="1"/>
          </p:cNvSpPr>
          <p:nvPr>
            <p:ph type="dt" sz="half" idx="10"/>
          </p:nvPr>
        </p:nvSpPr>
        <p:spPr/>
        <p:txBody>
          <a:bodyPr/>
          <a:lstStyle/>
          <a:p>
            <a:fld id="{B67C7803-8752-4FDB-A904-77E0F1845BE9}" type="datetimeFigureOut">
              <a:rPr lang="en-US" smtClean="0"/>
              <a:t>9/3/2024</a:t>
            </a:fld>
            <a:endParaRPr lang="en-US"/>
          </a:p>
        </p:txBody>
      </p:sp>
      <p:sp>
        <p:nvSpPr>
          <p:cNvPr id="5" name="Footer Placeholder 4">
            <a:extLst>
              <a:ext uri="{FF2B5EF4-FFF2-40B4-BE49-F238E27FC236}">
                <a16:creationId xmlns:a16="http://schemas.microsoft.com/office/drawing/2014/main" id="{E08321C1-224D-3B4C-E848-F1865DD52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FCDBB-06AA-2BEA-1E7C-8524195800C2}"/>
              </a:ext>
            </a:extLst>
          </p:cNvPr>
          <p:cNvSpPr>
            <a:spLocks noGrp="1"/>
          </p:cNvSpPr>
          <p:nvPr>
            <p:ph type="sldNum" sz="quarter" idx="12"/>
          </p:nvPr>
        </p:nvSpPr>
        <p:spPr/>
        <p:txBody>
          <a:bodyPr/>
          <a:lstStyle/>
          <a:p>
            <a:fld id="{21ABC259-B339-41E9-8D76-16ABF4543AC2}" type="slidenum">
              <a:rPr lang="en-US" smtClean="0"/>
              <a:t>‹#›</a:t>
            </a:fld>
            <a:endParaRPr lang="en-US"/>
          </a:p>
        </p:txBody>
      </p:sp>
    </p:spTree>
    <p:extLst>
      <p:ext uri="{BB962C8B-B14F-4D97-AF65-F5344CB8AC3E}">
        <p14:creationId xmlns:p14="http://schemas.microsoft.com/office/powerpoint/2010/main" val="30705751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NTENT 3">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0" i="1">
                <a:solidFill>
                  <a:schemeClr val="bg1"/>
                </a:solidFill>
                <a:latin typeface="Montserrat Medium" pitchFamily="2" charset="77"/>
              </a:defRPr>
            </a:lvl1pPr>
          </a:lstStyle>
          <a:p>
            <a:fld id="{9CD5EA8B-309C-AE4A-8280-05F991959E3E}" type="slidenum">
              <a:rPr lang="en-US" smtClean="0"/>
              <a:pPr/>
              <a:t>‹#›</a:t>
            </a:fld>
            <a:endParaRPr lang="en-US"/>
          </a:p>
        </p:txBody>
      </p:sp>
      <p:sp>
        <p:nvSpPr>
          <p:cNvPr id="5" name="Title 1">
            <a:extLst>
              <a:ext uri="{FF2B5EF4-FFF2-40B4-BE49-F238E27FC236}">
                <a16:creationId xmlns:a16="http://schemas.microsoft.com/office/drawing/2014/main" id="{3076B763-C296-1ACB-AB80-1F34E43192D6}"/>
              </a:ext>
            </a:extLst>
          </p:cNvPr>
          <p:cNvSpPr>
            <a:spLocks noGrp="1"/>
          </p:cNvSpPr>
          <p:nvPr>
            <p:ph type="title" hasCustomPrompt="1"/>
          </p:nvPr>
        </p:nvSpPr>
        <p:spPr>
          <a:xfrm>
            <a:off x="838201" y="365125"/>
            <a:ext cx="4822372" cy="1325563"/>
          </a:xfrm>
        </p:spPr>
        <p:txBody>
          <a:bodyPr anchor="t"/>
          <a:lstStyle>
            <a:lvl1pPr>
              <a:defRPr b="0" i="0">
                <a:solidFill>
                  <a:schemeClr val="bg1"/>
                </a:solidFill>
                <a:latin typeface="Montserrat" pitchFamily="2" charset="77"/>
              </a:defRPr>
            </a:lvl1pPr>
          </a:lstStyle>
          <a:p>
            <a:r>
              <a:rPr lang="en-US"/>
              <a:t>Click to edit title</a:t>
            </a:r>
          </a:p>
        </p:txBody>
      </p:sp>
      <p:sp>
        <p:nvSpPr>
          <p:cNvPr id="10" name="Content Placeholder 2">
            <a:extLst>
              <a:ext uri="{FF2B5EF4-FFF2-40B4-BE49-F238E27FC236}">
                <a16:creationId xmlns:a16="http://schemas.microsoft.com/office/drawing/2014/main" id="{7BA23688-466B-94EF-CDB3-92725437842D}"/>
              </a:ext>
            </a:extLst>
          </p:cNvPr>
          <p:cNvSpPr>
            <a:spLocks noGrp="1"/>
          </p:cNvSpPr>
          <p:nvPr>
            <p:ph idx="1"/>
          </p:nvPr>
        </p:nvSpPr>
        <p:spPr>
          <a:xfrm>
            <a:off x="838201" y="1825625"/>
            <a:ext cx="4822372" cy="4351339"/>
          </a:xfrm>
        </p:spPr>
        <p:txBody>
          <a:bodyPr/>
          <a:lstStyle>
            <a:lvl1pPr>
              <a:defRPr b="0" i="0">
                <a:solidFill>
                  <a:schemeClr val="bg1"/>
                </a:solidFill>
                <a:latin typeface="Montserrat" pitchFamily="2" charset="77"/>
              </a:defRPr>
            </a:lvl1pPr>
            <a:lvl2pPr>
              <a:buClr>
                <a:schemeClr val="accent5"/>
              </a:buClr>
              <a:defRPr b="0" i="0">
                <a:solidFill>
                  <a:schemeClr val="bg1"/>
                </a:solidFill>
                <a:latin typeface="Montserrat" pitchFamily="2" charset="77"/>
              </a:defRPr>
            </a:lvl2pPr>
            <a:lvl3pPr>
              <a:buClr>
                <a:schemeClr val="accent5"/>
              </a:buClr>
              <a:defRPr b="0" i="0">
                <a:solidFill>
                  <a:schemeClr val="bg1"/>
                </a:solidFill>
                <a:latin typeface="Montserrat" pitchFamily="2" charset="77"/>
              </a:defRPr>
            </a:lvl3pPr>
            <a:lvl4pPr>
              <a:buClr>
                <a:schemeClr val="accent5"/>
              </a:buClr>
              <a:defRPr b="0" i="0">
                <a:solidFill>
                  <a:schemeClr val="bg1"/>
                </a:solidFill>
                <a:latin typeface="Montserrat" pitchFamily="2" charset="77"/>
              </a:defRPr>
            </a:lvl4pPr>
            <a:lvl5pPr>
              <a:buClr>
                <a:schemeClr val="accent5"/>
              </a:buClr>
              <a:defRPr b="0" i="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23704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CONTEN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78804" y="365125"/>
            <a:ext cx="7674997" cy="1325563"/>
          </a:xfrm>
        </p:spPr>
        <p:txBody>
          <a:bodyPr anchor="t"/>
          <a:lstStyle>
            <a:lvl1pPr>
              <a:defRPr b="0" i="0">
                <a:solidFill>
                  <a:srgbClr val="033C73"/>
                </a:solidFill>
                <a:latin typeface="Montserrat" pitchFamily="2" charset="77"/>
              </a:defRPr>
            </a:lvl1pPr>
          </a:lstStyle>
          <a:p>
            <a:r>
              <a:rPr lang="en-US"/>
              <a:t>Click to edit title</a:t>
            </a:r>
          </a:p>
        </p:txBody>
      </p:sp>
      <p:sp>
        <p:nvSpPr>
          <p:cNvPr id="3" name="Content Placeholder 2"/>
          <p:cNvSpPr>
            <a:spLocks noGrp="1"/>
          </p:cNvSpPr>
          <p:nvPr>
            <p:ph idx="1"/>
          </p:nvPr>
        </p:nvSpPr>
        <p:spPr>
          <a:xfrm>
            <a:off x="3678804" y="1825625"/>
            <a:ext cx="7674997" cy="4351339"/>
          </a:xfrm>
        </p:spPr>
        <p:txBody>
          <a:bodyPr/>
          <a:lstStyle>
            <a:lvl1pPr>
              <a:defRPr b="0" i="0">
                <a:solidFill>
                  <a:srgbClr val="033C73"/>
                </a:solidFill>
                <a:latin typeface="Montserrat" pitchFamily="2" charset="77"/>
              </a:defRPr>
            </a:lvl1pPr>
            <a:lvl2pPr>
              <a:buClr>
                <a:srgbClr val="0075DF"/>
              </a:buClr>
              <a:defRPr b="0" i="0">
                <a:solidFill>
                  <a:srgbClr val="0075DF"/>
                </a:solidFill>
                <a:latin typeface="Montserrat" pitchFamily="2" charset="77"/>
              </a:defRPr>
            </a:lvl2pPr>
            <a:lvl3pPr>
              <a:buClr>
                <a:srgbClr val="0075DF"/>
              </a:buClr>
              <a:defRPr b="0" i="0">
                <a:solidFill>
                  <a:schemeClr val="tx1">
                    <a:lumMod val="50000"/>
                    <a:lumOff val="50000"/>
                  </a:schemeClr>
                </a:solidFill>
                <a:latin typeface="Montserrat" pitchFamily="2" charset="77"/>
              </a:defRPr>
            </a:lvl3pPr>
            <a:lvl4pPr>
              <a:buClr>
                <a:srgbClr val="0075DF"/>
              </a:buClr>
              <a:defRPr b="0" i="0">
                <a:solidFill>
                  <a:schemeClr val="tx1">
                    <a:lumMod val="50000"/>
                    <a:lumOff val="50000"/>
                  </a:schemeClr>
                </a:solidFill>
                <a:latin typeface="Montserrat" pitchFamily="2" charset="77"/>
              </a:defRPr>
            </a:lvl4pPr>
            <a:lvl5pPr>
              <a:buClr>
                <a:srgbClr val="0075DF"/>
              </a:buClr>
              <a:defRPr b="0" i="0">
                <a:solidFill>
                  <a:schemeClr val="tx1">
                    <a:lumMod val="50000"/>
                    <a:lumOff val="50000"/>
                  </a:schemeClr>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b="0" i="1">
                <a:solidFill>
                  <a:schemeClr val="bg1"/>
                </a:solidFill>
                <a:latin typeface="Montserrat Medium" pitchFamily="2" charset="77"/>
              </a:defRPr>
            </a:lvl1pPr>
          </a:lstStyle>
          <a:p>
            <a:fld id="{9CD5EA8B-309C-AE4A-8280-05F991959E3E}" type="slidenum">
              <a:rPr lang="en-US" smtClean="0"/>
              <a:pPr/>
              <a:t>‹#›</a:t>
            </a:fld>
            <a:endParaRPr lang="en-US"/>
          </a:p>
        </p:txBody>
      </p:sp>
    </p:spTree>
    <p:extLst>
      <p:ext uri="{BB962C8B-B14F-4D97-AF65-F5344CB8AC3E}">
        <p14:creationId xmlns:p14="http://schemas.microsoft.com/office/powerpoint/2010/main" val="2299458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3_CONTENT 4">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21EA12A2-82A2-8594-F206-49A943C1FB5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906" y="5992489"/>
            <a:ext cx="1842249" cy="588736"/>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29292317-6A67-C652-231D-A72759BD2C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530088" y="0"/>
            <a:ext cx="11661913" cy="6858000"/>
          </a:xfrm>
          <a:prstGeom prst="rect">
            <a:avLst/>
          </a:prstGeom>
        </p:spPr>
      </p:pic>
      <p:sp>
        <p:nvSpPr>
          <p:cNvPr id="2" name="Title 1"/>
          <p:cNvSpPr>
            <a:spLocks noGrp="1"/>
          </p:cNvSpPr>
          <p:nvPr>
            <p:ph type="title" hasCustomPrompt="1"/>
          </p:nvPr>
        </p:nvSpPr>
        <p:spPr>
          <a:xfrm>
            <a:off x="3678804" y="365125"/>
            <a:ext cx="7674997" cy="1325563"/>
          </a:xfrm>
        </p:spPr>
        <p:txBody>
          <a:bodyPr anchor="t"/>
          <a:lstStyle>
            <a:lvl1pPr>
              <a:defRPr b="0" i="0">
                <a:solidFill>
                  <a:srgbClr val="033C73"/>
                </a:solidFill>
                <a:latin typeface="Montserrat" pitchFamily="2" charset="77"/>
              </a:defRPr>
            </a:lvl1pPr>
          </a:lstStyle>
          <a:p>
            <a:r>
              <a:rPr lang="en-US"/>
              <a:t>Click to edit title</a:t>
            </a:r>
          </a:p>
        </p:txBody>
      </p:sp>
      <p:sp>
        <p:nvSpPr>
          <p:cNvPr id="3" name="Content Placeholder 2"/>
          <p:cNvSpPr>
            <a:spLocks noGrp="1"/>
          </p:cNvSpPr>
          <p:nvPr>
            <p:ph idx="1"/>
          </p:nvPr>
        </p:nvSpPr>
        <p:spPr>
          <a:xfrm>
            <a:off x="3678804" y="1825625"/>
            <a:ext cx="7674997" cy="4351339"/>
          </a:xfrm>
        </p:spPr>
        <p:txBody>
          <a:bodyPr/>
          <a:lstStyle>
            <a:lvl1pPr>
              <a:defRPr b="0" i="0">
                <a:solidFill>
                  <a:srgbClr val="033C73"/>
                </a:solidFill>
                <a:latin typeface="Montserrat" pitchFamily="2" charset="77"/>
              </a:defRPr>
            </a:lvl1pPr>
            <a:lvl2pPr>
              <a:buClr>
                <a:srgbClr val="0075DF"/>
              </a:buClr>
              <a:defRPr b="0" i="0">
                <a:solidFill>
                  <a:srgbClr val="0075DF"/>
                </a:solidFill>
                <a:latin typeface="Montserrat" pitchFamily="2" charset="77"/>
              </a:defRPr>
            </a:lvl2pPr>
            <a:lvl3pPr>
              <a:buClr>
                <a:srgbClr val="0075DF"/>
              </a:buClr>
              <a:defRPr b="0" i="0">
                <a:solidFill>
                  <a:schemeClr val="tx1">
                    <a:lumMod val="50000"/>
                    <a:lumOff val="50000"/>
                  </a:schemeClr>
                </a:solidFill>
                <a:latin typeface="Montserrat" pitchFamily="2" charset="77"/>
              </a:defRPr>
            </a:lvl3pPr>
            <a:lvl4pPr>
              <a:buClr>
                <a:srgbClr val="0075DF"/>
              </a:buClr>
              <a:defRPr b="0" i="0">
                <a:solidFill>
                  <a:schemeClr val="tx1">
                    <a:lumMod val="50000"/>
                    <a:lumOff val="50000"/>
                  </a:schemeClr>
                </a:solidFill>
                <a:latin typeface="Montserrat" pitchFamily="2" charset="77"/>
              </a:defRPr>
            </a:lvl4pPr>
            <a:lvl5pPr>
              <a:buClr>
                <a:srgbClr val="0075DF"/>
              </a:buClr>
              <a:defRPr b="0" i="0">
                <a:solidFill>
                  <a:schemeClr val="tx1">
                    <a:lumMod val="50000"/>
                    <a:lumOff val="50000"/>
                  </a:schemeClr>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b="0" i="1">
                <a:solidFill>
                  <a:schemeClr val="bg1"/>
                </a:solidFill>
                <a:latin typeface="Montserrat Medium" pitchFamily="2" charset="77"/>
              </a:defRPr>
            </a:lvl1pPr>
          </a:lstStyle>
          <a:p>
            <a:fld id="{9CD5EA8B-309C-AE4A-8280-05F991959E3E}" type="slidenum">
              <a:rPr lang="en-US" smtClean="0"/>
              <a:pPr/>
              <a:t>‹#›</a:t>
            </a:fld>
            <a:endParaRPr lang="en-US"/>
          </a:p>
        </p:txBody>
      </p:sp>
    </p:spTree>
    <p:extLst>
      <p:ext uri="{BB962C8B-B14F-4D97-AF65-F5344CB8AC3E}">
        <p14:creationId xmlns:p14="http://schemas.microsoft.com/office/powerpoint/2010/main" val="182113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_CONTENT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1035" y="365125"/>
            <a:ext cx="7674997" cy="1325563"/>
          </a:xfrm>
        </p:spPr>
        <p:txBody>
          <a:bodyPr anchor="t"/>
          <a:lstStyle>
            <a:lvl1pPr>
              <a:defRPr b="0" i="0">
                <a:solidFill>
                  <a:schemeClr val="bg1"/>
                </a:solidFill>
                <a:latin typeface="Montserrat" pitchFamily="2" charset="77"/>
              </a:defRPr>
            </a:lvl1pPr>
          </a:lstStyle>
          <a:p>
            <a:r>
              <a:rPr lang="en-US"/>
              <a:t>Click to edit title</a:t>
            </a:r>
          </a:p>
        </p:txBody>
      </p:sp>
      <p:sp>
        <p:nvSpPr>
          <p:cNvPr id="3" name="Content Placeholder 2"/>
          <p:cNvSpPr>
            <a:spLocks noGrp="1"/>
          </p:cNvSpPr>
          <p:nvPr>
            <p:ph idx="1"/>
          </p:nvPr>
        </p:nvSpPr>
        <p:spPr>
          <a:xfrm>
            <a:off x="3711035" y="1825625"/>
            <a:ext cx="7674997" cy="4351339"/>
          </a:xfrm>
        </p:spPr>
        <p:txBody>
          <a:bodyPr/>
          <a:lstStyle>
            <a:lvl1pPr>
              <a:defRPr b="0" i="0">
                <a:solidFill>
                  <a:schemeClr val="bg1"/>
                </a:solidFill>
                <a:latin typeface="Montserrat" pitchFamily="2" charset="77"/>
              </a:defRPr>
            </a:lvl1pPr>
            <a:lvl2pPr>
              <a:defRPr b="0" i="0">
                <a:solidFill>
                  <a:schemeClr val="bg1"/>
                </a:solidFill>
                <a:latin typeface="Montserrat" pitchFamily="2" charset="77"/>
              </a:defRPr>
            </a:lvl2pPr>
            <a:lvl3pPr>
              <a:defRPr b="0" i="0">
                <a:solidFill>
                  <a:schemeClr val="bg1"/>
                </a:solidFill>
                <a:latin typeface="Montserrat" pitchFamily="2" charset="77"/>
              </a:defRPr>
            </a:lvl3pPr>
            <a:lvl4pPr>
              <a:defRPr b="0" i="0">
                <a:solidFill>
                  <a:schemeClr val="bg1"/>
                </a:solidFill>
                <a:latin typeface="Montserrat" pitchFamily="2" charset="77"/>
              </a:defRPr>
            </a:lvl4pPr>
            <a:lvl5pPr>
              <a:defRPr b="0" i="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b="0" i="1">
                <a:solidFill>
                  <a:schemeClr val="bg1"/>
                </a:solidFill>
                <a:latin typeface="Montserrat Medium" pitchFamily="2" charset="77"/>
              </a:defRPr>
            </a:lvl1pPr>
          </a:lstStyle>
          <a:p>
            <a:fld id="{9CD5EA8B-309C-AE4A-8280-05F991959E3E}" type="slidenum">
              <a:rPr lang="en-US" smtClean="0"/>
              <a:pPr/>
              <a:t>‹#›</a:t>
            </a:fld>
            <a:endParaRPr lang="en-US"/>
          </a:p>
        </p:txBody>
      </p:sp>
    </p:spTree>
    <p:extLst>
      <p:ext uri="{BB962C8B-B14F-4D97-AF65-F5344CB8AC3E}">
        <p14:creationId xmlns:p14="http://schemas.microsoft.com/office/powerpoint/2010/main" val="37176646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_CONTENT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4882" y="365125"/>
            <a:ext cx="7578919" cy="1325563"/>
          </a:xfrm>
        </p:spPr>
        <p:txBody>
          <a:bodyPr anchor="t"/>
          <a:lstStyle>
            <a:lvl1pPr>
              <a:defRPr b="0" i="0">
                <a:solidFill>
                  <a:schemeClr val="bg1"/>
                </a:solidFill>
                <a:latin typeface="Montserrat" pitchFamily="2" charset="77"/>
              </a:defRPr>
            </a:lvl1pPr>
          </a:lstStyle>
          <a:p>
            <a:r>
              <a:rPr lang="en-US"/>
              <a:t>Click to edit title</a:t>
            </a:r>
          </a:p>
        </p:txBody>
      </p:sp>
      <p:sp>
        <p:nvSpPr>
          <p:cNvPr id="3" name="Content Placeholder 2"/>
          <p:cNvSpPr>
            <a:spLocks noGrp="1"/>
          </p:cNvSpPr>
          <p:nvPr>
            <p:ph idx="1"/>
          </p:nvPr>
        </p:nvSpPr>
        <p:spPr>
          <a:xfrm>
            <a:off x="3774882" y="1825625"/>
            <a:ext cx="7578919" cy="4351339"/>
          </a:xfrm>
        </p:spPr>
        <p:txBody>
          <a:bodyPr/>
          <a:lstStyle>
            <a:lvl1pPr>
              <a:defRPr b="0" i="0">
                <a:solidFill>
                  <a:schemeClr val="bg1"/>
                </a:solidFill>
                <a:latin typeface="Montserrat" pitchFamily="2" charset="77"/>
              </a:defRPr>
            </a:lvl1pPr>
            <a:lvl2pPr>
              <a:buClr>
                <a:srgbClr val="0075DF"/>
              </a:buClr>
              <a:defRPr b="0" i="0">
                <a:solidFill>
                  <a:schemeClr val="bg1"/>
                </a:solidFill>
                <a:latin typeface="Montserrat" pitchFamily="2" charset="77"/>
              </a:defRPr>
            </a:lvl2pPr>
            <a:lvl3pPr>
              <a:buClr>
                <a:srgbClr val="0075DF"/>
              </a:buClr>
              <a:defRPr b="0" i="0">
                <a:solidFill>
                  <a:schemeClr val="bg1"/>
                </a:solidFill>
                <a:latin typeface="Montserrat" pitchFamily="2" charset="77"/>
              </a:defRPr>
            </a:lvl3pPr>
            <a:lvl4pPr>
              <a:buClr>
                <a:srgbClr val="0075DF"/>
              </a:buClr>
              <a:defRPr b="0" i="0">
                <a:solidFill>
                  <a:schemeClr val="bg1"/>
                </a:solidFill>
                <a:latin typeface="Montserrat" pitchFamily="2" charset="77"/>
              </a:defRPr>
            </a:lvl4pPr>
            <a:lvl5pPr>
              <a:buClr>
                <a:srgbClr val="0075DF"/>
              </a:buClr>
              <a:defRPr b="0" i="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b="0" i="1">
                <a:solidFill>
                  <a:schemeClr val="bg1"/>
                </a:solidFill>
                <a:latin typeface="Montserrat Medium" pitchFamily="2" charset="77"/>
              </a:defRPr>
            </a:lvl1pPr>
          </a:lstStyle>
          <a:p>
            <a:fld id="{9CD5EA8B-309C-AE4A-8280-05F991959E3E}" type="slidenum">
              <a:rPr lang="en-US" smtClean="0"/>
              <a:pPr/>
              <a:t>‹#›</a:t>
            </a:fld>
            <a:endParaRPr lang="en-US"/>
          </a:p>
        </p:txBody>
      </p:sp>
    </p:spTree>
    <p:extLst>
      <p:ext uri="{BB962C8B-B14F-4D97-AF65-F5344CB8AC3E}">
        <p14:creationId xmlns:p14="http://schemas.microsoft.com/office/powerpoint/2010/main" val="6320045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CONTENT 7">
    <p:spTree>
      <p:nvGrpSpPr>
        <p:cNvPr id="1" name=""/>
        <p:cNvGrpSpPr/>
        <p:nvPr/>
      </p:nvGrpSpPr>
      <p:grpSpPr>
        <a:xfrm>
          <a:off x="0" y="0"/>
          <a:ext cx="0" cy="0"/>
          <a:chOff x="0" y="0"/>
          <a:chExt cx="0" cy="0"/>
        </a:xfrm>
      </p:grpSpPr>
      <p:sp>
        <p:nvSpPr>
          <p:cNvPr id="14" name="Slide Number Placeholder 6">
            <a:extLst>
              <a:ext uri="{FF2B5EF4-FFF2-40B4-BE49-F238E27FC236}">
                <a16:creationId xmlns:a16="http://schemas.microsoft.com/office/drawing/2014/main" id="{401DDBF0-5AD5-E8E1-9B82-2B0A39747B26}"/>
              </a:ext>
            </a:extLst>
          </p:cNvPr>
          <p:cNvSpPr txBox="1">
            <a:spLocks/>
          </p:cNvSpPr>
          <p:nvPr/>
        </p:nvSpPr>
        <p:spPr>
          <a:xfrm>
            <a:off x="8610600" y="6356351"/>
            <a:ext cx="2743200" cy="365125"/>
          </a:xfrm>
          <a:prstGeom prst="rect">
            <a:avLst/>
          </a:prstGeom>
        </p:spPr>
        <p:txBody>
          <a:bodyPr vert="horz" lIns="121920" tIns="60960" rIns="121920" bIns="60960" rtlCol="0" anchor="ctr"/>
          <a:lstStyle>
            <a:defPPr>
              <a:defRPr lang="en-US"/>
            </a:defPPr>
            <a:lvl1pPr marL="0" algn="r" defTabSz="457200" rtl="0" eaLnBrk="1" latinLnBrk="0" hangingPunct="1">
              <a:defRPr sz="900" b="0" i="0" kern="1200">
                <a:solidFill>
                  <a:schemeClr val="tx1">
                    <a:tint val="75000"/>
                  </a:schemeClr>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D5EA8B-309C-AE4A-8280-05F991959E3E}" type="slidenum">
              <a:rPr lang="en-US" sz="1200" smtClean="0"/>
              <a:pPr/>
              <a:t>‹#›</a:t>
            </a:fld>
            <a:endParaRPr lang="en-US" sz="1200"/>
          </a:p>
        </p:txBody>
      </p:sp>
      <p:sp>
        <p:nvSpPr>
          <p:cNvPr id="9" name="Slide Number Placeholder 8"/>
          <p:cNvSpPr>
            <a:spLocks noGrp="1"/>
          </p:cNvSpPr>
          <p:nvPr>
            <p:ph type="sldNum" sz="quarter" idx="12"/>
          </p:nvPr>
        </p:nvSpPr>
        <p:spPr/>
        <p:txBody>
          <a:bodyPr/>
          <a:lstStyle>
            <a:lvl1pPr>
              <a:defRPr b="0" i="0">
                <a:solidFill>
                  <a:schemeClr val="bg2"/>
                </a:solidFill>
                <a:latin typeface="Montserrat" pitchFamily="2" charset="77"/>
              </a:defRPr>
            </a:lvl1pPr>
          </a:lstStyle>
          <a:p>
            <a:fld id="{9CD5EA8B-309C-AE4A-8280-05F991959E3E}" type="slidenum">
              <a:rPr lang="en-US" smtClean="0"/>
              <a:pPr/>
              <a:t>‹#›</a:t>
            </a:fld>
            <a:endParaRPr lang="en-US"/>
          </a:p>
        </p:txBody>
      </p:sp>
      <p:sp>
        <p:nvSpPr>
          <p:cNvPr id="3" name="Text Placeholder 2"/>
          <p:cNvSpPr>
            <a:spLocks noGrp="1"/>
          </p:cNvSpPr>
          <p:nvPr>
            <p:ph type="body" idx="1"/>
          </p:nvPr>
        </p:nvSpPr>
        <p:spPr>
          <a:xfrm>
            <a:off x="392812" y="4436754"/>
            <a:ext cx="3227320" cy="1823741"/>
          </a:xfrm>
        </p:spPr>
        <p:txBody>
          <a:bodyPr anchor="t">
            <a:normAutofit/>
          </a:bodyPr>
          <a:lstStyle>
            <a:lvl1pPr marL="0" indent="0">
              <a:buNone/>
              <a:defRPr sz="2133" b="0" i="0">
                <a:solidFill>
                  <a:schemeClr val="bg2"/>
                </a:solidFill>
                <a:latin typeface="Montserrat"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422681" y="4436753"/>
            <a:ext cx="3420403" cy="1823743"/>
          </a:xfrm>
        </p:spPr>
        <p:txBody>
          <a:bodyPr anchor="t">
            <a:normAutofit/>
          </a:bodyPr>
          <a:lstStyle>
            <a:lvl1pPr marL="0" indent="0">
              <a:buNone/>
              <a:defRPr sz="2133" b="0" i="0">
                <a:solidFill>
                  <a:schemeClr val="bg2"/>
                </a:solidFill>
                <a:latin typeface="Montserrat"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0" name="Text Placeholder 4">
            <a:extLst>
              <a:ext uri="{FF2B5EF4-FFF2-40B4-BE49-F238E27FC236}">
                <a16:creationId xmlns:a16="http://schemas.microsoft.com/office/drawing/2014/main" id="{80B70A8C-680E-8DBE-4291-146514AD3C82}"/>
              </a:ext>
            </a:extLst>
          </p:cNvPr>
          <p:cNvSpPr>
            <a:spLocks noGrp="1"/>
          </p:cNvSpPr>
          <p:nvPr>
            <p:ph type="body" sz="quarter" idx="13"/>
          </p:nvPr>
        </p:nvSpPr>
        <p:spPr>
          <a:xfrm>
            <a:off x="8610600" y="4436753"/>
            <a:ext cx="3420403" cy="1823743"/>
          </a:xfrm>
        </p:spPr>
        <p:txBody>
          <a:bodyPr anchor="t">
            <a:normAutofit/>
          </a:bodyPr>
          <a:lstStyle>
            <a:lvl1pPr marL="0" indent="0">
              <a:buNone/>
              <a:defRPr sz="2133" b="0" i="0">
                <a:solidFill>
                  <a:schemeClr val="bg2"/>
                </a:solidFill>
                <a:latin typeface="Montserrat"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Tree>
    <p:extLst>
      <p:ext uri="{BB962C8B-B14F-4D97-AF65-F5344CB8AC3E}">
        <p14:creationId xmlns:p14="http://schemas.microsoft.com/office/powerpoint/2010/main" val="9311539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CONTENT 8">
    <p:spTree>
      <p:nvGrpSpPr>
        <p:cNvPr id="1" name=""/>
        <p:cNvGrpSpPr/>
        <p:nvPr/>
      </p:nvGrpSpPr>
      <p:grpSpPr>
        <a:xfrm>
          <a:off x="0" y="0"/>
          <a:ext cx="0" cy="0"/>
          <a:chOff x="0" y="0"/>
          <a:chExt cx="0" cy="0"/>
        </a:xfrm>
      </p:grpSpPr>
      <p:sp>
        <p:nvSpPr>
          <p:cNvPr id="14" name="Slide Number Placeholder 6">
            <a:extLst>
              <a:ext uri="{FF2B5EF4-FFF2-40B4-BE49-F238E27FC236}">
                <a16:creationId xmlns:a16="http://schemas.microsoft.com/office/drawing/2014/main" id="{401DDBF0-5AD5-E8E1-9B82-2B0A39747B26}"/>
              </a:ext>
            </a:extLst>
          </p:cNvPr>
          <p:cNvSpPr txBox="1">
            <a:spLocks/>
          </p:cNvSpPr>
          <p:nvPr/>
        </p:nvSpPr>
        <p:spPr>
          <a:xfrm>
            <a:off x="8610600" y="6356351"/>
            <a:ext cx="2743200" cy="365125"/>
          </a:xfrm>
          <a:prstGeom prst="rect">
            <a:avLst/>
          </a:prstGeom>
        </p:spPr>
        <p:txBody>
          <a:bodyPr vert="horz" lIns="121920" tIns="60960" rIns="121920" bIns="60960" rtlCol="0" anchor="ctr"/>
          <a:lstStyle>
            <a:defPPr>
              <a:defRPr lang="en-US"/>
            </a:defPPr>
            <a:lvl1pPr marL="0" algn="r" defTabSz="457200" rtl="0" eaLnBrk="1" latinLnBrk="0" hangingPunct="1">
              <a:defRPr sz="900" b="0" i="0" kern="1200">
                <a:solidFill>
                  <a:schemeClr val="tx1">
                    <a:tint val="75000"/>
                  </a:schemeClr>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D5EA8B-309C-AE4A-8280-05F991959E3E}" type="slidenum">
              <a:rPr lang="en-US" sz="1200" smtClean="0"/>
              <a:pPr/>
              <a:t>‹#›</a:t>
            </a:fld>
            <a:endParaRPr lang="en-US" sz="1200"/>
          </a:p>
        </p:txBody>
      </p:sp>
      <p:sp>
        <p:nvSpPr>
          <p:cNvPr id="3" name="Text Placeholder 2"/>
          <p:cNvSpPr>
            <a:spLocks noGrp="1"/>
          </p:cNvSpPr>
          <p:nvPr>
            <p:ph type="body" idx="1"/>
          </p:nvPr>
        </p:nvSpPr>
        <p:spPr>
          <a:xfrm>
            <a:off x="392812" y="4436754"/>
            <a:ext cx="3227320" cy="1843095"/>
          </a:xfrm>
        </p:spPr>
        <p:txBody>
          <a:bodyPr anchor="t">
            <a:normAutofit/>
          </a:bodyPr>
          <a:lstStyle>
            <a:lvl1pPr marL="0" indent="0">
              <a:buNone/>
              <a:defRPr sz="2133" b="0" i="0">
                <a:solidFill>
                  <a:srgbClr val="033C73"/>
                </a:solidFill>
                <a:latin typeface="Montserrat"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422681" y="4436753"/>
            <a:ext cx="3420403" cy="1843096"/>
          </a:xfrm>
        </p:spPr>
        <p:txBody>
          <a:bodyPr anchor="t">
            <a:normAutofit/>
          </a:bodyPr>
          <a:lstStyle>
            <a:lvl1pPr marL="0" indent="0">
              <a:buNone/>
              <a:defRPr sz="2133" b="0" i="0">
                <a:solidFill>
                  <a:srgbClr val="033C73"/>
                </a:solidFill>
                <a:latin typeface="Montserrat"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0" name="Text Placeholder 4">
            <a:extLst>
              <a:ext uri="{FF2B5EF4-FFF2-40B4-BE49-F238E27FC236}">
                <a16:creationId xmlns:a16="http://schemas.microsoft.com/office/drawing/2014/main" id="{80B70A8C-680E-8DBE-4291-146514AD3C82}"/>
              </a:ext>
            </a:extLst>
          </p:cNvPr>
          <p:cNvSpPr>
            <a:spLocks noGrp="1"/>
          </p:cNvSpPr>
          <p:nvPr>
            <p:ph type="body" sz="quarter" idx="13"/>
          </p:nvPr>
        </p:nvSpPr>
        <p:spPr>
          <a:xfrm>
            <a:off x="8610600" y="4436753"/>
            <a:ext cx="3420403" cy="1843096"/>
          </a:xfrm>
        </p:spPr>
        <p:txBody>
          <a:bodyPr anchor="t">
            <a:normAutofit/>
          </a:bodyPr>
          <a:lstStyle>
            <a:lvl1pPr marL="0" indent="0">
              <a:buNone/>
              <a:defRPr sz="2133" b="0" i="0">
                <a:solidFill>
                  <a:srgbClr val="033C73"/>
                </a:solidFill>
                <a:latin typeface="Montserrat"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Tree>
    <p:extLst>
      <p:ext uri="{BB962C8B-B14F-4D97-AF65-F5344CB8AC3E}">
        <p14:creationId xmlns:p14="http://schemas.microsoft.com/office/powerpoint/2010/main" val="6569130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CONTENT 9">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0" i="1">
                <a:solidFill>
                  <a:schemeClr val="bg1"/>
                </a:solidFill>
                <a:latin typeface="Montserrat Medium" pitchFamily="2" charset="77"/>
              </a:defRPr>
            </a:lvl1pPr>
          </a:lstStyle>
          <a:p>
            <a:fld id="{9CD5EA8B-309C-AE4A-8280-05F991959E3E}" type="slidenum">
              <a:rPr lang="en-US" smtClean="0"/>
              <a:pPr/>
              <a:t>‹#›</a:t>
            </a:fld>
            <a:endParaRPr lang="en-US"/>
          </a:p>
        </p:txBody>
      </p:sp>
      <p:sp>
        <p:nvSpPr>
          <p:cNvPr id="2" name="Title 1"/>
          <p:cNvSpPr>
            <a:spLocks noGrp="1"/>
          </p:cNvSpPr>
          <p:nvPr>
            <p:ph type="title" hasCustomPrompt="1"/>
          </p:nvPr>
        </p:nvSpPr>
        <p:spPr>
          <a:xfrm>
            <a:off x="838201" y="365125"/>
            <a:ext cx="4822372" cy="1325563"/>
          </a:xfrm>
        </p:spPr>
        <p:txBody>
          <a:bodyPr anchor="t"/>
          <a:lstStyle>
            <a:lvl1pPr>
              <a:defRPr b="0" i="0">
                <a:solidFill>
                  <a:schemeClr val="bg1"/>
                </a:solidFill>
                <a:latin typeface="Montserrat" pitchFamily="2" charset="77"/>
              </a:defRPr>
            </a:lvl1pPr>
          </a:lstStyle>
          <a:p>
            <a:r>
              <a:rPr lang="en-US"/>
              <a:t>Click to edit title</a:t>
            </a:r>
          </a:p>
        </p:txBody>
      </p:sp>
      <p:sp>
        <p:nvSpPr>
          <p:cNvPr id="3" name="Content Placeholder 2"/>
          <p:cNvSpPr>
            <a:spLocks noGrp="1"/>
          </p:cNvSpPr>
          <p:nvPr>
            <p:ph idx="1"/>
          </p:nvPr>
        </p:nvSpPr>
        <p:spPr>
          <a:xfrm>
            <a:off x="838201" y="1825625"/>
            <a:ext cx="4822372" cy="4351339"/>
          </a:xfrm>
        </p:spPr>
        <p:txBody>
          <a:bodyPr/>
          <a:lstStyle>
            <a:lvl1pPr>
              <a:defRPr b="0" i="0">
                <a:solidFill>
                  <a:schemeClr val="bg1"/>
                </a:solidFill>
                <a:latin typeface="Montserrat" pitchFamily="2" charset="77"/>
              </a:defRPr>
            </a:lvl1pPr>
            <a:lvl2pPr>
              <a:defRPr b="0" i="0">
                <a:solidFill>
                  <a:schemeClr val="bg1"/>
                </a:solidFill>
                <a:latin typeface="Montserrat" pitchFamily="2" charset="77"/>
              </a:defRPr>
            </a:lvl2pPr>
            <a:lvl3pPr>
              <a:defRPr b="0" i="0">
                <a:solidFill>
                  <a:schemeClr val="bg1"/>
                </a:solidFill>
                <a:latin typeface="Montserrat" pitchFamily="2" charset="77"/>
              </a:defRPr>
            </a:lvl3pPr>
            <a:lvl4pPr>
              <a:defRPr b="0" i="0">
                <a:solidFill>
                  <a:schemeClr val="bg1"/>
                </a:solidFill>
                <a:latin typeface="Montserrat" pitchFamily="2" charset="77"/>
              </a:defRPr>
            </a:lvl4pPr>
            <a:lvl5pPr>
              <a:defRPr b="0" i="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17601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CONTENT 10">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0" i="1">
                <a:solidFill>
                  <a:schemeClr val="bg1"/>
                </a:solidFill>
                <a:latin typeface="Montserrat Medium" pitchFamily="2" charset="77"/>
              </a:defRPr>
            </a:lvl1pPr>
          </a:lstStyle>
          <a:p>
            <a:fld id="{9CD5EA8B-309C-AE4A-8280-05F991959E3E}" type="slidenum">
              <a:rPr lang="en-US" smtClean="0"/>
              <a:pPr/>
              <a:t>‹#›</a:t>
            </a:fld>
            <a:endParaRPr lang="en-US"/>
          </a:p>
        </p:txBody>
      </p:sp>
      <p:sp>
        <p:nvSpPr>
          <p:cNvPr id="2" name="Title 1"/>
          <p:cNvSpPr>
            <a:spLocks noGrp="1"/>
          </p:cNvSpPr>
          <p:nvPr>
            <p:ph type="title" hasCustomPrompt="1"/>
          </p:nvPr>
        </p:nvSpPr>
        <p:spPr>
          <a:xfrm>
            <a:off x="838201" y="365125"/>
            <a:ext cx="4822372" cy="1325563"/>
          </a:xfrm>
        </p:spPr>
        <p:txBody>
          <a:bodyPr anchor="t"/>
          <a:lstStyle>
            <a:lvl1pPr>
              <a:defRPr b="0" i="0">
                <a:solidFill>
                  <a:srgbClr val="033C73"/>
                </a:solidFill>
                <a:latin typeface="Montserrat" pitchFamily="2" charset="77"/>
              </a:defRPr>
            </a:lvl1pPr>
          </a:lstStyle>
          <a:p>
            <a:r>
              <a:rPr lang="en-US"/>
              <a:t>Click to edit title</a:t>
            </a:r>
          </a:p>
        </p:txBody>
      </p:sp>
      <p:sp>
        <p:nvSpPr>
          <p:cNvPr id="3" name="Content Placeholder 2"/>
          <p:cNvSpPr>
            <a:spLocks noGrp="1"/>
          </p:cNvSpPr>
          <p:nvPr>
            <p:ph idx="1"/>
          </p:nvPr>
        </p:nvSpPr>
        <p:spPr>
          <a:xfrm>
            <a:off x="838201" y="1825625"/>
            <a:ext cx="4822372" cy="4351339"/>
          </a:xfrm>
        </p:spPr>
        <p:txBody>
          <a:bodyPr/>
          <a:lstStyle>
            <a:lvl1pPr>
              <a:defRPr b="0" i="0">
                <a:solidFill>
                  <a:srgbClr val="033C73"/>
                </a:solidFill>
                <a:latin typeface="Montserrat" pitchFamily="2" charset="77"/>
              </a:defRPr>
            </a:lvl1pPr>
            <a:lvl2pPr>
              <a:buClr>
                <a:srgbClr val="0075DF"/>
              </a:buClr>
              <a:defRPr b="0" i="0">
                <a:solidFill>
                  <a:srgbClr val="0075DF"/>
                </a:solidFill>
                <a:latin typeface="Montserrat" pitchFamily="2" charset="77"/>
              </a:defRPr>
            </a:lvl2pPr>
            <a:lvl3pPr>
              <a:buClr>
                <a:srgbClr val="0075DF"/>
              </a:buClr>
              <a:defRPr b="0" i="0">
                <a:solidFill>
                  <a:schemeClr val="tx1">
                    <a:lumMod val="50000"/>
                    <a:lumOff val="50000"/>
                  </a:schemeClr>
                </a:solidFill>
                <a:latin typeface="Montserrat" pitchFamily="2" charset="77"/>
              </a:defRPr>
            </a:lvl3pPr>
            <a:lvl4pPr>
              <a:buClr>
                <a:srgbClr val="0075DF"/>
              </a:buClr>
              <a:defRPr b="0" i="0">
                <a:solidFill>
                  <a:schemeClr val="tx1">
                    <a:lumMod val="50000"/>
                    <a:lumOff val="50000"/>
                  </a:schemeClr>
                </a:solidFill>
                <a:latin typeface="Montserrat" pitchFamily="2" charset="77"/>
              </a:defRPr>
            </a:lvl4pPr>
            <a:lvl5pPr>
              <a:buClr>
                <a:srgbClr val="0075DF"/>
              </a:buClr>
              <a:defRPr b="0" i="0">
                <a:solidFill>
                  <a:schemeClr val="tx1">
                    <a:lumMod val="50000"/>
                    <a:lumOff val="50000"/>
                  </a:schemeClr>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35942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CONTENT 1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9315" y="365125"/>
            <a:ext cx="5954487" cy="1325563"/>
          </a:xfrm>
        </p:spPr>
        <p:txBody>
          <a:bodyPr anchor="t"/>
          <a:lstStyle>
            <a:lvl1pPr>
              <a:defRPr b="0" i="0">
                <a:solidFill>
                  <a:schemeClr val="bg1"/>
                </a:solidFill>
                <a:latin typeface="Montserrat" pitchFamily="2" charset="77"/>
              </a:defRPr>
            </a:lvl1pPr>
          </a:lstStyle>
          <a:p>
            <a:r>
              <a:rPr lang="en-US"/>
              <a:t>Click to edit title</a:t>
            </a:r>
          </a:p>
        </p:txBody>
      </p:sp>
      <p:sp>
        <p:nvSpPr>
          <p:cNvPr id="3" name="Content Placeholder 2"/>
          <p:cNvSpPr>
            <a:spLocks noGrp="1"/>
          </p:cNvSpPr>
          <p:nvPr>
            <p:ph idx="1"/>
          </p:nvPr>
        </p:nvSpPr>
        <p:spPr>
          <a:xfrm>
            <a:off x="5399315" y="1825625"/>
            <a:ext cx="5954487" cy="4351339"/>
          </a:xfrm>
        </p:spPr>
        <p:txBody>
          <a:bodyPr/>
          <a:lstStyle>
            <a:lvl1pPr>
              <a:defRPr b="0" i="0">
                <a:solidFill>
                  <a:schemeClr val="bg1"/>
                </a:solidFill>
                <a:latin typeface="Montserrat" pitchFamily="2" charset="77"/>
              </a:defRPr>
            </a:lvl1pPr>
            <a:lvl2pPr>
              <a:buClr>
                <a:srgbClr val="0075DF"/>
              </a:buClr>
              <a:defRPr b="0" i="0">
                <a:solidFill>
                  <a:schemeClr val="bg1"/>
                </a:solidFill>
                <a:latin typeface="Montserrat" pitchFamily="2" charset="77"/>
              </a:defRPr>
            </a:lvl2pPr>
            <a:lvl3pPr>
              <a:buClr>
                <a:srgbClr val="0075DF"/>
              </a:buClr>
              <a:defRPr b="0" i="0">
                <a:solidFill>
                  <a:schemeClr val="bg1"/>
                </a:solidFill>
                <a:latin typeface="Montserrat" pitchFamily="2" charset="77"/>
              </a:defRPr>
            </a:lvl3pPr>
            <a:lvl4pPr>
              <a:buClr>
                <a:srgbClr val="0075DF"/>
              </a:buClr>
              <a:defRPr b="0" i="0">
                <a:solidFill>
                  <a:schemeClr val="bg1"/>
                </a:solidFill>
                <a:latin typeface="Montserrat" pitchFamily="2" charset="77"/>
              </a:defRPr>
            </a:lvl4pPr>
            <a:lvl5pPr>
              <a:buClr>
                <a:srgbClr val="0075DF"/>
              </a:buClr>
              <a:defRPr b="0" i="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b="0" i="1">
                <a:solidFill>
                  <a:schemeClr val="bg1"/>
                </a:solidFill>
                <a:latin typeface="Montserrat Medium" pitchFamily="2" charset="77"/>
              </a:defRPr>
            </a:lvl1pPr>
          </a:lstStyle>
          <a:p>
            <a:fld id="{9CD5EA8B-309C-AE4A-8280-05F991959E3E}" type="slidenum">
              <a:rPr lang="en-US" smtClean="0"/>
              <a:pPr/>
              <a:t>‹#›</a:t>
            </a:fld>
            <a:endParaRPr lang="en-US"/>
          </a:p>
        </p:txBody>
      </p:sp>
    </p:spTree>
    <p:extLst>
      <p:ext uri="{BB962C8B-B14F-4D97-AF65-F5344CB8AC3E}">
        <p14:creationId xmlns:p14="http://schemas.microsoft.com/office/powerpoint/2010/main" val="1963288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BF669-F786-3282-AABB-6536D66CD1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6E0BF0-EA58-C4B4-597E-5D8AF5AA71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1A9E73-4A91-1A5C-E3E2-99C1C79D10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692683-8D1C-783C-6E4B-2222AC419C20}"/>
              </a:ext>
            </a:extLst>
          </p:cNvPr>
          <p:cNvSpPr>
            <a:spLocks noGrp="1"/>
          </p:cNvSpPr>
          <p:nvPr>
            <p:ph type="dt" sz="half" idx="10"/>
          </p:nvPr>
        </p:nvSpPr>
        <p:spPr/>
        <p:txBody>
          <a:bodyPr/>
          <a:lstStyle/>
          <a:p>
            <a:fld id="{B67C7803-8752-4FDB-A904-77E0F1845BE9}" type="datetimeFigureOut">
              <a:rPr lang="en-US" smtClean="0"/>
              <a:t>9/3/2024</a:t>
            </a:fld>
            <a:endParaRPr lang="en-US"/>
          </a:p>
        </p:txBody>
      </p:sp>
      <p:sp>
        <p:nvSpPr>
          <p:cNvPr id="6" name="Footer Placeholder 5">
            <a:extLst>
              <a:ext uri="{FF2B5EF4-FFF2-40B4-BE49-F238E27FC236}">
                <a16:creationId xmlns:a16="http://schemas.microsoft.com/office/drawing/2014/main" id="{C163F8AF-A746-C792-E458-1D6B52B2CD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9CDA1-D6CD-0723-69E6-55667EE1B7AE}"/>
              </a:ext>
            </a:extLst>
          </p:cNvPr>
          <p:cNvSpPr>
            <a:spLocks noGrp="1"/>
          </p:cNvSpPr>
          <p:nvPr>
            <p:ph type="sldNum" sz="quarter" idx="12"/>
          </p:nvPr>
        </p:nvSpPr>
        <p:spPr/>
        <p:txBody>
          <a:bodyPr/>
          <a:lstStyle/>
          <a:p>
            <a:fld id="{21ABC259-B339-41E9-8D76-16ABF4543AC2}" type="slidenum">
              <a:rPr lang="en-US" smtClean="0"/>
              <a:t>‹#›</a:t>
            </a:fld>
            <a:endParaRPr lang="en-US"/>
          </a:p>
        </p:txBody>
      </p:sp>
    </p:spTree>
    <p:extLst>
      <p:ext uri="{BB962C8B-B14F-4D97-AF65-F5344CB8AC3E}">
        <p14:creationId xmlns:p14="http://schemas.microsoft.com/office/powerpoint/2010/main" val="23619466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CONTENT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9315" y="365125"/>
            <a:ext cx="5954487" cy="1325563"/>
          </a:xfrm>
        </p:spPr>
        <p:txBody>
          <a:bodyPr anchor="t"/>
          <a:lstStyle>
            <a:lvl1pPr>
              <a:defRPr b="0" i="0">
                <a:solidFill>
                  <a:srgbClr val="8EB9EF"/>
                </a:solidFill>
                <a:latin typeface="Montserrat" pitchFamily="2" charset="77"/>
              </a:defRPr>
            </a:lvl1pPr>
          </a:lstStyle>
          <a:p>
            <a:r>
              <a:rPr lang="en-US"/>
              <a:t>Click to edit title</a:t>
            </a:r>
          </a:p>
        </p:txBody>
      </p:sp>
      <p:sp>
        <p:nvSpPr>
          <p:cNvPr id="3" name="Content Placeholder 2"/>
          <p:cNvSpPr>
            <a:spLocks noGrp="1"/>
          </p:cNvSpPr>
          <p:nvPr>
            <p:ph idx="1"/>
          </p:nvPr>
        </p:nvSpPr>
        <p:spPr>
          <a:xfrm>
            <a:off x="5399315" y="1825625"/>
            <a:ext cx="5954487" cy="4351339"/>
          </a:xfrm>
        </p:spPr>
        <p:txBody>
          <a:bodyPr/>
          <a:lstStyle>
            <a:lvl1pPr>
              <a:defRPr b="0" i="0">
                <a:solidFill>
                  <a:schemeClr val="bg1"/>
                </a:solidFill>
                <a:latin typeface="Montserrat" pitchFamily="2" charset="77"/>
              </a:defRPr>
            </a:lvl1pPr>
            <a:lvl2pPr>
              <a:buClr>
                <a:srgbClr val="0075DF"/>
              </a:buClr>
              <a:defRPr b="0" i="0">
                <a:solidFill>
                  <a:schemeClr val="bg1"/>
                </a:solidFill>
                <a:latin typeface="Montserrat" pitchFamily="2" charset="77"/>
              </a:defRPr>
            </a:lvl2pPr>
            <a:lvl3pPr>
              <a:buClr>
                <a:srgbClr val="0075DF"/>
              </a:buClr>
              <a:defRPr b="0" i="0">
                <a:solidFill>
                  <a:schemeClr val="bg1"/>
                </a:solidFill>
                <a:latin typeface="Montserrat" pitchFamily="2" charset="77"/>
              </a:defRPr>
            </a:lvl3pPr>
            <a:lvl4pPr>
              <a:buClr>
                <a:srgbClr val="0075DF"/>
              </a:buClr>
              <a:defRPr b="0" i="0">
                <a:solidFill>
                  <a:schemeClr val="bg1"/>
                </a:solidFill>
                <a:latin typeface="Montserrat" pitchFamily="2" charset="77"/>
              </a:defRPr>
            </a:lvl4pPr>
            <a:lvl5pPr>
              <a:buClr>
                <a:srgbClr val="0075DF"/>
              </a:buClr>
              <a:defRPr b="0" i="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b="0" i="1">
                <a:solidFill>
                  <a:schemeClr val="bg1"/>
                </a:solidFill>
                <a:latin typeface="Montserrat Medium" pitchFamily="2" charset="77"/>
              </a:defRPr>
            </a:lvl1pPr>
          </a:lstStyle>
          <a:p>
            <a:fld id="{9CD5EA8B-309C-AE4A-8280-05F991959E3E}" type="slidenum">
              <a:rPr lang="en-US" smtClean="0"/>
              <a:pPr/>
              <a:t>‹#›</a:t>
            </a:fld>
            <a:endParaRPr lang="en-US"/>
          </a:p>
        </p:txBody>
      </p:sp>
    </p:spTree>
    <p:extLst>
      <p:ext uri="{BB962C8B-B14F-4D97-AF65-F5344CB8AC3E}">
        <p14:creationId xmlns:p14="http://schemas.microsoft.com/office/powerpoint/2010/main" val="6404964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CONTENT 1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9315" y="365125"/>
            <a:ext cx="5954487" cy="1325563"/>
          </a:xfrm>
        </p:spPr>
        <p:txBody>
          <a:bodyPr anchor="t"/>
          <a:lstStyle>
            <a:lvl1pPr>
              <a:defRPr b="0" i="0">
                <a:solidFill>
                  <a:schemeClr val="bg1"/>
                </a:solidFill>
                <a:latin typeface="Montserrat" pitchFamily="2" charset="77"/>
              </a:defRPr>
            </a:lvl1pPr>
          </a:lstStyle>
          <a:p>
            <a:r>
              <a:rPr lang="en-US"/>
              <a:t>Click to edit title</a:t>
            </a:r>
          </a:p>
        </p:txBody>
      </p:sp>
      <p:sp>
        <p:nvSpPr>
          <p:cNvPr id="3" name="Content Placeholder 2"/>
          <p:cNvSpPr>
            <a:spLocks noGrp="1"/>
          </p:cNvSpPr>
          <p:nvPr>
            <p:ph idx="1"/>
          </p:nvPr>
        </p:nvSpPr>
        <p:spPr>
          <a:xfrm>
            <a:off x="5399315" y="1825625"/>
            <a:ext cx="5954487" cy="4351339"/>
          </a:xfrm>
        </p:spPr>
        <p:txBody>
          <a:bodyPr/>
          <a:lstStyle>
            <a:lvl1pPr>
              <a:defRPr b="0" i="0">
                <a:solidFill>
                  <a:schemeClr val="bg1"/>
                </a:solidFill>
                <a:latin typeface="Montserrat" pitchFamily="2" charset="77"/>
              </a:defRPr>
            </a:lvl1pPr>
            <a:lvl2pPr>
              <a:buClr>
                <a:srgbClr val="C3E55B"/>
              </a:buClr>
              <a:defRPr b="0" i="0">
                <a:solidFill>
                  <a:schemeClr val="bg1"/>
                </a:solidFill>
                <a:latin typeface="Montserrat" pitchFamily="2" charset="77"/>
              </a:defRPr>
            </a:lvl2pPr>
            <a:lvl3pPr>
              <a:buClr>
                <a:srgbClr val="C3E55B"/>
              </a:buClr>
              <a:defRPr b="0" i="0">
                <a:solidFill>
                  <a:schemeClr val="bg1"/>
                </a:solidFill>
                <a:latin typeface="Montserrat" pitchFamily="2" charset="77"/>
              </a:defRPr>
            </a:lvl3pPr>
            <a:lvl4pPr>
              <a:buClr>
                <a:srgbClr val="C3E55B"/>
              </a:buClr>
              <a:defRPr b="0" i="0">
                <a:solidFill>
                  <a:schemeClr val="bg1"/>
                </a:solidFill>
                <a:latin typeface="Montserrat" pitchFamily="2" charset="77"/>
              </a:defRPr>
            </a:lvl4pPr>
            <a:lvl5pPr>
              <a:buClr>
                <a:srgbClr val="C3E55B"/>
              </a:buClr>
              <a:defRPr b="0" i="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b="0" i="1">
                <a:solidFill>
                  <a:schemeClr val="bg1"/>
                </a:solidFill>
                <a:latin typeface="Montserrat Medium" pitchFamily="2" charset="77"/>
              </a:defRPr>
            </a:lvl1pPr>
          </a:lstStyle>
          <a:p>
            <a:fld id="{9CD5EA8B-309C-AE4A-8280-05F991959E3E}" type="slidenum">
              <a:rPr lang="en-US" smtClean="0"/>
              <a:pPr/>
              <a:t>‹#›</a:t>
            </a:fld>
            <a:endParaRPr lang="en-US"/>
          </a:p>
        </p:txBody>
      </p:sp>
    </p:spTree>
    <p:extLst>
      <p:ext uri="{BB962C8B-B14F-4D97-AF65-F5344CB8AC3E}">
        <p14:creationId xmlns:p14="http://schemas.microsoft.com/office/powerpoint/2010/main" val="1106688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CONTENT 17">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F2DFAA7-7A2F-61BF-1795-02D1245D3725}"/>
              </a:ext>
            </a:extLst>
          </p:cNvPr>
          <p:cNvSpPr txBox="1"/>
          <p:nvPr/>
        </p:nvSpPr>
        <p:spPr>
          <a:xfrm>
            <a:off x="13029431" y="-1059102"/>
            <a:ext cx="184731" cy="461665"/>
          </a:xfrm>
          <a:prstGeom prst="rect">
            <a:avLst/>
          </a:prstGeom>
          <a:noFill/>
        </p:spPr>
        <p:txBody>
          <a:bodyPr wrap="none" rtlCol="0">
            <a:spAutoFit/>
          </a:bodyPr>
          <a:lstStyle/>
          <a:p>
            <a:endParaRPr lang="en-US" sz="2400"/>
          </a:p>
        </p:txBody>
      </p:sp>
      <p:sp>
        <p:nvSpPr>
          <p:cNvPr id="18" name="TextBox 17">
            <a:extLst>
              <a:ext uri="{FF2B5EF4-FFF2-40B4-BE49-F238E27FC236}">
                <a16:creationId xmlns:a16="http://schemas.microsoft.com/office/drawing/2014/main" id="{755D6050-5FB7-B8D2-EAD4-4E51C678FB37}"/>
              </a:ext>
            </a:extLst>
          </p:cNvPr>
          <p:cNvSpPr txBox="1"/>
          <p:nvPr userDrawn="1"/>
        </p:nvSpPr>
        <p:spPr>
          <a:xfrm>
            <a:off x="13029431" y="-1059102"/>
            <a:ext cx="184731" cy="461665"/>
          </a:xfrm>
          <a:prstGeom prst="rect">
            <a:avLst/>
          </a:prstGeom>
          <a:noFill/>
        </p:spPr>
        <p:txBody>
          <a:bodyPr wrap="none" rtlCol="0">
            <a:spAutoFit/>
          </a:bodyPr>
          <a:lstStyle/>
          <a:p>
            <a:endParaRPr lang="en-US" sz="2400"/>
          </a:p>
        </p:txBody>
      </p:sp>
      <p:sp>
        <p:nvSpPr>
          <p:cNvPr id="2" name="Title 1"/>
          <p:cNvSpPr>
            <a:spLocks noGrp="1"/>
          </p:cNvSpPr>
          <p:nvPr>
            <p:ph type="title" hasCustomPrompt="1"/>
          </p:nvPr>
        </p:nvSpPr>
        <p:spPr>
          <a:xfrm>
            <a:off x="600434" y="715020"/>
            <a:ext cx="3139669" cy="1325563"/>
          </a:xfrm>
        </p:spPr>
        <p:txBody>
          <a:bodyPr anchor="t"/>
          <a:lstStyle>
            <a:lvl1pPr>
              <a:defRPr b="0" i="0">
                <a:solidFill>
                  <a:schemeClr val="bg1"/>
                </a:solidFill>
                <a:latin typeface="Montserrat" pitchFamily="2" charset="77"/>
              </a:defRPr>
            </a:lvl1pPr>
          </a:lstStyle>
          <a:p>
            <a:r>
              <a:rPr lang="en-US"/>
              <a:t>Click to edit title</a:t>
            </a:r>
          </a:p>
        </p:txBody>
      </p:sp>
      <p:sp>
        <p:nvSpPr>
          <p:cNvPr id="3" name="Content Placeholder 2"/>
          <p:cNvSpPr>
            <a:spLocks noGrp="1"/>
          </p:cNvSpPr>
          <p:nvPr>
            <p:ph idx="1"/>
          </p:nvPr>
        </p:nvSpPr>
        <p:spPr>
          <a:xfrm>
            <a:off x="4005943" y="715020"/>
            <a:ext cx="7764379" cy="5461944"/>
          </a:xfrm>
        </p:spPr>
        <p:txBody>
          <a:bodyPr/>
          <a:lstStyle>
            <a:lvl1pPr>
              <a:defRPr b="0" i="0">
                <a:solidFill>
                  <a:schemeClr val="bg1"/>
                </a:solidFill>
                <a:latin typeface="Montserrat" pitchFamily="2" charset="77"/>
              </a:defRPr>
            </a:lvl1pPr>
            <a:lvl2pPr>
              <a:buClr>
                <a:srgbClr val="0075DF"/>
              </a:buClr>
              <a:defRPr b="0" i="0">
                <a:solidFill>
                  <a:schemeClr val="bg1"/>
                </a:solidFill>
                <a:latin typeface="Montserrat" pitchFamily="2" charset="77"/>
              </a:defRPr>
            </a:lvl2pPr>
            <a:lvl3pPr>
              <a:buClr>
                <a:srgbClr val="0075DF"/>
              </a:buClr>
              <a:defRPr b="0" i="0">
                <a:solidFill>
                  <a:schemeClr val="bg1"/>
                </a:solidFill>
                <a:latin typeface="Montserrat" pitchFamily="2" charset="77"/>
              </a:defRPr>
            </a:lvl3pPr>
            <a:lvl4pPr>
              <a:buClr>
                <a:srgbClr val="0075DF"/>
              </a:buClr>
              <a:defRPr b="0" i="0">
                <a:solidFill>
                  <a:schemeClr val="bg1"/>
                </a:solidFill>
                <a:latin typeface="Montserrat" pitchFamily="2" charset="77"/>
              </a:defRPr>
            </a:lvl4pPr>
            <a:lvl5pPr>
              <a:buClr>
                <a:srgbClr val="0075DF"/>
              </a:buClr>
              <a:defRPr b="0" i="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3265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CONTENT 1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34" y="715020"/>
            <a:ext cx="3139669" cy="1325563"/>
          </a:xfrm>
        </p:spPr>
        <p:txBody>
          <a:bodyPr anchor="t"/>
          <a:lstStyle>
            <a:lvl1pPr>
              <a:defRPr b="0" i="0">
                <a:solidFill>
                  <a:srgbClr val="8EB9EF"/>
                </a:solidFill>
                <a:latin typeface="Montserrat" pitchFamily="2" charset="77"/>
              </a:defRPr>
            </a:lvl1pPr>
          </a:lstStyle>
          <a:p>
            <a:r>
              <a:rPr lang="en-US"/>
              <a:t>Click to edit title</a:t>
            </a:r>
          </a:p>
        </p:txBody>
      </p:sp>
      <p:sp>
        <p:nvSpPr>
          <p:cNvPr id="3" name="Content Placeholder 2"/>
          <p:cNvSpPr>
            <a:spLocks noGrp="1"/>
          </p:cNvSpPr>
          <p:nvPr>
            <p:ph idx="1"/>
          </p:nvPr>
        </p:nvSpPr>
        <p:spPr>
          <a:xfrm>
            <a:off x="4005943" y="715020"/>
            <a:ext cx="7764379" cy="5461944"/>
          </a:xfrm>
        </p:spPr>
        <p:txBody>
          <a:bodyPr/>
          <a:lstStyle>
            <a:lvl1pPr>
              <a:defRPr b="0" i="0">
                <a:solidFill>
                  <a:schemeClr val="bg1"/>
                </a:solidFill>
                <a:latin typeface="Montserrat" pitchFamily="2" charset="77"/>
              </a:defRPr>
            </a:lvl1pPr>
            <a:lvl2pPr>
              <a:buClr>
                <a:srgbClr val="0075DF"/>
              </a:buClr>
              <a:defRPr b="0" i="0">
                <a:solidFill>
                  <a:schemeClr val="bg1"/>
                </a:solidFill>
                <a:latin typeface="Montserrat" pitchFamily="2" charset="77"/>
              </a:defRPr>
            </a:lvl2pPr>
            <a:lvl3pPr>
              <a:buClr>
                <a:srgbClr val="0075DF"/>
              </a:buClr>
              <a:defRPr b="0" i="0">
                <a:solidFill>
                  <a:schemeClr val="bg1"/>
                </a:solidFill>
                <a:latin typeface="Montserrat" pitchFamily="2" charset="77"/>
              </a:defRPr>
            </a:lvl3pPr>
            <a:lvl4pPr>
              <a:buClr>
                <a:srgbClr val="0075DF"/>
              </a:buClr>
              <a:defRPr b="0" i="0">
                <a:solidFill>
                  <a:schemeClr val="bg1"/>
                </a:solidFill>
                <a:latin typeface="Montserrat" pitchFamily="2" charset="77"/>
              </a:defRPr>
            </a:lvl4pPr>
            <a:lvl5pPr>
              <a:buClr>
                <a:srgbClr val="0075DF"/>
              </a:buClr>
              <a:defRPr b="0" i="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b="0" i="1">
                <a:solidFill>
                  <a:schemeClr val="bg1"/>
                </a:solidFill>
                <a:latin typeface="Montserrat Medium" pitchFamily="2" charset="77"/>
              </a:defRPr>
            </a:lvl1pPr>
          </a:lstStyle>
          <a:p>
            <a:fld id="{9CD5EA8B-309C-AE4A-8280-05F991959E3E}" type="slidenum">
              <a:rPr lang="en-US" smtClean="0"/>
              <a:pPr/>
              <a:t>‹#›</a:t>
            </a:fld>
            <a:endParaRPr lang="en-US"/>
          </a:p>
        </p:txBody>
      </p:sp>
    </p:spTree>
    <p:extLst>
      <p:ext uri="{BB962C8B-B14F-4D97-AF65-F5344CB8AC3E}">
        <p14:creationId xmlns:p14="http://schemas.microsoft.com/office/powerpoint/2010/main" val="40154536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CONTENT 1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34" y="715020"/>
            <a:ext cx="3139669" cy="1325563"/>
          </a:xfrm>
        </p:spPr>
        <p:txBody>
          <a:bodyPr anchor="t"/>
          <a:lstStyle>
            <a:lvl1pPr>
              <a:defRPr b="0" i="0">
                <a:solidFill>
                  <a:schemeClr val="bg1"/>
                </a:solidFill>
                <a:latin typeface="Montserrat" pitchFamily="2" charset="77"/>
              </a:defRPr>
            </a:lvl1pPr>
          </a:lstStyle>
          <a:p>
            <a:r>
              <a:rPr lang="en-US"/>
              <a:t>Click to edit title</a:t>
            </a:r>
          </a:p>
        </p:txBody>
      </p:sp>
      <p:sp>
        <p:nvSpPr>
          <p:cNvPr id="3" name="Content Placeholder 2"/>
          <p:cNvSpPr>
            <a:spLocks noGrp="1"/>
          </p:cNvSpPr>
          <p:nvPr>
            <p:ph idx="1"/>
          </p:nvPr>
        </p:nvSpPr>
        <p:spPr>
          <a:xfrm>
            <a:off x="4005943" y="715020"/>
            <a:ext cx="7764379" cy="5461944"/>
          </a:xfrm>
        </p:spPr>
        <p:txBody>
          <a:bodyPr/>
          <a:lstStyle>
            <a:lvl1pPr>
              <a:defRPr b="0" i="0">
                <a:solidFill>
                  <a:schemeClr val="bg1"/>
                </a:solidFill>
                <a:latin typeface="Montserrat" pitchFamily="2" charset="77"/>
              </a:defRPr>
            </a:lvl1pPr>
            <a:lvl2pPr>
              <a:buClr>
                <a:srgbClr val="C3E55B"/>
              </a:buClr>
              <a:defRPr b="0" i="0">
                <a:solidFill>
                  <a:schemeClr val="bg1"/>
                </a:solidFill>
                <a:latin typeface="Montserrat" pitchFamily="2" charset="77"/>
              </a:defRPr>
            </a:lvl2pPr>
            <a:lvl3pPr>
              <a:buClr>
                <a:srgbClr val="C3E55B"/>
              </a:buClr>
              <a:defRPr b="0" i="0">
                <a:solidFill>
                  <a:schemeClr val="bg1"/>
                </a:solidFill>
                <a:latin typeface="Montserrat" pitchFamily="2" charset="77"/>
              </a:defRPr>
            </a:lvl3pPr>
            <a:lvl4pPr>
              <a:buClr>
                <a:srgbClr val="C3E55B"/>
              </a:buClr>
              <a:defRPr b="0" i="0">
                <a:solidFill>
                  <a:schemeClr val="bg1"/>
                </a:solidFill>
                <a:latin typeface="Montserrat" pitchFamily="2" charset="77"/>
              </a:defRPr>
            </a:lvl4pPr>
            <a:lvl5pPr>
              <a:buClr>
                <a:srgbClr val="C3E55B"/>
              </a:buClr>
              <a:defRPr b="0" i="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40809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2" name="Picture 11" descr="A picture containing text, clipart&#10;&#10;Description automatically generated">
            <a:extLst>
              <a:ext uri="{FF2B5EF4-FFF2-40B4-BE49-F238E27FC236}">
                <a16:creationId xmlns:a16="http://schemas.microsoft.com/office/drawing/2014/main" id="{A95F622B-B487-452C-6595-FA640FF55E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2516" y="6173806"/>
            <a:ext cx="1521096" cy="433213"/>
          </a:xfrm>
          <a:prstGeom prst="rect">
            <a:avLst/>
          </a:prstGeom>
        </p:spPr>
      </p:pic>
    </p:spTree>
    <p:extLst>
      <p:ext uri="{BB962C8B-B14F-4D97-AF65-F5344CB8AC3E}">
        <p14:creationId xmlns:p14="http://schemas.microsoft.com/office/powerpoint/2010/main" val="88767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 1">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28739C97-9AE1-EF99-4756-359973246B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3" y="0"/>
            <a:ext cx="7258051" cy="6858000"/>
          </a:xfrm>
          <a:prstGeom prst="rect">
            <a:avLst/>
          </a:prstGeom>
        </p:spPr>
      </p:pic>
      <p:sp>
        <p:nvSpPr>
          <p:cNvPr id="6" name="Slide Number Placeholder 5"/>
          <p:cNvSpPr>
            <a:spLocks noGrp="1"/>
          </p:cNvSpPr>
          <p:nvPr>
            <p:ph type="sldNum" sz="quarter" idx="12"/>
          </p:nvPr>
        </p:nvSpPr>
        <p:spPr/>
        <p:txBody>
          <a:bodyPr/>
          <a:lstStyle>
            <a:lvl1pPr>
              <a:defRPr b="0" i="1">
                <a:solidFill>
                  <a:schemeClr val="bg1"/>
                </a:solidFill>
                <a:latin typeface="Montserrat Medium" pitchFamily="2" charset="77"/>
              </a:defRPr>
            </a:lvl1pPr>
          </a:lstStyle>
          <a:p>
            <a:fld id="{9CD5EA8B-309C-AE4A-8280-05F991959E3E}" type="slidenum">
              <a:rPr lang="en-US" smtClean="0"/>
              <a:pPr/>
              <a:t>‹#›</a:t>
            </a:fld>
            <a:endParaRPr lang="en-US"/>
          </a:p>
        </p:txBody>
      </p:sp>
      <p:sp>
        <p:nvSpPr>
          <p:cNvPr id="5" name="Title 1">
            <a:extLst>
              <a:ext uri="{FF2B5EF4-FFF2-40B4-BE49-F238E27FC236}">
                <a16:creationId xmlns:a16="http://schemas.microsoft.com/office/drawing/2014/main" id="{AAABDD6A-2502-461B-56F3-BD714A0ED3E1}"/>
              </a:ext>
            </a:extLst>
          </p:cNvPr>
          <p:cNvSpPr>
            <a:spLocks noGrp="1"/>
          </p:cNvSpPr>
          <p:nvPr>
            <p:ph type="title" hasCustomPrompt="1"/>
          </p:nvPr>
        </p:nvSpPr>
        <p:spPr>
          <a:xfrm>
            <a:off x="838201" y="365125"/>
            <a:ext cx="4822372" cy="1325563"/>
          </a:xfrm>
        </p:spPr>
        <p:txBody>
          <a:bodyPr anchor="t"/>
          <a:lstStyle>
            <a:lvl1pPr>
              <a:defRPr b="0" i="0">
                <a:solidFill>
                  <a:srgbClr val="033C73"/>
                </a:solidFill>
                <a:latin typeface="Montserrat" pitchFamily="2" charset="77"/>
              </a:defRPr>
            </a:lvl1pPr>
          </a:lstStyle>
          <a:p>
            <a:r>
              <a:rPr lang="en-US"/>
              <a:t>Click to edit title</a:t>
            </a:r>
          </a:p>
        </p:txBody>
      </p:sp>
      <p:sp>
        <p:nvSpPr>
          <p:cNvPr id="12" name="Content Placeholder 2">
            <a:extLst>
              <a:ext uri="{FF2B5EF4-FFF2-40B4-BE49-F238E27FC236}">
                <a16:creationId xmlns:a16="http://schemas.microsoft.com/office/drawing/2014/main" id="{DAF06509-6731-D247-2CFB-00AFDC7ED7FD}"/>
              </a:ext>
            </a:extLst>
          </p:cNvPr>
          <p:cNvSpPr>
            <a:spLocks noGrp="1"/>
          </p:cNvSpPr>
          <p:nvPr>
            <p:ph idx="1"/>
          </p:nvPr>
        </p:nvSpPr>
        <p:spPr>
          <a:xfrm>
            <a:off x="838201" y="1825625"/>
            <a:ext cx="4822372" cy="4351339"/>
          </a:xfrm>
        </p:spPr>
        <p:txBody>
          <a:bodyPr/>
          <a:lstStyle>
            <a:lvl1pPr>
              <a:defRPr b="0" i="0">
                <a:solidFill>
                  <a:srgbClr val="033C73"/>
                </a:solidFill>
                <a:latin typeface="Montserrat" pitchFamily="2" charset="77"/>
              </a:defRPr>
            </a:lvl1pPr>
            <a:lvl2pPr>
              <a:buClr>
                <a:srgbClr val="0075DF"/>
              </a:buClr>
              <a:defRPr b="0" i="0">
                <a:solidFill>
                  <a:srgbClr val="0075DF"/>
                </a:solidFill>
                <a:latin typeface="Montserrat" pitchFamily="2" charset="77"/>
              </a:defRPr>
            </a:lvl2pPr>
            <a:lvl3pPr>
              <a:buClr>
                <a:srgbClr val="0075DF"/>
              </a:buClr>
              <a:defRPr b="0" i="0">
                <a:solidFill>
                  <a:schemeClr val="tx1">
                    <a:lumMod val="50000"/>
                    <a:lumOff val="50000"/>
                  </a:schemeClr>
                </a:solidFill>
                <a:latin typeface="Montserrat" pitchFamily="2" charset="77"/>
              </a:defRPr>
            </a:lvl3pPr>
            <a:lvl4pPr>
              <a:buClr>
                <a:srgbClr val="0075DF"/>
              </a:buClr>
              <a:defRPr b="0" i="0">
                <a:solidFill>
                  <a:schemeClr val="tx1">
                    <a:lumMod val="50000"/>
                    <a:lumOff val="50000"/>
                  </a:schemeClr>
                </a:solidFill>
                <a:latin typeface="Montserrat" pitchFamily="2" charset="77"/>
              </a:defRPr>
            </a:lvl4pPr>
            <a:lvl5pPr>
              <a:buClr>
                <a:srgbClr val="0075DF"/>
              </a:buClr>
              <a:defRPr b="0" i="0">
                <a:solidFill>
                  <a:schemeClr val="tx1">
                    <a:lumMod val="50000"/>
                    <a:lumOff val="50000"/>
                  </a:schemeClr>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75358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ection Header Blue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04985-699C-96BA-F63E-151CF9AF4E51}"/>
              </a:ext>
            </a:extLst>
          </p:cNvPr>
          <p:cNvSpPr>
            <a:spLocks noGrp="1"/>
          </p:cNvSpPr>
          <p:nvPr>
            <p:ph type="ctrTitle" hasCustomPrompt="1"/>
          </p:nvPr>
        </p:nvSpPr>
        <p:spPr>
          <a:xfrm>
            <a:off x="1662327" y="2794440"/>
            <a:ext cx="9144000" cy="1615195"/>
          </a:xfrm>
        </p:spPr>
        <p:txBody>
          <a:bodyPr anchor="ctr">
            <a:normAutofit/>
          </a:bodyPr>
          <a:lstStyle>
            <a:lvl1pPr algn="ctr">
              <a:defRPr sz="3600"/>
            </a:lvl1pPr>
          </a:lstStyle>
          <a:p>
            <a:r>
              <a:rPr lang="en-US"/>
              <a:t>SECTION HEADER</a:t>
            </a:r>
          </a:p>
        </p:txBody>
      </p:sp>
      <p:sp>
        <p:nvSpPr>
          <p:cNvPr id="9" name="Graphic 10">
            <a:extLst>
              <a:ext uri="{FF2B5EF4-FFF2-40B4-BE49-F238E27FC236}">
                <a16:creationId xmlns:a16="http://schemas.microsoft.com/office/drawing/2014/main" id="{E22D9F4C-4E95-F69D-B722-A5A5CAE08518}"/>
              </a:ext>
            </a:extLst>
          </p:cNvPr>
          <p:cNvSpPr/>
          <p:nvPr userDrawn="1"/>
        </p:nvSpPr>
        <p:spPr>
          <a:xfrm>
            <a:off x="10388011" y="2119500"/>
            <a:ext cx="3423784" cy="2965072"/>
          </a:xfrm>
          <a:custGeom>
            <a:avLst/>
            <a:gdLst>
              <a:gd name="connsiteX0" fmla="*/ 684946 w 2739687"/>
              <a:gd name="connsiteY0" fmla="*/ 2372631 h 2372630"/>
              <a:gd name="connsiteX1" fmla="*/ 2054742 w 2739687"/>
              <a:gd name="connsiteY1" fmla="*/ 2372631 h 2372630"/>
              <a:gd name="connsiteX2" fmla="*/ 2739688 w 2739687"/>
              <a:gd name="connsiteY2" fmla="*/ 1186315 h 2372630"/>
              <a:gd name="connsiteX3" fmla="*/ 2054742 w 2739687"/>
              <a:gd name="connsiteY3" fmla="*/ 0 h 2372630"/>
              <a:gd name="connsiteX4" fmla="*/ 684946 w 2739687"/>
              <a:gd name="connsiteY4" fmla="*/ 0 h 2372630"/>
              <a:gd name="connsiteX5" fmla="*/ 0 w 2739687"/>
              <a:gd name="connsiteY5" fmla="*/ 1186315 h 2372630"/>
              <a:gd name="connsiteX6" fmla="*/ 684946 w 2739687"/>
              <a:gd name="connsiteY6" fmla="*/ 2372631 h 237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9687" h="2372630">
                <a:moveTo>
                  <a:pt x="684946" y="2372631"/>
                </a:moveTo>
                <a:lnTo>
                  <a:pt x="2054742" y="2372631"/>
                </a:lnTo>
                <a:lnTo>
                  <a:pt x="2739688" y="1186315"/>
                </a:lnTo>
                <a:lnTo>
                  <a:pt x="2054742" y="0"/>
                </a:lnTo>
                <a:lnTo>
                  <a:pt x="684946" y="0"/>
                </a:lnTo>
                <a:lnTo>
                  <a:pt x="0" y="1186315"/>
                </a:lnTo>
                <a:lnTo>
                  <a:pt x="684946" y="2372631"/>
                </a:lnTo>
                <a:close/>
              </a:path>
            </a:pathLst>
          </a:custGeom>
          <a:noFill/>
          <a:ln w="12700" cap="flat">
            <a:solidFill>
              <a:schemeClr val="bg1"/>
            </a:solidFill>
            <a:prstDash val="solid"/>
            <a:miter/>
          </a:ln>
        </p:spPr>
        <p:txBody>
          <a:bodyPr rtlCol="0" anchor="ctr"/>
          <a:lstStyle/>
          <a:p>
            <a:pPr algn="ctr"/>
            <a:endParaRPr lang="en-US" sz="1000">
              <a:solidFill>
                <a:schemeClr val="tx2"/>
              </a:solidFill>
            </a:endParaRPr>
          </a:p>
        </p:txBody>
      </p:sp>
      <p:sp>
        <p:nvSpPr>
          <p:cNvPr id="12" name="Graphic 10">
            <a:extLst>
              <a:ext uri="{FF2B5EF4-FFF2-40B4-BE49-F238E27FC236}">
                <a16:creationId xmlns:a16="http://schemas.microsoft.com/office/drawing/2014/main" id="{E1E67BA9-6854-95AC-76EF-E8EA0F0C80BD}"/>
              </a:ext>
            </a:extLst>
          </p:cNvPr>
          <p:cNvSpPr/>
          <p:nvPr userDrawn="1"/>
        </p:nvSpPr>
        <p:spPr>
          <a:xfrm>
            <a:off x="10464449" y="2498365"/>
            <a:ext cx="683755" cy="592147"/>
          </a:xfrm>
          <a:custGeom>
            <a:avLst/>
            <a:gdLst>
              <a:gd name="connsiteX0" fmla="*/ 684946 w 2739687"/>
              <a:gd name="connsiteY0" fmla="*/ 2372631 h 2372630"/>
              <a:gd name="connsiteX1" fmla="*/ 2054742 w 2739687"/>
              <a:gd name="connsiteY1" fmla="*/ 2372631 h 2372630"/>
              <a:gd name="connsiteX2" fmla="*/ 2739688 w 2739687"/>
              <a:gd name="connsiteY2" fmla="*/ 1186315 h 2372630"/>
              <a:gd name="connsiteX3" fmla="*/ 2054742 w 2739687"/>
              <a:gd name="connsiteY3" fmla="*/ 0 h 2372630"/>
              <a:gd name="connsiteX4" fmla="*/ 684946 w 2739687"/>
              <a:gd name="connsiteY4" fmla="*/ 0 h 2372630"/>
              <a:gd name="connsiteX5" fmla="*/ 0 w 2739687"/>
              <a:gd name="connsiteY5" fmla="*/ 1186315 h 2372630"/>
              <a:gd name="connsiteX6" fmla="*/ 684946 w 2739687"/>
              <a:gd name="connsiteY6" fmla="*/ 2372631 h 237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9687" h="2372630">
                <a:moveTo>
                  <a:pt x="684946" y="2372631"/>
                </a:moveTo>
                <a:lnTo>
                  <a:pt x="2054742" y="2372631"/>
                </a:lnTo>
                <a:lnTo>
                  <a:pt x="2739688" y="1186315"/>
                </a:lnTo>
                <a:lnTo>
                  <a:pt x="2054742" y="0"/>
                </a:lnTo>
                <a:lnTo>
                  <a:pt x="684946" y="0"/>
                </a:lnTo>
                <a:lnTo>
                  <a:pt x="0" y="1186315"/>
                </a:lnTo>
                <a:lnTo>
                  <a:pt x="684946" y="2372631"/>
                </a:lnTo>
                <a:close/>
              </a:path>
            </a:pathLst>
          </a:custGeom>
          <a:solidFill>
            <a:schemeClr val="bg1"/>
          </a:solidFill>
          <a:ln w="9492" cap="flat">
            <a:noFill/>
            <a:prstDash val="solid"/>
            <a:miter/>
          </a:ln>
        </p:spPr>
        <p:txBody>
          <a:bodyPr rtlCol="0" anchor="ctr"/>
          <a:lstStyle/>
          <a:p>
            <a:pPr algn="ctr"/>
            <a:endParaRPr lang="en-US" sz="1000">
              <a:solidFill>
                <a:schemeClr val="bg1"/>
              </a:solidFill>
            </a:endParaRPr>
          </a:p>
        </p:txBody>
      </p:sp>
    </p:spTree>
    <p:extLst>
      <p:ext uri="{BB962C8B-B14F-4D97-AF65-F5344CB8AC3E}">
        <p14:creationId xmlns:p14="http://schemas.microsoft.com/office/powerpoint/2010/main" val="1720007700"/>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CONTENT 19">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FABC383-1252-D1ED-36E6-59C5D14775C2}"/>
              </a:ext>
            </a:extLst>
          </p:cNvPr>
          <p:cNvSpPr>
            <a:spLocks noGrp="1"/>
          </p:cNvSpPr>
          <p:nvPr>
            <p:ph type="body" sz="quarter" idx="11"/>
          </p:nvPr>
        </p:nvSpPr>
        <p:spPr>
          <a:xfrm>
            <a:off x="600434" y="1568451"/>
            <a:ext cx="11170351" cy="4607983"/>
          </a:xfrm>
        </p:spPr>
        <p:txBody>
          <a:bodyPr>
            <a:noAutofit/>
          </a:bodyPr>
          <a:lstStyle>
            <a:lvl1pPr>
              <a:lnSpc>
                <a:spcPct val="100000"/>
              </a:lnSpc>
              <a:spcBef>
                <a:spcPts val="800"/>
              </a:spcBef>
              <a:spcAft>
                <a:spcPts val="800"/>
              </a:spcAft>
              <a:defRPr sz="2133"/>
            </a:lvl1pPr>
            <a:lvl2pPr>
              <a:lnSpc>
                <a:spcPct val="100000"/>
              </a:lnSpc>
              <a:spcBef>
                <a:spcPts val="800"/>
              </a:spcBef>
              <a:spcAft>
                <a:spcPts val="800"/>
              </a:spcAft>
              <a:defRPr sz="1867"/>
            </a:lvl2pPr>
            <a:lvl3pPr>
              <a:lnSpc>
                <a:spcPct val="100000"/>
              </a:lnSpc>
              <a:spcBef>
                <a:spcPts val="800"/>
              </a:spcBef>
              <a:spcAft>
                <a:spcPts val="800"/>
              </a:spcAft>
              <a:defRPr sz="1600">
                <a:solidFill>
                  <a:schemeClr val="tx2"/>
                </a:solidFill>
              </a:defRPr>
            </a:lvl3pPr>
            <a:lvl4pPr>
              <a:lnSpc>
                <a:spcPct val="100000"/>
              </a:lnSpc>
              <a:spcBef>
                <a:spcPts val="800"/>
              </a:spcBef>
              <a:spcAft>
                <a:spcPts val="800"/>
              </a:spcAft>
              <a:defRPr sz="1600">
                <a:solidFill>
                  <a:schemeClr val="tx2"/>
                </a:solidFill>
              </a:defRPr>
            </a:lvl4pPr>
            <a:lvl5pPr>
              <a:lnSpc>
                <a:spcPct val="100000"/>
              </a:lnSpc>
              <a:spcBef>
                <a:spcPts val="800"/>
              </a:spcBef>
              <a:spcAft>
                <a:spcPts val="800"/>
              </a:spcAf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00433" y="715021"/>
            <a:ext cx="11169888" cy="596388"/>
          </a:xfrm>
        </p:spPr>
        <p:txBody>
          <a:bodyPr anchor="t">
            <a:noAutofit/>
          </a:bodyPr>
          <a:lstStyle>
            <a:lvl1pPr>
              <a:lnSpc>
                <a:spcPct val="100000"/>
              </a:lnSpc>
              <a:defRPr sz="4000" b="0" i="0">
                <a:solidFill>
                  <a:schemeClr val="tx1"/>
                </a:solidFill>
                <a:latin typeface="Montserrat" pitchFamily="2" charset="77"/>
              </a:defRPr>
            </a:lvl1pPr>
          </a:lstStyle>
          <a:p>
            <a:r>
              <a:rPr lang="en-US"/>
              <a:t>Click to edit title</a:t>
            </a:r>
          </a:p>
        </p:txBody>
      </p:sp>
    </p:spTree>
    <p:extLst>
      <p:ext uri="{BB962C8B-B14F-4D97-AF65-F5344CB8AC3E}">
        <p14:creationId xmlns:p14="http://schemas.microsoft.com/office/powerpoint/2010/main" val="2777958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 9">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91A31A-954B-0F4E-A86D-F3AE16EBB8FA}"/>
              </a:ext>
            </a:extLst>
          </p:cNvPr>
          <p:cNvSpPr/>
          <p:nvPr userDrawn="1"/>
        </p:nvSpPr>
        <p:spPr>
          <a:xfrm>
            <a:off x="1" y="2908587"/>
            <a:ext cx="12192000" cy="3949415"/>
          </a:xfrm>
          <a:prstGeom prst="rect">
            <a:avLst/>
          </a:prstGeom>
          <a:solidFill>
            <a:srgbClr val="001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Text Placeholder 2">
            <a:extLst>
              <a:ext uri="{FF2B5EF4-FFF2-40B4-BE49-F238E27FC236}">
                <a16:creationId xmlns:a16="http://schemas.microsoft.com/office/drawing/2014/main" id="{AA7813A2-AAD9-8745-9AED-40095326F8CF}"/>
              </a:ext>
            </a:extLst>
          </p:cNvPr>
          <p:cNvSpPr>
            <a:spLocks noGrp="1"/>
          </p:cNvSpPr>
          <p:nvPr>
            <p:ph type="body" sz="quarter" idx="10" hasCustomPrompt="1"/>
          </p:nvPr>
        </p:nvSpPr>
        <p:spPr>
          <a:xfrm>
            <a:off x="3523915" y="604041"/>
            <a:ext cx="5175616" cy="791895"/>
          </a:xfrm>
          <a:prstGeom prst="rect">
            <a:avLst/>
          </a:prstGeom>
        </p:spPr>
        <p:txBody>
          <a:bodyPr/>
          <a:lstStyle>
            <a:lvl1pPr marL="0" indent="0" algn="ctr">
              <a:buNone/>
              <a:defRPr sz="4799" b="1" i="0">
                <a:solidFill>
                  <a:schemeClr val="bg1"/>
                </a:solidFill>
                <a:latin typeface="+mj-lt"/>
                <a:ea typeface="Helvetica Neue" panose="02000503000000020004" pitchFamily="2" charset="0"/>
                <a:cs typeface="Helvetica Neue" panose="02000503000000020004" pitchFamily="2" charset="0"/>
              </a:defRPr>
            </a:lvl1pPr>
          </a:lstStyle>
          <a:p>
            <a:pPr lvl="0"/>
            <a:r>
              <a:rPr lang="en-US"/>
              <a:t>Click to add Title</a:t>
            </a:r>
          </a:p>
        </p:txBody>
      </p:sp>
      <p:sp>
        <p:nvSpPr>
          <p:cNvPr id="30" name="Text Placeholder 4">
            <a:extLst>
              <a:ext uri="{FF2B5EF4-FFF2-40B4-BE49-F238E27FC236}">
                <a16:creationId xmlns:a16="http://schemas.microsoft.com/office/drawing/2014/main" id="{7F2B18C0-3911-FB4D-80FB-6D382CB6CF55}"/>
              </a:ext>
            </a:extLst>
          </p:cNvPr>
          <p:cNvSpPr>
            <a:spLocks noGrp="1"/>
          </p:cNvSpPr>
          <p:nvPr>
            <p:ph type="body" sz="quarter" idx="14" hasCustomPrompt="1"/>
          </p:nvPr>
        </p:nvSpPr>
        <p:spPr>
          <a:xfrm>
            <a:off x="656355" y="4057281"/>
            <a:ext cx="3441780" cy="1712851"/>
          </a:xfrm>
          <a:prstGeom prst="rect">
            <a:avLst/>
          </a:prstGeom>
        </p:spPr>
        <p:txBody>
          <a:bodyPr/>
          <a:lstStyle>
            <a:lvl1pPr marL="0" indent="0" algn="ctr">
              <a:buNone/>
              <a:defRPr sz="2000" b="0" i="0">
                <a:solidFill>
                  <a:srgbClr val="00AFAA"/>
                </a:solidFill>
                <a:latin typeface="+mn-lt"/>
                <a:ea typeface="Helvetica Neue" panose="02000503000000020004" pitchFamily="2" charset="0"/>
                <a:cs typeface="Helvetica Neue" panose="02000503000000020004" pitchFamily="2" charset="0"/>
              </a:defRPr>
            </a:lvl1pPr>
          </a:lstStyle>
          <a:p>
            <a:pPr lvl="0"/>
            <a:r>
              <a:rPr lang="en-US"/>
              <a:t>Click to add text</a:t>
            </a:r>
          </a:p>
          <a:p>
            <a:pPr lvl="0"/>
            <a:endParaRPr lang="en-US"/>
          </a:p>
          <a:p>
            <a:pPr lvl="0"/>
            <a:endParaRPr lang="en-US"/>
          </a:p>
          <a:p>
            <a:pPr lvl="0"/>
            <a:endParaRPr lang="en-US"/>
          </a:p>
          <a:p>
            <a:pPr lvl="0"/>
            <a:endParaRPr lang="en-US"/>
          </a:p>
        </p:txBody>
      </p:sp>
      <p:sp>
        <p:nvSpPr>
          <p:cNvPr id="31" name="Text Placeholder 4">
            <a:extLst>
              <a:ext uri="{FF2B5EF4-FFF2-40B4-BE49-F238E27FC236}">
                <a16:creationId xmlns:a16="http://schemas.microsoft.com/office/drawing/2014/main" id="{FF183ED7-4F79-BC4D-8B4E-990B1DF722E6}"/>
              </a:ext>
            </a:extLst>
          </p:cNvPr>
          <p:cNvSpPr>
            <a:spLocks noGrp="1"/>
          </p:cNvSpPr>
          <p:nvPr>
            <p:ph type="body" sz="quarter" idx="15" hasCustomPrompt="1"/>
          </p:nvPr>
        </p:nvSpPr>
        <p:spPr>
          <a:xfrm>
            <a:off x="807291" y="4559096"/>
            <a:ext cx="3149600" cy="902971"/>
          </a:xfrm>
          <a:prstGeom prst="rect">
            <a:avLst/>
          </a:prstGeom>
        </p:spPr>
        <p:txBody>
          <a:bodyPr/>
          <a:lstStyle>
            <a:lvl1pPr marL="0" indent="0" algn="ctr">
              <a:buNone/>
              <a:defRPr sz="1600" b="0" i="0">
                <a:solidFill>
                  <a:schemeClr val="bg1"/>
                </a:solidFill>
                <a:latin typeface="+mn-lt"/>
                <a:ea typeface="Helvetica Neue" panose="02000503000000020004" pitchFamily="2" charset="0"/>
                <a:cs typeface="Helvetica Neue" panose="02000503000000020004" pitchFamily="2" charset="0"/>
              </a:defRPr>
            </a:lvl1pPr>
          </a:lstStyle>
          <a:p>
            <a:pPr lvl="0"/>
            <a:r>
              <a:rPr lang="en-US"/>
              <a:t>Click to add text</a:t>
            </a:r>
          </a:p>
          <a:p>
            <a:pPr lvl="0"/>
            <a:endParaRPr lang="en-US"/>
          </a:p>
          <a:p>
            <a:pPr lvl="0"/>
            <a:endParaRPr lang="en-US"/>
          </a:p>
          <a:p>
            <a:pPr lvl="0"/>
            <a:endParaRPr lang="en-US"/>
          </a:p>
          <a:p>
            <a:pPr lvl="0"/>
            <a:endParaRPr lang="en-US"/>
          </a:p>
        </p:txBody>
      </p:sp>
      <p:sp>
        <p:nvSpPr>
          <p:cNvPr id="32" name="Text Placeholder 4">
            <a:extLst>
              <a:ext uri="{FF2B5EF4-FFF2-40B4-BE49-F238E27FC236}">
                <a16:creationId xmlns:a16="http://schemas.microsoft.com/office/drawing/2014/main" id="{FBCB8D5F-774B-5744-9F85-FAAB694559DF}"/>
              </a:ext>
            </a:extLst>
          </p:cNvPr>
          <p:cNvSpPr>
            <a:spLocks noGrp="1"/>
          </p:cNvSpPr>
          <p:nvPr>
            <p:ph type="body" sz="quarter" idx="16" hasCustomPrompt="1"/>
          </p:nvPr>
        </p:nvSpPr>
        <p:spPr>
          <a:xfrm>
            <a:off x="4375113" y="4050557"/>
            <a:ext cx="3441780" cy="1712851"/>
          </a:xfrm>
          <a:prstGeom prst="rect">
            <a:avLst/>
          </a:prstGeom>
        </p:spPr>
        <p:txBody>
          <a:bodyPr/>
          <a:lstStyle>
            <a:lvl1pPr marL="0" indent="0" algn="ctr">
              <a:buNone/>
              <a:defRPr sz="2000" b="0" i="0">
                <a:solidFill>
                  <a:srgbClr val="00AFAA"/>
                </a:solidFill>
                <a:latin typeface="+mn-lt"/>
                <a:ea typeface="Helvetica Neue" panose="02000503000000020004" pitchFamily="2" charset="0"/>
                <a:cs typeface="Helvetica Neue" panose="02000503000000020004" pitchFamily="2" charset="0"/>
              </a:defRPr>
            </a:lvl1pPr>
          </a:lstStyle>
          <a:p>
            <a:pPr lvl="0"/>
            <a:r>
              <a:rPr lang="en-US"/>
              <a:t>Click to add text</a:t>
            </a:r>
          </a:p>
          <a:p>
            <a:pPr lvl="0"/>
            <a:endParaRPr lang="en-US"/>
          </a:p>
          <a:p>
            <a:pPr lvl="0"/>
            <a:endParaRPr lang="en-US"/>
          </a:p>
          <a:p>
            <a:pPr lvl="0"/>
            <a:endParaRPr lang="en-US"/>
          </a:p>
          <a:p>
            <a:pPr lvl="0"/>
            <a:endParaRPr lang="en-US"/>
          </a:p>
        </p:txBody>
      </p:sp>
      <p:sp>
        <p:nvSpPr>
          <p:cNvPr id="33" name="Text Placeholder 4">
            <a:extLst>
              <a:ext uri="{FF2B5EF4-FFF2-40B4-BE49-F238E27FC236}">
                <a16:creationId xmlns:a16="http://schemas.microsoft.com/office/drawing/2014/main" id="{995589AA-0385-9E4F-A8AD-C15730C3F695}"/>
              </a:ext>
            </a:extLst>
          </p:cNvPr>
          <p:cNvSpPr>
            <a:spLocks noGrp="1"/>
          </p:cNvSpPr>
          <p:nvPr>
            <p:ph type="body" sz="quarter" idx="17" hasCustomPrompt="1"/>
          </p:nvPr>
        </p:nvSpPr>
        <p:spPr>
          <a:xfrm>
            <a:off x="4526047" y="4552372"/>
            <a:ext cx="3149600" cy="902971"/>
          </a:xfrm>
          <a:prstGeom prst="rect">
            <a:avLst/>
          </a:prstGeom>
        </p:spPr>
        <p:txBody>
          <a:bodyPr/>
          <a:lstStyle>
            <a:lvl1pPr marL="0" indent="0" algn="ctr">
              <a:buNone/>
              <a:defRPr sz="1600" b="0" i="0">
                <a:solidFill>
                  <a:schemeClr val="bg1"/>
                </a:solidFill>
                <a:latin typeface="+mn-lt"/>
                <a:ea typeface="Helvetica Neue" panose="02000503000000020004" pitchFamily="2" charset="0"/>
                <a:cs typeface="Helvetica Neue" panose="02000503000000020004" pitchFamily="2" charset="0"/>
              </a:defRPr>
            </a:lvl1pPr>
          </a:lstStyle>
          <a:p>
            <a:pPr lvl="0"/>
            <a:r>
              <a:rPr lang="en-US"/>
              <a:t>Click to add text</a:t>
            </a:r>
          </a:p>
          <a:p>
            <a:pPr lvl="0"/>
            <a:endParaRPr lang="en-US"/>
          </a:p>
          <a:p>
            <a:pPr lvl="0"/>
            <a:endParaRPr lang="en-US"/>
          </a:p>
          <a:p>
            <a:pPr lvl="0"/>
            <a:endParaRPr lang="en-US"/>
          </a:p>
          <a:p>
            <a:pPr lvl="0"/>
            <a:endParaRPr lang="en-US"/>
          </a:p>
        </p:txBody>
      </p:sp>
      <p:sp>
        <p:nvSpPr>
          <p:cNvPr id="34" name="Text Placeholder 4">
            <a:extLst>
              <a:ext uri="{FF2B5EF4-FFF2-40B4-BE49-F238E27FC236}">
                <a16:creationId xmlns:a16="http://schemas.microsoft.com/office/drawing/2014/main" id="{61E42990-A2D9-9441-B771-C358CE57B583}"/>
              </a:ext>
            </a:extLst>
          </p:cNvPr>
          <p:cNvSpPr>
            <a:spLocks noGrp="1"/>
          </p:cNvSpPr>
          <p:nvPr>
            <p:ph type="body" sz="quarter" idx="18" hasCustomPrompt="1"/>
          </p:nvPr>
        </p:nvSpPr>
        <p:spPr>
          <a:xfrm>
            <a:off x="8093869" y="4050557"/>
            <a:ext cx="3441780" cy="1712851"/>
          </a:xfrm>
          <a:prstGeom prst="rect">
            <a:avLst/>
          </a:prstGeom>
        </p:spPr>
        <p:txBody>
          <a:bodyPr/>
          <a:lstStyle>
            <a:lvl1pPr marL="0" indent="0" algn="ctr">
              <a:buNone/>
              <a:defRPr sz="2000" b="0" i="0">
                <a:solidFill>
                  <a:srgbClr val="00AFAA"/>
                </a:solidFill>
                <a:latin typeface="+mn-lt"/>
                <a:ea typeface="Helvetica Neue" panose="02000503000000020004" pitchFamily="2" charset="0"/>
                <a:cs typeface="Helvetica Neue" panose="02000503000000020004" pitchFamily="2" charset="0"/>
              </a:defRPr>
            </a:lvl1pPr>
          </a:lstStyle>
          <a:p>
            <a:pPr lvl="0"/>
            <a:r>
              <a:rPr lang="en-US"/>
              <a:t>Click to add text</a:t>
            </a:r>
          </a:p>
          <a:p>
            <a:pPr lvl="0"/>
            <a:endParaRPr lang="en-US"/>
          </a:p>
          <a:p>
            <a:pPr lvl="0"/>
            <a:endParaRPr lang="en-US"/>
          </a:p>
          <a:p>
            <a:pPr lvl="0"/>
            <a:endParaRPr lang="en-US"/>
          </a:p>
          <a:p>
            <a:pPr lvl="0"/>
            <a:endParaRPr lang="en-US"/>
          </a:p>
        </p:txBody>
      </p:sp>
      <p:sp>
        <p:nvSpPr>
          <p:cNvPr id="35" name="Text Placeholder 4">
            <a:extLst>
              <a:ext uri="{FF2B5EF4-FFF2-40B4-BE49-F238E27FC236}">
                <a16:creationId xmlns:a16="http://schemas.microsoft.com/office/drawing/2014/main" id="{591C3307-74FC-194A-8768-28B168AA47E0}"/>
              </a:ext>
            </a:extLst>
          </p:cNvPr>
          <p:cNvSpPr>
            <a:spLocks noGrp="1"/>
          </p:cNvSpPr>
          <p:nvPr>
            <p:ph type="body" sz="quarter" idx="19" hasCustomPrompt="1"/>
          </p:nvPr>
        </p:nvSpPr>
        <p:spPr>
          <a:xfrm>
            <a:off x="8244804" y="4552372"/>
            <a:ext cx="3149600" cy="902971"/>
          </a:xfrm>
          <a:prstGeom prst="rect">
            <a:avLst/>
          </a:prstGeom>
        </p:spPr>
        <p:txBody>
          <a:bodyPr/>
          <a:lstStyle>
            <a:lvl1pPr marL="0" indent="0" algn="ctr">
              <a:buNone/>
              <a:defRPr sz="1600" b="0" i="0">
                <a:solidFill>
                  <a:schemeClr val="bg1"/>
                </a:solidFill>
                <a:latin typeface="+mn-lt"/>
                <a:ea typeface="Helvetica Neue" panose="02000503000000020004" pitchFamily="2" charset="0"/>
                <a:cs typeface="Helvetica Neue" panose="02000503000000020004" pitchFamily="2" charset="0"/>
              </a:defRPr>
            </a:lvl1pPr>
          </a:lstStyle>
          <a:p>
            <a:pPr lvl="0"/>
            <a:r>
              <a:rPr lang="en-US"/>
              <a:t>Click to add text</a:t>
            </a:r>
          </a:p>
          <a:p>
            <a:pPr lvl="0"/>
            <a:endParaRPr lang="en-US"/>
          </a:p>
          <a:p>
            <a:pPr lvl="0"/>
            <a:endParaRPr lang="en-US"/>
          </a:p>
          <a:p>
            <a:pPr lvl="0"/>
            <a:endParaRPr lang="en-US"/>
          </a:p>
          <a:p>
            <a:pPr lvl="0"/>
            <a:endParaRPr lang="en-US"/>
          </a:p>
        </p:txBody>
      </p:sp>
      <p:sp>
        <p:nvSpPr>
          <p:cNvPr id="7" name="Picture Placeholder 6">
            <a:extLst>
              <a:ext uri="{FF2B5EF4-FFF2-40B4-BE49-F238E27FC236}">
                <a16:creationId xmlns:a16="http://schemas.microsoft.com/office/drawing/2014/main" id="{AE6492D9-D01E-4B47-A75B-6F702F20D79E}"/>
              </a:ext>
            </a:extLst>
          </p:cNvPr>
          <p:cNvSpPr>
            <a:spLocks noGrp="1"/>
          </p:cNvSpPr>
          <p:nvPr>
            <p:ph type="pic" sz="quarter" idx="20"/>
          </p:nvPr>
        </p:nvSpPr>
        <p:spPr>
          <a:xfrm>
            <a:off x="1406075" y="1870721"/>
            <a:ext cx="1952028" cy="1860011"/>
          </a:xfrm>
          <a:prstGeom prst="ellipse">
            <a:avLst/>
          </a:prstGeom>
        </p:spPr>
        <p:txBody>
          <a:bodyPr/>
          <a:lstStyle>
            <a:lvl1pPr>
              <a:defRPr>
                <a:solidFill>
                  <a:schemeClr val="bg1"/>
                </a:solidFill>
              </a:defRPr>
            </a:lvl1pPr>
          </a:lstStyle>
          <a:p>
            <a:endParaRPr lang="en-US"/>
          </a:p>
        </p:txBody>
      </p:sp>
      <p:sp>
        <p:nvSpPr>
          <p:cNvPr id="36" name="Picture Placeholder 6">
            <a:extLst>
              <a:ext uri="{FF2B5EF4-FFF2-40B4-BE49-F238E27FC236}">
                <a16:creationId xmlns:a16="http://schemas.microsoft.com/office/drawing/2014/main" id="{094CCF9A-1604-244D-BBCE-25648F608C78}"/>
              </a:ext>
            </a:extLst>
          </p:cNvPr>
          <p:cNvSpPr>
            <a:spLocks noGrp="1"/>
          </p:cNvSpPr>
          <p:nvPr>
            <p:ph type="pic" sz="quarter" idx="21"/>
          </p:nvPr>
        </p:nvSpPr>
        <p:spPr>
          <a:xfrm>
            <a:off x="5135707" y="1870720"/>
            <a:ext cx="1952028" cy="1860011"/>
          </a:xfrm>
          <a:prstGeom prst="ellipse">
            <a:avLst/>
          </a:prstGeom>
        </p:spPr>
        <p:txBody>
          <a:bodyPr/>
          <a:lstStyle>
            <a:lvl1pPr>
              <a:defRPr>
                <a:solidFill>
                  <a:schemeClr val="bg1"/>
                </a:solidFill>
              </a:defRPr>
            </a:lvl1pPr>
          </a:lstStyle>
          <a:p>
            <a:endParaRPr lang="en-US"/>
          </a:p>
        </p:txBody>
      </p:sp>
      <p:sp>
        <p:nvSpPr>
          <p:cNvPr id="37" name="Picture Placeholder 6">
            <a:extLst>
              <a:ext uri="{FF2B5EF4-FFF2-40B4-BE49-F238E27FC236}">
                <a16:creationId xmlns:a16="http://schemas.microsoft.com/office/drawing/2014/main" id="{82DC167D-8A9D-1E48-98FE-27AFF6089EF3}"/>
              </a:ext>
            </a:extLst>
          </p:cNvPr>
          <p:cNvSpPr>
            <a:spLocks noGrp="1"/>
          </p:cNvSpPr>
          <p:nvPr>
            <p:ph type="pic" sz="quarter" idx="22"/>
          </p:nvPr>
        </p:nvSpPr>
        <p:spPr>
          <a:xfrm>
            <a:off x="8833899" y="1870720"/>
            <a:ext cx="1952028" cy="1860011"/>
          </a:xfrm>
          <a:prstGeom prst="ellipse">
            <a:avLst/>
          </a:prstGeom>
        </p:spPr>
        <p:txBody>
          <a:bodyPr/>
          <a:lstStyle>
            <a:lvl1pPr>
              <a:defRPr>
                <a:solidFill>
                  <a:schemeClr val="bg1"/>
                </a:solidFill>
              </a:defRPr>
            </a:lvl1pPr>
          </a:lstStyle>
          <a:p>
            <a:endParaRPr lang="en-US"/>
          </a:p>
        </p:txBody>
      </p:sp>
      <p:sp>
        <p:nvSpPr>
          <p:cNvPr id="13" name="Footer Placeholder 3">
            <a:extLst>
              <a:ext uri="{FF2B5EF4-FFF2-40B4-BE49-F238E27FC236}">
                <a16:creationId xmlns:a16="http://schemas.microsoft.com/office/drawing/2014/main" id="{634023CA-8476-074B-8C51-EBED186E9486}"/>
              </a:ext>
            </a:extLst>
          </p:cNvPr>
          <p:cNvSpPr>
            <a:spLocks noGrp="1"/>
          </p:cNvSpPr>
          <p:nvPr>
            <p:ph type="ftr" sz="quarter" idx="13"/>
          </p:nvPr>
        </p:nvSpPr>
        <p:spPr>
          <a:xfrm>
            <a:off x="7620396" y="6248402"/>
            <a:ext cx="4115872" cy="365125"/>
          </a:xfrm>
        </p:spPr>
        <p:txBody>
          <a:bodyPr/>
          <a:lstStyle>
            <a:lvl1pPr algn="r">
              <a:defRPr sz="1000">
                <a:solidFill>
                  <a:schemeClr val="bg1"/>
                </a:solidFill>
              </a:defRPr>
            </a:lvl1pPr>
          </a:lstStyle>
          <a:p>
            <a:r>
              <a:rPr lang="en-US"/>
              <a:t>Confidential, Internal Use Only</a:t>
            </a:r>
          </a:p>
        </p:txBody>
      </p:sp>
    </p:spTree>
    <p:extLst>
      <p:ext uri="{BB962C8B-B14F-4D97-AF65-F5344CB8AC3E}">
        <p14:creationId xmlns:p14="http://schemas.microsoft.com/office/powerpoint/2010/main" val="70747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6E368-C2E0-6541-7316-C74AB0BACD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7BB914-CD1D-9350-6D56-C790D80434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3D4267-F497-4CFD-ACD3-E030A938AB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2E9B90-E50B-7488-BE27-ECAFD62639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476B5C-8AC0-F34B-50EA-554CFBFBAA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C9E6B8-ACC6-A07E-D7DC-DF43C461AC7F}"/>
              </a:ext>
            </a:extLst>
          </p:cNvPr>
          <p:cNvSpPr>
            <a:spLocks noGrp="1"/>
          </p:cNvSpPr>
          <p:nvPr>
            <p:ph type="dt" sz="half" idx="10"/>
          </p:nvPr>
        </p:nvSpPr>
        <p:spPr/>
        <p:txBody>
          <a:bodyPr/>
          <a:lstStyle/>
          <a:p>
            <a:fld id="{B67C7803-8752-4FDB-A904-77E0F1845BE9}" type="datetimeFigureOut">
              <a:rPr lang="en-US" smtClean="0"/>
              <a:t>9/3/2024</a:t>
            </a:fld>
            <a:endParaRPr lang="en-US"/>
          </a:p>
        </p:txBody>
      </p:sp>
      <p:sp>
        <p:nvSpPr>
          <p:cNvPr id="8" name="Footer Placeholder 7">
            <a:extLst>
              <a:ext uri="{FF2B5EF4-FFF2-40B4-BE49-F238E27FC236}">
                <a16:creationId xmlns:a16="http://schemas.microsoft.com/office/drawing/2014/main" id="{11A9CECA-1E1A-99CA-F15B-3392E3E392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28C4F6-E1FD-BADA-09C6-957A1C7BE149}"/>
              </a:ext>
            </a:extLst>
          </p:cNvPr>
          <p:cNvSpPr>
            <a:spLocks noGrp="1"/>
          </p:cNvSpPr>
          <p:nvPr>
            <p:ph type="sldNum" sz="quarter" idx="12"/>
          </p:nvPr>
        </p:nvSpPr>
        <p:spPr/>
        <p:txBody>
          <a:bodyPr/>
          <a:lstStyle/>
          <a:p>
            <a:fld id="{21ABC259-B339-41E9-8D76-16ABF4543AC2}" type="slidenum">
              <a:rPr lang="en-US" smtClean="0"/>
              <a:t>‹#›</a:t>
            </a:fld>
            <a:endParaRPr lang="en-US"/>
          </a:p>
        </p:txBody>
      </p:sp>
    </p:spTree>
    <p:extLst>
      <p:ext uri="{BB962C8B-B14F-4D97-AF65-F5344CB8AC3E}">
        <p14:creationId xmlns:p14="http://schemas.microsoft.com/office/powerpoint/2010/main" val="13396240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DIVIDER 1">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783DF27-047D-E0AC-1558-B11020F31B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6500" y="6025722"/>
            <a:ext cx="537001" cy="522271"/>
          </a:xfrm>
          <a:prstGeom prst="rect">
            <a:avLst/>
          </a:prstGeom>
        </p:spPr>
      </p:pic>
      <p:pic>
        <p:nvPicPr>
          <p:cNvPr id="2" name="Picture 1" descr="Icon&#10;&#10;Description automatically generated">
            <a:extLst>
              <a:ext uri="{FF2B5EF4-FFF2-40B4-BE49-F238E27FC236}">
                <a16:creationId xmlns:a16="http://schemas.microsoft.com/office/drawing/2014/main" id="{2ECF3F85-CF77-AE27-D36D-C1B990EA30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6500" y="6025722"/>
            <a:ext cx="537001" cy="522271"/>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9BDBCB09-B4C4-710A-8529-71F3C0187D4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84906" y="5992489"/>
            <a:ext cx="1842249" cy="588736"/>
          </a:xfrm>
          <a:prstGeom prst="rect">
            <a:avLst/>
          </a:prstGeom>
        </p:spPr>
      </p:pic>
      <p:sp>
        <p:nvSpPr>
          <p:cNvPr id="4" name="Title 3">
            <a:extLst>
              <a:ext uri="{FF2B5EF4-FFF2-40B4-BE49-F238E27FC236}">
                <a16:creationId xmlns:a16="http://schemas.microsoft.com/office/drawing/2014/main" id="{127E32E4-4922-EDA0-CBCD-2B16FD829C0E}"/>
              </a:ext>
            </a:extLst>
          </p:cNvPr>
          <p:cNvSpPr>
            <a:spLocks noGrp="1"/>
          </p:cNvSpPr>
          <p:nvPr>
            <p:ph type="title"/>
          </p:nvPr>
        </p:nvSpPr>
        <p:spPr>
          <a:xfrm>
            <a:off x="838199" y="819338"/>
            <a:ext cx="2977444" cy="3125132"/>
          </a:xfrm>
        </p:spPr>
        <p:txBody>
          <a:bodyPr vert="horz" lIns="91440" tIns="45720" rIns="91440" bIns="45720" rtlCol="0">
            <a:noAutofit/>
          </a:bodyPr>
          <a:lstStyle>
            <a:lvl1pPr>
              <a:defRPr lang="en-US">
                <a:solidFill>
                  <a:schemeClr val="bg1"/>
                </a:solidFill>
                <a:ea typeface="+mn-ea"/>
                <a:cs typeface="+mn-cs"/>
              </a:defRPr>
            </a:lvl1pPr>
          </a:lstStyle>
          <a:p>
            <a:pPr marL="0" lvl="0" indent="0">
              <a:lnSpc>
                <a:spcPct val="100000"/>
              </a:lnSpc>
              <a:spcBef>
                <a:spcPts val="100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1587614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ONTENT 1">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28739C97-9AE1-EF99-4756-359973246B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3" y="0"/>
            <a:ext cx="7258051" cy="6858000"/>
          </a:xfrm>
          <a:prstGeom prst="rect">
            <a:avLst/>
          </a:prstGeom>
        </p:spPr>
      </p:pic>
      <p:sp>
        <p:nvSpPr>
          <p:cNvPr id="5" name="Title 1">
            <a:extLst>
              <a:ext uri="{FF2B5EF4-FFF2-40B4-BE49-F238E27FC236}">
                <a16:creationId xmlns:a16="http://schemas.microsoft.com/office/drawing/2014/main" id="{AAABDD6A-2502-461B-56F3-BD714A0ED3E1}"/>
              </a:ext>
            </a:extLst>
          </p:cNvPr>
          <p:cNvSpPr>
            <a:spLocks noGrp="1"/>
          </p:cNvSpPr>
          <p:nvPr>
            <p:ph type="title" hasCustomPrompt="1"/>
          </p:nvPr>
        </p:nvSpPr>
        <p:spPr>
          <a:xfrm>
            <a:off x="838201" y="365125"/>
            <a:ext cx="4822372" cy="1325563"/>
          </a:xfrm>
        </p:spPr>
        <p:txBody>
          <a:bodyPr anchor="t">
            <a:noAutofit/>
          </a:bodyPr>
          <a:lstStyle>
            <a:lvl1pPr>
              <a:defRPr sz="4000" b="0" i="0">
                <a:solidFill>
                  <a:srgbClr val="033C73"/>
                </a:solidFill>
                <a:latin typeface="Montserrat" pitchFamily="2" charset="77"/>
              </a:defRPr>
            </a:lvl1pPr>
          </a:lstStyle>
          <a:p>
            <a:r>
              <a:rPr lang="en-US"/>
              <a:t>Click to edit title</a:t>
            </a:r>
          </a:p>
        </p:txBody>
      </p:sp>
      <p:sp>
        <p:nvSpPr>
          <p:cNvPr id="12" name="Text Placeholder 8">
            <a:extLst>
              <a:ext uri="{FF2B5EF4-FFF2-40B4-BE49-F238E27FC236}">
                <a16:creationId xmlns:a16="http://schemas.microsoft.com/office/drawing/2014/main" id="{94FE9629-AFF5-BB65-55D4-C4AF9281A1D0}"/>
              </a:ext>
            </a:extLst>
          </p:cNvPr>
          <p:cNvSpPr>
            <a:spLocks noGrp="1"/>
          </p:cNvSpPr>
          <p:nvPr>
            <p:ph type="body" sz="quarter" idx="17"/>
          </p:nvPr>
        </p:nvSpPr>
        <p:spPr>
          <a:xfrm>
            <a:off x="838201" y="1894417"/>
            <a:ext cx="4822371" cy="4140200"/>
          </a:xfrm>
        </p:spPr>
        <p:txBody>
          <a:bodyPr>
            <a:noAutofit/>
          </a:bodyPr>
          <a:lstStyle>
            <a:lvl1pPr>
              <a:lnSpc>
                <a:spcPct val="100000"/>
              </a:lnSpc>
              <a:spcBef>
                <a:spcPts val="400"/>
              </a:spcBef>
              <a:spcAft>
                <a:spcPts val="400"/>
              </a:spcAft>
              <a:defRPr sz="2800">
                <a:solidFill>
                  <a:schemeClr val="accent1"/>
                </a:solidFill>
              </a:defRPr>
            </a:lvl1pPr>
            <a:lvl2pPr>
              <a:lnSpc>
                <a:spcPct val="100000"/>
              </a:lnSpc>
              <a:spcBef>
                <a:spcPts val="400"/>
              </a:spcBef>
              <a:spcAft>
                <a:spcPts val="400"/>
              </a:spcAft>
              <a:defRPr sz="2400">
                <a:solidFill>
                  <a:schemeClr val="tx2"/>
                </a:solidFill>
              </a:defRPr>
            </a:lvl2pPr>
            <a:lvl3pPr>
              <a:lnSpc>
                <a:spcPct val="100000"/>
              </a:lnSpc>
              <a:spcBef>
                <a:spcPts val="400"/>
              </a:spcBef>
              <a:spcAft>
                <a:spcPts val="400"/>
              </a:spcAft>
              <a:defRPr sz="2133">
                <a:solidFill>
                  <a:schemeClr val="tx2"/>
                </a:solidFill>
              </a:defRPr>
            </a:lvl3pPr>
            <a:lvl4pPr>
              <a:lnSpc>
                <a:spcPct val="100000"/>
              </a:lnSpc>
              <a:spcBef>
                <a:spcPts val="400"/>
              </a:spcBef>
              <a:spcAft>
                <a:spcPts val="400"/>
              </a:spcAft>
              <a:defRPr sz="1867">
                <a:solidFill>
                  <a:schemeClr val="tx2"/>
                </a:solidFill>
              </a:defRPr>
            </a:lvl4pPr>
            <a:lvl5pPr>
              <a:lnSpc>
                <a:spcPct val="100000"/>
              </a:lnSpc>
              <a:spcBef>
                <a:spcPts val="400"/>
              </a:spcBef>
              <a:spcAft>
                <a:spcPts val="400"/>
              </a:spcAf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1E45A451-614E-D04E-C0E7-E2240DD3D260}"/>
              </a:ext>
            </a:extLst>
          </p:cNvPr>
          <p:cNvSpPr>
            <a:spLocks noGrp="1"/>
          </p:cNvSpPr>
          <p:nvPr>
            <p:ph type="sldNum" sz="quarter" idx="12"/>
          </p:nvPr>
        </p:nvSpPr>
        <p:spPr>
          <a:xfrm>
            <a:off x="9287933" y="6356351"/>
            <a:ext cx="2743200" cy="365125"/>
          </a:xfrm>
        </p:spPr>
        <p:txBody>
          <a:bodyPr/>
          <a:lstStyle>
            <a:lvl1pPr>
              <a:defRPr b="0" i="0">
                <a:solidFill>
                  <a:srgbClr val="033C73"/>
                </a:solidFill>
                <a:latin typeface="Montserrat" pitchFamily="2" charset="77"/>
              </a:defRPr>
            </a:lvl1pPr>
          </a:lstStyle>
          <a:p>
            <a:fld id="{9CD5EA8B-309C-AE4A-8280-05F991959E3E}" type="slidenum">
              <a:rPr lang="en-US" smtClean="0"/>
              <a:pPr/>
              <a:t>‹#›</a:t>
            </a:fld>
            <a:endParaRPr lang="en-US"/>
          </a:p>
        </p:txBody>
      </p:sp>
    </p:spTree>
    <p:extLst>
      <p:ext uri="{BB962C8B-B14F-4D97-AF65-F5344CB8AC3E}">
        <p14:creationId xmlns:p14="http://schemas.microsoft.com/office/powerpoint/2010/main" val="3856285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ONTEN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78804" y="365125"/>
            <a:ext cx="7674997" cy="1325563"/>
          </a:xfrm>
        </p:spPr>
        <p:txBody>
          <a:bodyPr anchor="t">
            <a:noAutofit/>
          </a:bodyPr>
          <a:lstStyle>
            <a:lvl1pPr>
              <a:defRPr sz="4000" b="0" i="0">
                <a:solidFill>
                  <a:srgbClr val="033C73"/>
                </a:solidFill>
                <a:latin typeface="Montserrat" pitchFamily="2" charset="77"/>
              </a:defRPr>
            </a:lvl1pPr>
          </a:lstStyle>
          <a:p>
            <a:r>
              <a:rPr lang="en-US"/>
              <a:t>Click to edit title</a:t>
            </a:r>
          </a:p>
        </p:txBody>
      </p:sp>
      <p:sp>
        <p:nvSpPr>
          <p:cNvPr id="4" name="Text Placeholder 8">
            <a:extLst>
              <a:ext uri="{FF2B5EF4-FFF2-40B4-BE49-F238E27FC236}">
                <a16:creationId xmlns:a16="http://schemas.microsoft.com/office/drawing/2014/main" id="{CD43617E-0F7D-70A1-8971-C3986A42F4F7}"/>
              </a:ext>
            </a:extLst>
          </p:cNvPr>
          <p:cNvSpPr>
            <a:spLocks noGrp="1"/>
          </p:cNvSpPr>
          <p:nvPr>
            <p:ph type="body" sz="quarter" idx="17"/>
          </p:nvPr>
        </p:nvSpPr>
        <p:spPr>
          <a:xfrm>
            <a:off x="3678804" y="1825625"/>
            <a:ext cx="7674997" cy="4354873"/>
          </a:xfrm>
        </p:spPr>
        <p:txBody>
          <a:bodyPr>
            <a:noAutofit/>
          </a:bodyPr>
          <a:lstStyle>
            <a:lvl1pPr>
              <a:lnSpc>
                <a:spcPct val="100000"/>
              </a:lnSpc>
              <a:spcBef>
                <a:spcPts val="400"/>
              </a:spcBef>
              <a:spcAft>
                <a:spcPts val="400"/>
              </a:spcAft>
              <a:defRPr sz="2400">
                <a:solidFill>
                  <a:schemeClr val="accent1"/>
                </a:solidFill>
              </a:defRPr>
            </a:lvl1pPr>
            <a:lvl2pPr>
              <a:lnSpc>
                <a:spcPct val="100000"/>
              </a:lnSpc>
              <a:spcBef>
                <a:spcPts val="400"/>
              </a:spcBef>
              <a:spcAft>
                <a:spcPts val="400"/>
              </a:spcAft>
              <a:defRPr sz="1867">
                <a:solidFill>
                  <a:schemeClr val="tx2"/>
                </a:solidFill>
              </a:defRPr>
            </a:lvl2pPr>
            <a:lvl3pPr>
              <a:lnSpc>
                <a:spcPct val="100000"/>
              </a:lnSpc>
              <a:spcBef>
                <a:spcPts val="400"/>
              </a:spcBef>
              <a:spcAft>
                <a:spcPts val="400"/>
              </a:spcAft>
              <a:defRPr sz="1600">
                <a:solidFill>
                  <a:schemeClr val="tx2"/>
                </a:solidFill>
              </a:defRPr>
            </a:lvl3pPr>
            <a:lvl4pPr>
              <a:lnSpc>
                <a:spcPct val="100000"/>
              </a:lnSpc>
              <a:spcBef>
                <a:spcPts val="400"/>
              </a:spcBef>
              <a:spcAft>
                <a:spcPts val="400"/>
              </a:spcAft>
              <a:defRPr sz="1600">
                <a:solidFill>
                  <a:schemeClr val="tx2"/>
                </a:solidFill>
              </a:defRPr>
            </a:lvl4pPr>
            <a:lvl5pPr>
              <a:lnSpc>
                <a:spcPct val="100000"/>
              </a:lnSpc>
              <a:spcBef>
                <a:spcPts val="400"/>
              </a:spcBef>
              <a:spcAft>
                <a:spcPts val="400"/>
              </a:spcAf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7BE8CBEE-88FE-CAC8-6DEF-D4AE4B32B698}"/>
              </a:ext>
            </a:extLst>
          </p:cNvPr>
          <p:cNvSpPr>
            <a:spLocks noGrp="1"/>
          </p:cNvSpPr>
          <p:nvPr>
            <p:ph type="sldNum" sz="quarter" idx="12"/>
          </p:nvPr>
        </p:nvSpPr>
        <p:spPr>
          <a:xfrm>
            <a:off x="9287933" y="6356351"/>
            <a:ext cx="2743200" cy="365125"/>
          </a:xfrm>
        </p:spPr>
        <p:txBody>
          <a:bodyPr/>
          <a:lstStyle>
            <a:lvl1pPr>
              <a:defRPr b="0" i="0">
                <a:solidFill>
                  <a:srgbClr val="033C73"/>
                </a:solidFill>
                <a:latin typeface="Montserrat" pitchFamily="2" charset="77"/>
              </a:defRPr>
            </a:lvl1pPr>
          </a:lstStyle>
          <a:p>
            <a:fld id="{9CD5EA8B-309C-AE4A-8280-05F991959E3E}" type="slidenum">
              <a:rPr lang="en-US" smtClean="0"/>
              <a:pPr/>
              <a:t>‹#›</a:t>
            </a:fld>
            <a:endParaRPr lang="en-US"/>
          </a:p>
        </p:txBody>
      </p:sp>
    </p:spTree>
    <p:extLst>
      <p:ext uri="{BB962C8B-B14F-4D97-AF65-F5344CB8AC3E}">
        <p14:creationId xmlns:p14="http://schemas.microsoft.com/office/powerpoint/2010/main" val="42788348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CONTEN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78804" y="365125"/>
            <a:ext cx="7674997" cy="1325563"/>
          </a:xfrm>
        </p:spPr>
        <p:txBody>
          <a:bodyPr anchor="t">
            <a:noAutofit/>
          </a:bodyPr>
          <a:lstStyle>
            <a:lvl1pPr>
              <a:defRPr sz="4000" b="0" i="0">
                <a:solidFill>
                  <a:srgbClr val="033C73"/>
                </a:solidFill>
                <a:latin typeface="Montserrat" pitchFamily="2" charset="77"/>
              </a:defRPr>
            </a:lvl1pPr>
          </a:lstStyle>
          <a:p>
            <a:r>
              <a:rPr lang="en-US"/>
              <a:t>Click to edit title</a:t>
            </a:r>
          </a:p>
        </p:txBody>
      </p:sp>
      <p:sp>
        <p:nvSpPr>
          <p:cNvPr id="4" name="Text Placeholder 8">
            <a:extLst>
              <a:ext uri="{FF2B5EF4-FFF2-40B4-BE49-F238E27FC236}">
                <a16:creationId xmlns:a16="http://schemas.microsoft.com/office/drawing/2014/main" id="{CD43617E-0F7D-70A1-8971-C3986A42F4F7}"/>
              </a:ext>
            </a:extLst>
          </p:cNvPr>
          <p:cNvSpPr>
            <a:spLocks noGrp="1"/>
          </p:cNvSpPr>
          <p:nvPr>
            <p:ph type="body" sz="quarter" idx="17"/>
          </p:nvPr>
        </p:nvSpPr>
        <p:spPr>
          <a:xfrm>
            <a:off x="3678804" y="1825625"/>
            <a:ext cx="7674997" cy="4354873"/>
          </a:xfrm>
        </p:spPr>
        <p:txBody>
          <a:bodyPr>
            <a:noAutofit/>
          </a:bodyPr>
          <a:lstStyle>
            <a:lvl1pPr>
              <a:lnSpc>
                <a:spcPct val="100000"/>
              </a:lnSpc>
              <a:spcBef>
                <a:spcPts val="400"/>
              </a:spcBef>
              <a:spcAft>
                <a:spcPts val="400"/>
              </a:spcAft>
              <a:defRPr sz="2400">
                <a:solidFill>
                  <a:schemeClr val="accent1"/>
                </a:solidFill>
              </a:defRPr>
            </a:lvl1pPr>
            <a:lvl2pPr>
              <a:lnSpc>
                <a:spcPct val="100000"/>
              </a:lnSpc>
              <a:spcBef>
                <a:spcPts val="400"/>
              </a:spcBef>
              <a:spcAft>
                <a:spcPts val="400"/>
              </a:spcAft>
              <a:defRPr sz="1867">
                <a:solidFill>
                  <a:schemeClr val="tx2"/>
                </a:solidFill>
              </a:defRPr>
            </a:lvl2pPr>
            <a:lvl3pPr>
              <a:lnSpc>
                <a:spcPct val="100000"/>
              </a:lnSpc>
              <a:spcBef>
                <a:spcPts val="400"/>
              </a:spcBef>
              <a:spcAft>
                <a:spcPts val="400"/>
              </a:spcAft>
              <a:defRPr sz="1600">
                <a:solidFill>
                  <a:schemeClr val="tx2"/>
                </a:solidFill>
              </a:defRPr>
            </a:lvl3pPr>
            <a:lvl4pPr>
              <a:lnSpc>
                <a:spcPct val="100000"/>
              </a:lnSpc>
              <a:spcBef>
                <a:spcPts val="400"/>
              </a:spcBef>
              <a:spcAft>
                <a:spcPts val="400"/>
              </a:spcAft>
              <a:defRPr sz="1600">
                <a:solidFill>
                  <a:schemeClr val="tx2"/>
                </a:solidFill>
              </a:defRPr>
            </a:lvl4pPr>
            <a:lvl5pPr>
              <a:lnSpc>
                <a:spcPct val="100000"/>
              </a:lnSpc>
              <a:spcBef>
                <a:spcPts val="400"/>
              </a:spcBef>
              <a:spcAft>
                <a:spcPts val="400"/>
              </a:spcAft>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7BE8CBEE-88FE-CAC8-6DEF-D4AE4B32B698}"/>
              </a:ext>
            </a:extLst>
          </p:cNvPr>
          <p:cNvSpPr>
            <a:spLocks noGrp="1"/>
          </p:cNvSpPr>
          <p:nvPr>
            <p:ph type="sldNum" sz="quarter" idx="12"/>
          </p:nvPr>
        </p:nvSpPr>
        <p:spPr>
          <a:xfrm>
            <a:off x="9287933" y="6356351"/>
            <a:ext cx="2743200" cy="365125"/>
          </a:xfrm>
        </p:spPr>
        <p:txBody>
          <a:bodyPr/>
          <a:lstStyle>
            <a:lvl1pPr>
              <a:defRPr b="0" i="0">
                <a:solidFill>
                  <a:srgbClr val="033C73"/>
                </a:solidFill>
                <a:latin typeface="Montserrat" pitchFamily="2" charset="77"/>
              </a:defRPr>
            </a:lvl1pPr>
          </a:lstStyle>
          <a:p>
            <a:pPr defTabSz="609585"/>
            <a:fld id="{9CD5EA8B-309C-AE4A-8280-05F991959E3E}" type="slidenum">
              <a:rPr lang="en-US" smtClean="0"/>
              <a:pPr defTabSz="609585"/>
              <a:t>‹#›</a:t>
            </a:fld>
            <a:endParaRPr lang="en-US"/>
          </a:p>
        </p:txBody>
      </p:sp>
    </p:spTree>
    <p:extLst>
      <p:ext uri="{BB962C8B-B14F-4D97-AF65-F5344CB8AC3E}">
        <p14:creationId xmlns:p14="http://schemas.microsoft.com/office/powerpoint/2010/main" val="2773836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BABB4-01DB-4D8B-6FE7-B39CD9304B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04EEA6-1BB4-DCBE-130B-6FFDCAAC0079}"/>
              </a:ext>
            </a:extLst>
          </p:cNvPr>
          <p:cNvSpPr>
            <a:spLocks noGrp="1"/>
          </p:cNvSpPr>
          <p:nvPr>
            <p:ph type="dt" sz="half" idx="10"/>
          </p:nvPr>
        </p:nvSpPr>
        <p:spPr/>
        <p:txBody>
          <a:bodyPr/>
          <a:lstStyle/>
          <a:p>
            <a:fld id="{B67C7803-8752-4FDB-A904-77E0F1845BE9}" type="datetimeFigureOut">
              <a:rPr lang="en-US" smtClean="0"/>
              <a:t>9/3/2024</a:t>
            </a:fld>
            <a:endParaRPr lang="en-US"/>
          </a:p>
        </p:txBody>
      </p:sp>
      <p:sp>
        <p:nvSpPr>
          <p:cNvPr id="4" name="Footer Placeholder 3">
            <a:extLst>
              <a:ext uri="{FF2B5EF4-FFF2-40B4-BE49-F238E27FC236}">
                <a16:creationId xmlns:a16="http://schemas.microsoft.com/office/drawing/2014/main" id="{F6FE544F-4027-4BDC-9BF8-079438A472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2E84D1-B33C-C62C-565A-C4C1A61ABF2A}"/>
              </a:ext>
            </a:extLst>
          </p:cNvPr>
          <p:cNvSpPr>
            <a:spLocks noGrp="1"/>
          </p:cNvSpPr>
          <p:nvPr>
            <p:ph type="sldNum" sz="quarter" idx="12"/>
          </p:nvPr>
        </p:nvSpPr>
        <p:spPr/>
        <p:txBody>
          <a:bodyPr/>
          <a:lstStyle/>
          <a:p>
            <a:fld id="{21ABC259-B339-41E9-8D76-16ABF4543AC2}" type="slidenum">
              <a:rPr lang="en-US" smtClean="0"/>
              <a:t>‹#›</a:t>
            </a:fld>
            <a:endParaRPr lang="en-US"/>
          </a:p>
        </p:txBody>
      </p:sp>
    </p:spTree>
    <p:extLst>
      <p:ext uri="{BB962C8B-B14F-4D97-AF65-F5344CB8AC3E}">
        <p14:creationId xmlns:p14="http://schemas.microsoft.com/office/powerpoint/2010/main" val="315170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B10580-710A-24C6-8C06-2F246A879AC8}"/>
              </a:ext>
            </a:extLst>
          </p:cNvPr>
          <p:cNvSpPr>
            <a:spLocks noGrp="1"/>
          </p:cNvSpPr>
          <p:nvPr>
            <p:ph type="dt" sz="half" idx="10"/>
          </p:nvPr>
        </p:nvSpPr>
        <p:spPr/>
        <p:txBody>
          <a:bodyPr/>
          <a:lstStyle/>
          <a:p>
            <a:fld id="{B67C7803-8752-4FDB-A904-77E0F1845BE9}" type="datetimeFigureOut">
              <a:rPr lang="en-US" smtClean="0"/>
              <a:t>9/3/2024</a:t>
            </a:fld>
            <a:endParaRPr lang="en-US"/>
          </a:p>
        </p:txBody>
      </p:sp>
      <p:sp>
        <p:nvSpPr>
          <p:cNvPr id="3" name="Footer Placeholder 2">
            <a:extLst>
              <a:ext uri="{FF2B5EF4-FFF2-40B4-BE49-F238E27FC236}">
                <a16:creationId xmlns:a16="http://schemas.microsoft.com/office/drawing/2014/main" id="{32994C1F-9236-FAD5-2836-5C3B9C8C43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E1425A-C475-BDCB-A807-FBF80486BB20}"/>
              </a:ext>
            </a:extLst>
          </p:cNvPr>
          <p:cNvSpPr>
            <a:spLocks noGrp="1"/>
          </p:cNvSpPr>
          <p:nvPr>
            <p:ph type="sldNum" sz="quarter" idx="12"/>
          </p:nvPr>
        </p:nvSpPr>
        <p:spPr/>
        <p:txBody>
          <a:bodyPr/>
          <a:lstStyle/>
          <a:p>
            <a:fld id="{21ABC259-B339-41E9-8D76-16ABF4543AC2}" type="slidenum">
              <a:rPr lang="en-US" smtClean="0"/>
              <a:t>‹#›</a:t>
            </a:fld>
            <a:endParaRPr lang="en-US"/>
          </a:p>
        </p:txBody>
      </p:sp>
    </p:spTree>
    <p:extLst>
      <p:ext uri="{BB962C8B-B14F-4D97-AF65-F5344CB8AC3E}">
        <p14:creationId xmlns:p14="http://schemas.microsoft.com/office/powerpoint/2010/main" val="2247006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2EAD8-D785-0B6F-BCBC-016DBA6DCC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DF630E-4752-67DB-8F57-C6A514807D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27DABE-A1B2-633A-BB10-060CBE8F87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C6F770-5FD4-E033-B83F-968153FE50DD}"/>
              </a:ext>
            </a:extLst>
          </p:cNvPr>
          <p:cNvSpPr>
            <a:spLocks noGrp="1"/>
          </p:cNvSpPr>
          <p:nvPr>
            <p:ph type="dt" sz="half" idx="10"/>
          </p:nvPr>
        </p:nvSpPr>
        <p:spPr/>
        <p:txBody>
          <a:bodyPr/>
          <a:lstStyle/>
          <a:p>
            <a:fld id="{B67C7803-8752-4FDB-A904-77E0F1845BE9}" type="datetimeFigureOut">
              <a:rPr lang="en-US" smtClean="0"/>
              <a:t>9/3/2024</a:t>
            </a:fld>
            <a:endParaRPr lang="en-US"/>
          </a:p>
        </p:txBody>
      </p:sp>
      <p:sp>
        <p:nvSpPr>
          <p:cNvPr id="6" name="Footer Placeholder 5">
            <a:extLst>
              <a:ext uri="{FF2B5EF4-FFF2-40B4-BE49-F238E27FC236}">
                <a16:creationId xmlns:a16="http://schemas.microsoft.com/office/drawing/2014/main" id="{AF1EB93B-2E9B-2CA0-853F-F33DA8C3CA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C0E5BB-F12E-08EF-B876-F6701B2B82DB}"/>
              </a:ext>
            </a:extLst>
          </p:cNvPr>
          <p:cNvSpPr>
            <a:spLocks noGrp="1"/>
          </p:cNvSpPr>
          <p:nvPr>
            <p:ph type="sldNum" sz="quarter" idx="12"/>
          </p:nvPr>
        </p:nvSpPr>
        <p:spPr/>
        <p:txBody>
          <a:bodyPr/>
          <a:lstStyle/>
          <a:p>
            <a:fld id="{21ABC259-B339-41E9-8D76-16ABF4543AC2}" type="slidenum">
              <a:rPr lang="en-US" smtClean="0"/>
              <a:t>‹#›</a:t>
            </a:fld>
            <a:endParaRPr lang="en-US"/>
          </a:p>
        </p:txBody>
      </p:sp>
    </p:spTree>
    <p:extLst>
      <p:ext uri="{BB962C8B-B14F-4D97-AF65-F5344CB8AC3E}">
        <p14:creationId xmlns:p14="http://schemas.microsoft.com/office/powerpoint/2010/main" val="1302424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44F78-26EA-C576-6F84-B586907DD7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FB91B9-135F-BB71-D27C-1C1D40977E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135516-DB0F-FAE0-8CC0-C0B490BF27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E9285-89D6-DDBD-CF67-680337975AC6}"/>
              </a:ext>
            </a:extLst>
          </p:cNvPr>
          <p:cNvSpPr>
            <a:spLocks noGrp="1"/>
          </p:cNvSpPr>
          <p:nvPr>
            <p:ph type="dt" sz="half" idx="10"/>
          </p:nvPr>
        </p:nvSpPr>
        <p:spPr/>
        <p:txBody>
          <a:bodyPr/>
          <a:lstStyle/>
          <a:p>
            <a:fld id="{B67C7803-8752-4FDB-A904-77E0F1845BE9}" type="datetimeFigureOut">
              <a:rPr lang="en-US" smtClean="0"/>
              <a:t>9/3/2024</a:t>
            </a:fld>
            <a:endParaRPr lang="en-US"/>
          </a:p>
        </p:txBody>
      </p:sp>
      <p:sp>
        <p:nvSpPr>
          <p:cNvPr id="6" name="Footer Placeholder 5">
            <a:extLst>
              <a:ext uri="{FF2B5EF4-FFF2-40B4-BE49-F238E27FC236}">
                <a16:creationId xmlns:a16="http://schemas.microsoft.com/office/drawing/2014/main" id="{50A19C21-408B-A18E-E014-970763BC33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ED624F-93B2-0BB6-497C-95D091E81EF0}"/>
              </a:ext>
            </a:extLst>
          </p:cNvPr>
          <p:cNvSpPr>
            <a:spLocks noGrp="1"/>
          </p:cNvSpPr>
          <p:nvPr>
            <p:ph type="sldNum" sz="quarter" idx="12"/>
          </p:nvPr>
        </p:nvSpPr>
        <p:spPr/>
        <p:txBody>
          <a:bodyPr/>
          <a:lstStyle/>
          <a:p>
            <a:fld id="{21ABC259-B339-41E9-8D76-16ABF4543AC2}" type="slidenum">
              <a:rPr lang="en-US" smtClean="0"/>
              <a:t>‹#›</a:t>
            </a:fld>
            <a:endParaRPr lang="en-US"/>
          </a:p>
        </p:txBody>
      </p:sp>
    </p:spTree>
    <p:extLst>
      <p:ext uri="{BB962C8B-B14F-4D97-AF65-F5344CB8AC3E}">
        <p14:creationId xmlns:p14="http://schemas.microsoft.com/office/powerpoint/2010/main" val="2105602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34"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5B7D84-1096-2DAD-6FEC-0EB567C133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8A9AC3-448E-F461-960B-7E08616C20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2ACCE-E930-B7B6-F720-0A42BFDB32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7C7803-8752-4FDB-A904-77E0F1845BE9}" type="datetimeFigureOut">
              <a:rPr lang="en-US" smtClean="0"/>
              <a:t>9/3/2024</a:t>
            </a:fld>
            <a:endParaRPr lang="en-US"/>
          </a:p>
        </p:txBody>
      </p:sp>
      <p:sp>
        <p:nvSpPr>
          <p:cNvPr id="5" name="Footer Placeholder 4">
            <a:extLst>
              <a:ext uri="{FF2B5EF4-FFF2-40B4-BE49-F238E27FC236}">
                <a16:creationId xmlns:a16="http://schemas.microsoft.com/office/drawing/2014/main" id="{E19BC3C9-A4B3-48CF-9204-A09F4C2A17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F7919D-E9E3-59F6-8C62-B275F64B7E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ABC259-B339-41E9-8D76-16ABF4543AC2}" type="slidenum">
              <a:rPr lang="en-US" smtClean="0"/>
              <a:t>‹#›</a:t>
            </a:fld>
            <a:endParaRPr lang="en-US"/>
          </a:p>
        </p:txBody>
      </p:sp>
    </p:spTree>
    <p:extLst>
      <p:ext uri="{BB962C8B-B14F-4D97-AF65-F5344CB8AC3E}">
        <p14:creationId xmlns:p14="http://schemas.microsoft.com/office/powerpoint/2010/main" val="2381651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 id="2147483665" r:id="rId15"/>
    <p:sldLayoutId id="2147483666" r:id="rId16"/>
    <p:sldLayoutId id="2147483667" r:id="rId17"/>
    <p:sldLayoutId id="2147483668" r:id="rId18"/>
    <p:sldLayoutId id="2147483669" r:id="rId19"/>
    <p:sldLayoutId id="2147483704"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Montserrat" pitchFamily="2" charset="77"/>
              </a:defRPr>
            </a:lvl1pPr>
          </a:lstStyle>
          <a:p>
            <a:fld id="{4586A4B2-0C9E-1145-A2B7-39D24624C902}" type="datetimeFigureOut">
              <a:rPr lang="en-US" smtClean="0"/>
              <a:pPr/>
              <a:t>9/3/2024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Montserrat" pitchFamily="2" charset="77"/>
              </a:defRPr>
            </a:lvl1pPr>
          </a:lstStyle>
          <a:p>
            <a:endParaRPr lang="en-US"/>
          </a:p>
        </p:txBody>
      </p:sp>
      <p:sp>
        <p:nvSpPr>
          <p:cNvPr id="6" name="Slide Number Placeholder 5"/>
          <p:cNvSpPr>
            <a:spLocks noGrp="1"/>
          </p:cNvSpPr>
          <p:nvPr>
            <p:ph type="sldNum" sz="quarter" idx="4"/>
          </p:nvPr>
        </p:nvSpPr>
        <p:spPr>
          <a:xfrm>
            <a:off x="9287933"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Montserrat" pitchFamily="2" charset="77"/>
              </a:defRPr>
            </a:lvl1pPr>
          </a:lstStyle>
          <a:p>
            <a:fld id="{9CD5EA8B-309C-AE4A-8280-05F991959E3E}" type="slidenum">
              <a:rPr lang="en-US" smtClean="0"/>
              <a:pPr/>
              <a:t>‹#›</a:t>
            </a:fld>
            <a:endParaRPr lang="en-US"/>
          </a:p>
        </p:txBody>
      </p:sp>
    </p:spTree>
    <p:extLst>
      <p:ext uri="{BB962C8B-B14F-4D97-AF65-F5344CB8AC3E}">
        <p14:creationId xmlns:p14="http://schemas.microsoft.com/office/powerpoint/2010/main" val="107299783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Lst>
  <p:txStyles>
    <p:titleStyle>
      <a:lvl1pPr algn="l" defTabSz="914377" rtl="0" eaLnBrk="1" latinLnBrk="0" hangingPunct="1">
        <a:lnSpc>
          <a:spcPct val="90000"/>
        </a:lnSpc>
        <a:spcBef>
          <a:spcPct val="0"/>
        </a:spcBef>
        <a:buNone/>
        <a:defRPr sz="4400" b="0" i="0" kern="1200">
          <a:solidFill>
            <a:schemeClr val="tx1"/>
          </a:solidFill>
          <a:latin typeface="Montserrat" pitchFamily="2" charset="77"/>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18/10/relationships/comments" Target="../comments/modernComment_24CD_E8361E2E.xml"/><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image" Target="../media/image40.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40.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49.sv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7.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53.xml"/><Relationship Id="rId5" Type="http://schemas.openxmlformats.org/officeDocument/2006/relationships/image" Target="../media/image20.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rain station&#10;&#10;Description automatically generated">
            <a:extLst>
              <a:ext uri="{FF2B5EF4-FFF2-40B4-BE49-F238E27FC236}">
                <a16:creationId xmlns:a16="http://schemas.microsoft.com/office/drawing/2014/main" id="{F0863786-D041-04CE-517B-05BCBED23C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1" y="0"/>
            <a:ext cx="6096001" cy="5816856"/>
          </a:xfrm>
          <a:prstGeom prst="rect">
            <a:avLst/>
          </a:prstGeom>
        </p:spPr>
      </p:pic>
      <p:pic>
        <p:nvPicPr>
          <p:cNvPr id="10" name="Picture 9" descr="A train moving in the mountains">
            <a:extLst>
              <a:ext uri="{FF2B5EF4-FFF2-40B4-BE49-F238E27FC236}">
                <a16:creationId xmlns:a16="http://schemas.microsoft.com/office/drawing/2014/main" id="{581B604A-EB88-1227-55D7-597BC7F8CDD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2"/>
            <a:ext cx="6096000" cy="5276844"/>
          </a:xfrm>
          <a:prstGeom prst="rect">
            <a:avLst/>
          </a:prstGeom>
        </p:spPr>
      </p:pic>
      <p:sp>
        <p:nvSpPr>
          <p:cNvPr id="5" name="Round Same Side Corner Rectangle 4">
            <a:extLst>
              <a:ext uri="{FF2B5EF4-FFF2-40B4-BE49-F238E27FC236}">
                <a16:creationId xmlns:a16="http://schemas.microsoft.com/office/drawing/2014/main" id="{E9E38FBE-047B-FCFD-B3C1-CDB9D5AB4D64}"/>
              </a:ext>
              <a:ext uri="{C183D7F6-B498-43B3-948B-1728B52AA6E4}">
                <adec:decorative xmlns:adec="http://schemas.microsoft.com/office/drawing/2017/decorative" val="1"/>
              </a:ext>
            </a:extLst>
          </p:cNvPr>
          <p:cNvSpPr/>
          <p:nvPr/>
        </p:nvSpPr>
        <p:spPr>
          <a:xfrm>
            <a:off x="3" y="4908973"/>
            <a:ext cx="12192000" cy="1966996"/>
          </a:xfrm>
          <a:prstGeom prst="round2SameRect">
            <a:avLst>
              <a:gd name="adj1" fmla="val 16787"/>
              <a:gd name="adj2" fmla="val 0"/>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ontserrat" pitchFamily="2" charset="77"/>
            </a:endParaRPr>
          </a:p>
        </p:txBody>
      </p:sp>
      <p:sp>
        <p:nvSpPr>
          <p:cNvPr id="6" name="Round Same Side Corner Rectangle 5">
            <a:extLst>
              <a:ext uri="{FF2B5EF4-FFF2-40B4-BE49-F238E27FC236}">
                <a16:creationId xmlns:a16="http://schemas.microsoft.com/office/drawing/2014/main" id="{FB8E02C1-6C64-50CC-9AED-1865249EEB38}"/>
              </a:ext>
              <a:ext uri="{C183D7F6-B498-43B3-948B-1728B52AA6E4}">
                <adec:decorative xmlns:adec="http://schemas.microsoft.com/office/drawing/2017/decorative" val="1"/>
              </a:ext>
            </a:extLst>
          </p:cNvPr>
          <p:cNvSpPr/>
          <p:nvPr/>
        </p:nvSpPr>
        <p:spPr>
          <a:xfrm>
            <a:off x="2" y="5900608"/>
            <a:ext cx="12192001" cy="975361"/>
          </a:xfrm>
          <a:prstGeom prst="round2SameRect">
            <a:avLst>
              <a:gd name="adj1" fmla="val 29226"/>
              <a:gd name="adj2" fmla="val 0"/>
            </a:avLst>
          </a:prstGeom>
          <a:solidFill>
            <a:srgbClr val="0075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ontserrat" pitchFamily="2" charset="77"/>
            </a:endParaRPr>
          </a:p>
        </p:txBody>
      </p:sp>
      <p:pic>
        <p:nvPicPr>
          <p:cNvPr id="11" name="Picture 10">
            <a:extLst>
              <a:ext uri="{FF2B5EF4-FFF2-40B4-BE49-F238E27FC236}">
                <a16:creationId xmlns:a16="http://schemas.microsoft.com/office/drawing/2014/main" id="{3EB24F2A-7BA5-80F7-6F58-2400588B4909}"/>
              </a:ext>
              <a:ext uri="{C183D7F6-B498-43B3-948B-1728B52AA6E4}">
                <adec:decorative xmlns:adec="http://schemas.microsoft.com/office/drawing/2017/decorative" val="1"/>
              </a:ext>
            </a:extLst>
          </p:cNvPr>
          <p:cNvPicPr>
            <a:picLocks noChangeAspect="1"/>
          </p:cNvPicPr>
          <p:nvPr/>
        </p:nvPicPr>
        <p:blipFill rotWithShape="1">
          <a:blip r:embed="rId5" cstate="email">
            <a:alphaModFix amt="51000"/>
            <a:extLst>
              <a:ext uri="{28A0092B-C50C-407E-A947-70E740481C1C}">
                <a14:useLocalDpi xmlns:a14="http://schemas.microsoft.com/office/drawing/2010/main"/>
              </a:ext>
            </a:extLst>
          </a:blip>
          <a:srcRect/>
          <a:stretch/>
        </p:blipFill>
        <p:spPr>
          <a:xfrm>
            <a:off x="-1" y="-16671"/>
            <a:ext cx="4945008" cy="4925644"/>
          </a:xfrm>
          <a:prstGeom prst="rect">
            <a:avLst/>
          </a:prstGeom>
        </p:spPr>
      </p:pic>
      <p:sp>
        <p:nvSpPr>
          <p:cNvPr id="3" name="Subtitle 2">
            <a:extLst>
              <a:ext uri="{FF2B5EF4-FFF2-40B4-BE49-F238E27FC236}">
                <a16:creationId xmlns:a16="http://schemas.microsoft.com/office/drawing/2014/main" id="{176F20B4-AF34-C2BF-456B-D4582FF52CD9}"/>
              </a:ext>
            </a:extLst>
          </p:cNvPr>
          <p:cNvSpPr>
            <a:spLocks noGrp="1"/>
          </p:cNvSpPr>
          <p:nvPr>
            <p:ph type="subTitle" idx="1"/>
          </p:nvPr>
        </p:nvSpPr>
        <p:spPr>
          <a:xfrm>
            <a:off x="8133123" y="6078378"/>
            <a:ext cx="3744760" cy="779622"/>
          </a:xfrm>
        </p:spPr>
        <p:txBody>
          <a:bodyPr vert="horz" lIns="91440" tIns="45720" rIns="91440" bIns="45720" rtlCol="0" anchor="t">
            <a:noAutofit/>
          </a:bodyPr>
          <a:lstStyle/>
          <a:p>
            <a:r>
              <a:rPr lang="en-US" sz="1600" b="1">
                <a:latin typeface="Montserrat Light"/>
              </a:rPr>
              <a:t>VCTC Board Meeting</a:t>
            </a:r>
          </a:p>
          <a:p>
            <a:r>
              <a:rPr lang="en-US" sz="1600" b="1">
                <a:latin typeface="Montserrat Light"/>
              </a:rPr>
              <a:t>September 6, 2024</a:t>
            </a:r>
          </a:p>
        </p:txBody>
      </p:sp>
      <p:sp>
        <p:nvSpPr>
          <p:cNvPr id="2" name="Title 1">
            <a:extLst>
              <a:ext uri="{FF2B5EF4-FFF2-40B4-BE49-F238E27FC236}">
                <a16:creationId xmlns:a16="http://schemas.microsoft.com/office/drawing/2014/main" id="{C572A5DC-9D96-734E-F1B0-BF84C27F2DA5}"/>
              </a:ext>
            </a:extLst>
          </p:cNvPr>
          <p:cNvSpPr>
            <a:spLocks noGrp="1"/>
          </p:cNvSpPr>
          <p:nvPr>
            <p:ph type="ctrTitle"/>
          </p:nvPr>
        </p:nvSpPr>
        <p:spPr/>
        <p:txBody>
          <a:bodyPr/>
          <a:lstStyle/>
          <a:p>
            <a:r>
              <a:rPr lang="en-US" b="1"/>
              <a:t>Metrolink Update</a:t>
            </a:r>
          </a:p>
        </p:txBody>
      </p:sp>
      <p:pic>
        <p:nvPicPr>
          <p:cNvPr id="4" name="Picture 3" descr="Metrolink Logo&#10;&#10;Description automatically generated">
            <a:extLst>
              <a:ext uri="{FF2B5EF4-FFF2-40B4-BE49-F238E27FC236}">
                <a16:creationId xmlns:a16="http://schemas.microsoft.com/office/drawing/2014/main" id="{F822B537-356C-EB7A-72B6-9A1CDF5AD3C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9922" y="5155908"/>
            <a:ext cx="3034453" cy="474133"/>
          </a:xfrm>
          <a:prstGeom prst="rect">
            <a:avLst/>
          </a:prstGeom>
        </p:spPr>
      </p:pic>
    </p:spTree>
    <p:extLst>
      <p:ext uri="{BB962C8B-B14F-4D97-AF65-F5344CB8AC3E}">
        <p14:creationId xmlns:p14="http://schemas.microsoft.com/office/powerpoint/2010/main" val="2334999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62" descr="Shape&#10;&#10;Description automatically generated"/>
          <p:cNvPicPr preferRelativeResize="0"/>
          <p:nvPr/>
        </p:nvPicPr>
        <p:blipFill rotWithShape="1">
          <a:blip r:embed="rId3">
            <a:alphaModFix/>
          </a:blip>
          <a:srcRect/>
          <a:stretch/>
        </p:blipFill>
        <p:spPr>
          <a:xfrm>
            <a:off x="0" y="-2657"/>
            <a:ext cx="7471887" cy="6874356"/>
          </a:xfrm>
          <a:prstGeom prst="rect">
            <a:avLst/>
          </a:prstGeom>
          <a:noFill/>
          <a:ln>
            <a:noFill/>
          </a:ln>
        </p:spPr>
      </p:pic>
      <p:sp>
        <p:nvSpPr>
          <p:cNvPr id="3" name="TextBox 2">
            <a:extLst>
              <a:ext uri="{FF2B5EF4-FFF2-40B4-BE49-F238E27FC236}">
                <a16:creationId xmlns:a16="http://schemas.microsoft.com/office/drawing/2014/main" id="{FC4E3FAD-C34C-FCBC-E533-4F093F6A4C8A}"/>
              </a:ext>
            </a:extLst>
          </p:cNvPr>
          <p:cNvSpPr txBox="1"/>
          <p:nvPr/>
        </p:nvSpPr>
        <p:spPr>
          <a:xfrm>
            <a:off x="136979" y="1705082"/>
            <a:ext cx="4344996" cy="465249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2100">
                <a:solidFill>
                  <a:srgbClr val="FFFFFF"/>
                </a:solidFill>
                <a:latin typeface="Montserrat"/>
                <a:ea typeface="Calibri" panose="020F0502020204030204"/>
                <a:cs typeface="Calibri" panose="020F0502020204030204"/>
              </a:rPr>
              <a:t>Optimized 22 trains for increased and better-timed connections at LAUS; more midday service</a:t>
            </a:r>
          </a:p>
          <a:p>
            <a:endParaRPr lang="en-US" sz="2100">
              <a:solidFill>
                <a:srgbClr val="FFFFFF"/>
              </a:solidFill>
              <a:latin typeface="Montserrat"/>
              <a:ea typeface="Calibri" panose="020F0502020204030204"/>
              <a:cs typeface="Calibri" panose="020F0502020204030204"/>
            </a:endParaRPr>
          </a:p>
          <a:p>
            <a:pPr marR="0" lvl="0" indent="0" fontAlgn="auto">
              <a:lnSpc>
                <a:spcPct val="100000"/>
              </a:lnSpc>
              <a:spcBef>
                <a:spcPts val="0"/>
              </a:spcBef>
              <a:spcAft>
                <a:spcPts val="0"/>
              </a:spcAft>
              <a:buClr>
                <a:srgbClr val="FFD701"/>
              </a:buClr>
              <a:buSzTx/>
              <a:buFontTx/>
              <a:buNone/>
              <a:tabLst/>
              <a:defRPr/>
            </a:pPr>
            <a:r>
              <a:rPr lang="en-US" sz="2100">
                <a:solidFill>
                  <a:srgbClr val="FFFFFF"/>
                </a:solidFill>
                <a:latin typeface="Montserrat"/>
                <a:ea typeface="Calibri" panose="020F0502020204030204"/>
                <a:cs typeface="Calibri" panose="020F0502020204030204"/>
              </a:rPr>
              <a:t>2 additional trains </a:t>
            </a:r>
          </a:p>
          <a:p>
            <a:pPr marL="0" marR="0" lvl="0" indent="-380365" algn="l" defTabSz="914400" rtl="0" eaLnBrk="1" fontAlgn="auto" latinLnBrk="0" hangingPunct="1">
              <a:lnSpc>
                <a:spcPct val="100000"/>
              </a:lnSpc>
              <a:spcBef>
                <a:spcPts val="0"/>
              </a:spcBef>
              <a:spcAft>
                <a:spcPts val="0"/>
              </a:spcAft>
              <a:buClr>
                <a:srgbClr val="FFD701"/>
              </a:buClr>
              <a:buSzTx/>
              <a:buFont typeface="Wingdings" panose="05000000000000000000" pitchFamily="2" charset="2"/>
              <a:buChar char="§"/>
              <a:tabLst/>
              <a:defRPr/>
            </a:pPr>
            <a:endParaRPr lang="en-US" sz="2100" i="0" u="none" strike="noStrike" kern="1200" cap="none" spc="0" normalizeH="0" baseline="0" noProof="0">
              <a:ln>
                <a:noFill/>
              </a:ln>
              <a:solidFill>
                <a:schemeClr val="bg1"/>
              </a:solidFill>
              <a:effectLst/>
              <a:uLnTx/>
              <a:uFillTx/>
              <a:latin typeface="Montserrat"/>
              <a:ea typeface="Calibri" panose="020F0502020204030204"/>
              <a:cs typeface="Calibri" panose="020F0502020204030204"/>
            </a:endParaRPr>
          </a:p>
          <a:p>
            <a:r>
              <a:rPr lang="en-US" sz="2100">
                <a:solidFill>
                  <a:srgbClr val="FFFFFF"/>
                </a:solidFill>
                <a:latin typeface="Montserrat"/>
                <a:ea typeface="Calibri" panose="020F0502020204030204"/>
                <a:cs typeface="Calibri" panose="020F0502020204030204"/>
              </a:rPr>
              <a:t>Now 6 trains are going to Ventura-East, 10 to Moorpark and 6 to Chatsworth</a:t>
            </a:r>
          </a:p>
          <a:p>
            <a:pPr marL="0" marR="0" lvl="0" indent="-380365" algn="l" defTabSz="609585" rtl="0" eaLnBrk="1" fontAlgn="auto" latinLnBrk="0" hangingPunct="1">
              <a:lnSpc>
                <a:spcPct val="100000"/>
              </a:lnSpc>
              <a:spcBef>
                <a:spcPts val="0"/>
              </a:spcBef>
              <a:spcAft>
                <a:spcPts val="0"/>
              </a:spcAft>
              <a:buClr>
                <a:srgbClr val="FFD701"/>
              </a:buClr>
              <a:buSzTx/>
              <a:buFont typeface="Wingdings"/>
              <a:buChar char="§"/>
              <a:tabLst/>
              <a:defRPr/>
            </a:pPr>
            <a:endParaRPr kumimoji="0" lang="en-US" sz="2133" b="0" i="0" u="none" strike="noStrike" kern="1200" cap="none" spc="0" normalizeH="0" baseline="0" noProof="0">
              <a:ln>
                <a:noFill/>
              </a:ln>
              <a:solidFill>
                <a:srgbClr val="FFFFFF"/>
              </a:solidFill>
              <a:effectLst/>
              <a:uLnTx/>
              <a:uFillTx/>
              <a:latin typeface="Montserrat"/>
              <a:ea typeface="+mn-ea"/>
              <a:cs typeface="+mn-cs"/>
            </a:endParaRPr>
          </a:p>
          <a:p>
            <a:pPr marL="0" marR="0" lvl="0" indent="0" algn="l" defTabSz="609585" rtl="0" eaLnBrk="1" fontAlgn="auto" latinLnBrk="0" hangingPunct="1">
              <a:lnSpc>
                <a:spcPct val="100000"/>
              </a:lnSpc>
              <a:spcBef>
                <a:spcPts val="0"/>
              </a:spcBef>
              <a:spcAft>
                <a:spcPts val="0"/>
              </a:spcAft>
              <a:buClr>
                <a:srgbClr val="FFD701"/>
              </a:buClr>
              <a:buSzTx/>
              <a:buFontTx/>
              <a:buNone/>
              <a:tabLst/>
              <a:defRPr/>
            </a:pPr>
            <a:r>
              <a:rPr kumimoji="0" lang="en-US" sz="2100" i="0" u="none" strike="noStrike" kern="1200" cap="none" spc="0" normalizeH="0" baseline="0" noProof="0">
                <a:ln>
                  <a:noFill/>
                </a:ln>
                <a:solidFill>
                  <a:srgbClr val="FFFFFF"/>
                </a:solidFill>
                <a:effectLst/>
                <a:uLnTx/>
                <a:uFillTx/>
                <a:latin typeface="Montserrat"/>
                <a:ea typeface="Calibri" panose="020F0502020204030204"/>
                <a:cs typeface="Calibri" panose="020F0502020204030204"/>
              </a:rPr>
              <a:t>Consistent departure times; all trains departing at regular intervals after the hour</a:t>
            </a:r>
            <a:endParaRPr kumimoji="0" lang="en-US" sz="2100" i="0" u="none" strike="noStrike" kern="1200" cap="none" spc="0" normalizeH="0" baseline="0" noProof="0">
              <a:ln>
                <a:noFill/>
              </a:ln>
              <a:solidFill>
                <a:srgbClr val="FFFFFF"/>
              </a:solidFill>
              <a:effectLst/>
              <a:uLnTx/>
              <a:uFillTx/>
              <a:latin typeface="Montserrat" pitchFamily="2" charset="77"/>
              <a:ea typeface="Calibri"/>
              <a:cs typeface="Calibri"/>
            </a:endParaRPr>
          </a:p>
        </p:txBody>
      </p:sp>
      <p:sp>
        <p:nvSpPr>
          <p:cNvPr id="5" name="TextBox 4">
            <a:extLst>
              <a:ext uri="{FF2B5EF4-FFF2-40B4-BE49-F238E27FC236}">
                <a16:creationId xmlns:a16="http://schemas.microsoft.com/office/drawing/2014/main" id="{58DEA581-4C8C-DF94-E55A-1A62C9FE77FC}"/>
              </a:ext>
            </a:extLst>
          </p:cNvPr>
          <p:cNvSpPr txBox="1"/>
          <p:nvPr/>
        </p:nvSpPr>
        <p:spPr>
          <a:xfrm>
            <a:off x="137361" y="285449"/>
            <a:ext cx="4344996" cy="129266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Montserrat"/>
                <a:ea typeface="+mn-ea"/>
                <a:cs typeface="+mn-cs"/>
              </a:rPr>
              <a:t>Ventura County Line </a:t>
            </a:r>
            <a:r>
              <a:rPr kumimoji="0" lang="en-US" sz="3000" b="1" i="0" u="none" strike="noStrike" kern="1200" cap="none" spc="0" normalizeH="0" baseline="0" noProof="0">
                <a:ln>
                  <a:noFill/>
                </a:ln>
                <a:solidFill>
                  <a:srgbClr val="FFFFFF"/>
                </a:solidFill>
                <a:effectLst/>
                <a:uLnTx/>
                <a:uFillTx/>
                <a:latin typeface="Montserrat"/>
                <a:ea typeface="+mn-ea"/>
                <a:cs typeface="+mn-cs"/>
              </a:rPr>
              <a:t>Service Expansion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a:ea typeface="+mn-ea"/>
              <a:cs typeface="+mn-cs"/>
            </a:endParaRPr>
          </a:p>
        </p:txBody>
      </p:sp>
      <p:sp>
        <p:nvSpPr>
          <p:cNvPr id="7" name="Slide Number Placeholder 6">
            <a:extLst>
              <a:ext uri="{FF2B5EF4-FFF2-40B4-BE49-F238E27FC236}">
                <a16:creationId xmlns:a16="http://schemas.microsoft.com/office/drawing/2014/main" id="{8BC960F9-5C8F-8C42-967C-7DF21454E838}"/>
              </a:ext>
            </a:extLst>
          </p:cNvPr>
          <p:cNvSpPr>
            <a:spLocks noGrp="1"/>
          </p:cNvSpPr>
          <p:nvPr>
            <p:ph type="sldNum" sz="quarter" idx="12"/>
          </p:nvPr>
        </p:nvSpPr>
        <p:spPr>
          <a:xfrm>
            <a:off x="8919817" y="634530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5EA8B-309C-AE4A-8280-05F991959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 name="Straight Arrow Connector 3">
            <a:extLst>
              <a:ext uri="{FF2B5EF4-FFF2-40B4-BE49-F238E27FC236}">
                <a16:creationId xmlns:a16="http://schemas.microsoft.com/office/drawing/2014/main" id="{DB7DD18C-EA47-B263-FBF9-A5268D773CDE}"/>
              </a:ext>
            </a:extLst>
          </p:cNvPr>
          <p:cNvCxnSpPr/>
          <p:nvPr/>
        </p:nvCxnSpPr>
        <p:spPr>
          <a:xfrm>
            <a:off x="255391" y="3161803"/>
            <a:ext cx="3929266" cy="8834"/>
          </a:xfrm>
          <a:prstGeom prst="straightConnector1">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3A1CF07-405D-A19B-12BE-749A7CAB833B}"/>
              </a:ext>
            </a:extLst>
          </p:cNvPr>
          <p:cNvCxnSpPr>
            <a:cxnSpLocks/>
          </p:cNvCxnSpPr>
          <p:nvPr/>
        </p:nvCxnSpPr>
        <p:spPr>
          <a:xfrm>
            <a:off x="255391" y="3826392"/>
            <a:ext cx="3929266" cy="8834"/>
          </a:xfrm>
          <a:prstGeom prst="straightConnector1">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A15650B-B211-29AA-25DA-C922AE50249A}"/>
              </a:ext>
            </a:extLst>
          </p:cNvPr>
          <p:cNvSpPr txBox="1"/>
          <p:nvPr/>
        </p:nvSpPr>
        <p:spPr>
          <a:xfrm>
            <a:off x="6614848" y="5832247"/>
            <a:ext cx="386748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Montserrat"/>
                <a:ea typeface="Calibri"/>
                <a:cs typeface="Calibri"/>
              </a:rPr>
              <a:t>Launching October 21, 2024</a:t>
            </a:r>
            <a:endParaRPr kumimoji="0" lang="en-US" sz="2000" b="0" i="0" u="none" strike="noStrike" kern="1200" cap="none" spc="0" normalizeH="0" baseline="0" noProof="0">
              <a:ln>
                <a:noFill/>
              </a:ln>
              <a:solidFill>
                <a:prstClr val="black"/>
              </a:solidFill>
              <a:effectLst/>
              <a:uLnTx/>
              <a:uFillTx/>
              <a:latin typeface="Montserrat"/>
              <a:ea typeface="+mn-ea"/>
              <a:cs typeface="+mn-cs"/>
            </a:endParaRPr>
          </a:p>
        </p:txBody>
      </p:sp>
      <p:pic>
        <p:nvPicPr>
          <p:cNvPr id="10" name="Picture 9" descr="A couple of women laughing while holding a phone&#10;&#10;Description automatically generated">
            <a:extLst>
              <a:ext uri="{FF2B5EF4-FFF2-40B4-BE49-F238E27FC236}">
                <a16:creationId xmlns:a16="http://schemas.microsoft.com/office/drawing/2014/main" id="{7A23956C-D83A-633C-49DB-EFFED9B79CB3}"/>
              </a:ext>
            </a:extLst>
          </p:cNvPr>
          <p:cNvPicPr>
            <a:picLocks noChangeAspect="1"/>
          </p:cNvPicPr>
          <p:nvPr/>
        </p:nvPicPr>
        <p:blipFill rotWithShape="1">
          <a:blip r:embed="rId4">
            <a:extLst>
              <a:ext uri="{28A0092B-C50C-407E-A947-70E740481C1C}">
                <a14:useLocalDpi xmlns:a14="http://schemas.microsoft.com/office/drawing/2010/main" val="0"/>
              </a:ext>
            </a:extLst>
          </a:blip>
          <a:srcRect r="5119" b="19944"/>
          <a:stretch/>
        </p:blipFill>
        <p:spPr>
          <a:xfrm>
            <a:off x="5026195" y="1273311"/>
            <a:ext cx="7027107" cy="3952748"/>
          </a:xfrm>
          <a:prstGeom prst="rect">
            <a:avLst/>
          </a:prstGeom>
        </p:spPr>
      </p:pic>
      <p:cxnSp>
        <p:nvCxnSpPr>
          <p:cNvPr id="11" name="Straight Arrow Connector 10">
            <a:extLst>
              <a:ext uri="{FF2B5EF4-FFF2-40B4-BE49-F238E27FC236}">
                <a16:creationId xmlns:a16="http://schemas.microsoft.com/office/drawing/2014/main" id="{595AFBB1-689C-A361-0A18-C5FB195A6952}"/>
              </a:ext>
            </a:extLst>
          </p:cNvPr>
          <p:cNvCxnSpPr>
            <a:cxnSpLocks/>
          </p:cNvCxnSpPr>
          <p:nvPr/>
        </p:nvCxnSpPr>
        <p:spPr>
          <a:xfrm>
            <a:off x="255391" y="5155570"/>
            <a:ext cx="3929266" cy="8834"/>
          </a:xfrm>
          <a:prstGeom prst="straightConnector1">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180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B9BF7-3B4C-4609-F431-2A889A1074D0}"/>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141504E6-9984-E1C7-5729-E99EC38108DF}"/>
              </a:ext>
            </a:extLst>
          </p:cNvPr>
          <p:cNvSpPr>
            <a:spLocks noGrp="1"/>
          </p:cNvSpPr>
          <p:nvPr>
            <p:ph type="sldNum" sz="quarter" idx="12"/>
          </p:nvPr>
        </p:nvSpPr>
        <p:spPr>
          <a:xfrm>
            <a:off x="9287933" y="6356352"/>
            <a:ext cx="2743200" cy="365125"/>
          </a:xfrm>
        </p:spPr>
        <p:txBody>
          <a:bodyPr/>
          <a:lstStyle/>
          <a:p>
            <a:pPr defTabSz="609555">
              <a:defRPr/>
            </a:pPr>
            <a:fld id="{9CD5EA8B-309C-AE4A-8280-05F991959E3E}" type="slidenum">
              <a:rPr lang="en-US"/>
              <a:pPr defTabSz="609555">
                <a:defRPr/>
              </a:pPr>
              <a:t>11</a:t>
            </a:fld>
            <a:endParaRPr lang="en-US"/>
          </a:p>
        </p:txBody>
      </p:sp>
      <p:pic>
        <p:nvPicPr>
          <p:cNvPr id="3" name="Picture 2" descr="A map of a bird&#10;&#10;Description automatically generated">
            <a:extLst>
              <a:ext uri="{FF2B5EF4-FFF2-40B4-BE49-F238E27FC236}">
                <a16:creationId xmlns:a16="http://schemas.microsoft.com/office/drawing/2014/main" id="{9F0C8C5A-3D6D-3683-EFE4-5BC44044C9E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999648" y="83120"/>
            <a:ext cx="10192709" cy="6774880"/>
          </a:xfrm>
          <a:prstGeom prst="rect">
            <a:avLst/>
          </a:prstGeom>
        </p:spPr>
      </p:pic>
      <p:sp>
        <p:nvSpPr>
          <p:cNvPr id="21" name="Title 7">
            <a:extLst>
              <a:ext uri="{FF2B5EF4-FFF2-40B4-BE49-F238E27FC236}">
                <a16:creationId xmlns:a16="http://schemas.microsoft.com/office/drawing/2014/main" id="{95EED099-273B-5212-B207-0C6801C08504}"/>
              </a:ext>
            </a:extLst>
          </p:cNvPr>
          <p:cNvSpPr txBox="1">
            <a:spLocks/>
          </p:cNvSpPr>
          <p:nvPr/>
        </p:nvSpPr>
        <p:spPr>
          <a:xfrm>
            <a:off x="4766377" y="5022101"/>
            <a:ext cx="3027979" cy="666283"/>
          </a:xfrm>
          <a:prstGeom prst="rect">
            <a:avLst/>
          </a:prstGeom>
        </p:spPr>
        <p:txBody>
          <a:bodyPr vert="horz" lIns="121920" tIns="60960" rIns="121920" bIns="60960" rtlCol="0" anchor="t">
            <a:noAutofit/>
          </a:bodyPr>
          <a:lstStyle>
            <a:lvl1pPr algn="l" defTabSz="685800" rtl="0" eaLnBrk="1" latinLnBrk="0" hangingPunct="1">
              <a:lnSpc>
                <a:spcPct val="100000"/>
              </a:lnSpc>
              <a:spcBef>
                <a:spcPct val="0"/>
              </a:spcBef>
              <a:buNone/>
              <a:defRPr sz="3000" b="0" i="0" kern="1200">
                <a:solidFill>
                  <a:schemeClr val="bg1"/>
                </a:solidFill>
                <a:latin typeface="Montserrat" pitchFamily="2" charset="77"/>
                <a:ea typeface="+mj-ea"/>
                <a:cs typeface="+mj-cs"/>
              </a:defRPr>
            </a:lvl1pPr>
          </a:lstStyle>
          <a:p>
            <a:pPr algn="ctr" defTabSz="914332">
              <a:defRPr/>
            </a:pPr>
            <a:r>
              <a:rPr lang="en-US" sz="2133">
                <a:solidFill>
                  <a:srgbClr val="000000"/>
                </a:solidFill>
                <a:latin typeface="Montserrat"/>
              </a:rPr>
              <a:t>Total trip time: </a:t>
            </a:r>
          </a:p>
          <a:p>
            <a:pPr algn="ctr" defTabSz="914332">
              <a:defRPr/>
            </a:pPr>
            <a:r>
              <a:rPr lang="en-US" sz="2100">
                <a:solidFill>
                  <a:srgbClr val="000000"/>
                </a:solidFill>
                <a:latin typeface="Montserrat"/>
              </a:rPr>
              <a:t>4  hours 10 minutes</a:t>
            </a:r>
            <a:endParaRPr lang="en-US" sz="2100">
              <a:solidFill>
                <a:srgbClr val="000000"/>
              </a:solidFill>
            </a:endParaRPr>
          </a:p>
        </p:txBody>
      </p:sp>
      <p:cxnSp>
        <p:nvCxnSpPr>
          <p:cNvPr id="15" name="Straight Arrow Connector 14">
            <a:extLst>
              <a:ext uri="{FF2B5EF4-FFF2-40B4-BE49-F238E27FC236}">
                <a16:creationId xmlns:a16="http://schemas.microsoft.com/office/drawing/2014/main" id="{0D91AB46-B368-C700-0E83-A8D9C0EC80AA}"/>
              </a:ext>
            </a:extLst>
          </p:cNvPr>
          <p:cNvCxnSpPr>
            <a:cxnSpLocks/>
          </p:cNvCxnSpPr>
          <p:nvPr/>
        </p:nvCxnSpPr>
        <p:spPr>
          <a:xfrm>
            <a:off x="6091915" y="2995664"/>
            <a:ext cx="1350285" cy="954036"/>
          </a:xfrm>
          <a:prstGeom prst="straightConnector1">
            <a:avLst/>
          </a:prstGeom>
          <a:ln w="57150">
            <a:solidFill>
              <a:srgbClr val="FF3399"/>
            </a:solidFill>
            <a:tailEnd type="triangle"/>
          </a:ln>
          <a:effectLst>
            <a:outerShdw blurRad="50800" dist="38100" dir="2700000" algn="tl"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sp>
        <p:nvSpPr>
          <p:cNvPr id="13" name="Flowchart: Connector 12">
            <a:extLst>
              <a:ext uri="{FF2B5EF4-FFF2-40B4-BE49-F238E27FC236}">
                <a16:creationId xmlns:a16="http://schemas.microsoft.com/office/drawing/2014/main" id="{8004F456-50DA-7530-7681-678CD2B74E22}"/>
              </a:ext>
            </a:extLst>
          </p:cNvPr>
          <p:cNvSpPr/>
          <p:nvPr/>
        </p:nvSpPr>
        <p:spPr>
          <a:xfrm>
            <a:off x="5984847" y="2885753"/>
            <a:ext cx="107068" cy="1031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defRPr/>
            </a:pPr>
            <a:endParaRPr lang="en-US" sz="2400">
              <a:solidFill>
                <a:srgbClr val="FFFFFF"/>
              </a:solidFill>
              <a:latin typeface="Montserrat" pitchFamily="2" charset="77"/>
            </a:endParaRPr>
          </a:p>
        </p:txBody>
      </p:sp>
      <p:sp>
        <p:nvSpPr>
          <p:cNvPr id="17" name="TextBox 16">
            <a:extLst>
              <a:ext uri="{FF2B5EF4-FFF2-40B4-BE49-F238E27FC236}">
                <a16:creationId xmlns:a16="http://schemas.microsoft.com/office/drawing/2014/main" id="{CD7DE758-10D9-AE45-43F9-86CE41367D7C}"/>
              </a:ext>
            </a:extLst>
          </p:cNvPr>
          <p:cNvSpPr txBox="1"/>
          <p:nvPr/>
        </p:nvSpPr>
        <p:spPr>
          <a:xfrm>
            <a:off x="7138345" y="540227"/>
            <a:ext cx="3785294" cy="1200329"/>
          </a:xfrm>
          <a:prstGeom prst="rect">
            <a:avLst/>
          </a:prstGeom>
          <a:noFill/>
        </p:spPr>
        <p:txBody>
          <a:bodyPr wrap="square" rtlCol="0">
            <a:spAutoFit/>
          </a:bodyPr>
          <a:lstStyle/>
          <a:p>
            <a:pPr defTabSz="609555">
              <a:defRPr/>
            </a:pPr>
            <a:r>
              <a:rPr lang="en-US" sz="2400">
                <a:solidFill>
                  <a:srgbClr val="003C73"/>
                </a:solidFill>
                <a:latin typeface="Montserrat" pitchFamily="2" charset="77"/>
              </a:rPr>
              <a:t>With current schedules: Moorpark to Anaheim trip</a:t>
            </a:r>
          </a:p>
        </p:txBody>
      </p:sp>
      <p:sp>
        <p:nvSpPr>
          <p:cNvPr id="4" name="Speech Bubble: Rectangle with Corners Rounded 3">
            <a:extLst>
              <a:ext uri="{FF2B5EF4-FFF2-40B4-BE49-F238E27FC236}">
                <a16:creationId xmlns:a16="http://schemas.microsoft.com/office/drawing/2014/main" id="{AD0590F5-FA4F-4BFD-EF11-8FC27CF7F959}"/>
              </a:ext>
            </a:extLst>
          </p:cNvPr>
          <p:cNvSpPr/>
          <p:nvPr/>
        </p:nvSpPr>
        <p:spPr>
          <a:xfrm>
            <a:off x="2351680" y="2293969"/>
            <a:ext cx="2685017" cy="694944"/>
          </a:xfrm>
          <a:prstGeom prst="wedgeRoundRectCallout">
            <a:avLst>
              <a:gd name="adj1" fmla="val -13642"/>
              <a:gd name="adj2" fmla="val -86867"/>
              <a:gd name="adj3" fmla="val 16667"/>
            </a:avLst>
          </a:prstGeom>
          <a:solidFill>
            <a:srgbClr val="FFFFFF">
              <a:alpha val="69804"/>
            </a:srgbClr>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defTabSz="609555">
              <a:defRPr/>
            </a:pPr>
            <a:r>
              <a:rPr lang="en-US" sz="1600">
                <a:solidFill>
                  <a:srgbClr val="003C73"/>
                </a:solidFill>
                <a:latin typeface="Segoe UI"/>
                <a:cs typeface="Segoe UI"/>
              </a:rPr>
              <a:t>1. Moorpark to LAUS: </a:t>
            </a:r>
          </a:p>
          <a:p>
            <a:pPr defTabSz="609555">
              <a:defRPr/>
            </a:pPr>
            <a:r>
              <a:rPr lang="en-US" sz="1600">
                <a:solidFill>
                  <a:srgbClr val="003C73"/>
                </a:solidFill>
                <a:latin typeface="Segoe UI"/>
                <a:cs typeface="Segoe UI"/>
              </a:rPr>
              <a:t>9:33AM – 10:45AM</a:t>
            </a:r>
          </a:p>
        </p:txBody>
      </p:sp>
      <p:sp>
        <p:nvSpPr>
          <p:cNvPr id="5" name="Speech Bubble: Rectangle with Corners Rounded 4">
            <a:extLst>
              <a:ext uri="{FF2B5EF4-FFF2-40B4-BE49-F238E27FC236}">
                <a16:creationId xmlns:a16="http://schemas.microsoft.com/office/drawing/2014/main" id="{86F1CE35-910F-9742-E0B2-799945A70C6B}"/>
              </a:ext>
            </a:extLst>
          </p:cNvPr>
          <p:cNvSpPr/>
          <p:nvPr/>
        </p:nvSpPr>
        <p:spPr>
          <a:xfrm>
            <a:off x="2678235" y="3152501"/>
            <a:ext cx="2570480" cy="694944"/>
          </a:xfrm>
          <a:prstGeom prst="wedgeRoundRectCallout">
            <a:avLst>
              <a:gd name="adj1" fmla="val 80327"/>
              <a:gd name="adj2" fmla="val -75932"/>
              <a:gd name="adj3" fmla="val 16667"/>
            </a:avLst>
          </a:prstGeom>
          <a:solidFill>
            <a:srgbClr val="FFFFFF">
              <a:alpha val="69804"/>
            </a:srgbClr>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defTabSz="609555">
              <a:defRPr/>
            </a:pPr>
            <a:r>
              <a:rPr lang="en-US" sz="1600">
                <a:solidFill>
                  <a:srgbClr val="003C73"/>
                </a:solidFill>
                <a:latin typeface="Segoe UI"/>
                <a:cs typeface="Segoe UI"/>
              </a:rPr>
              <a:t>2. LAUS transfer time: </a:t>
            </a:r>
          </a:p>
          <a:p>
            <a:pPr defTabSz="609555">
              <a:defRPr/>
            </a:pPr>
            <a:r>
              <a:rPr lang="en-US" sz="1600">
                <a:solidFill>
                  <a:srgbClr val="003C73"/>
                </a:solidFill>
                <a:latin typeface="Segoe UI"/>
                <a:cs typeface="Segoe UI"/>
              </a:rPr>
              <a:t>10:45AM – 2:11PM</a:t>
            </a:r>
          </a:p>
        </p:txBody>
      </p:sp>
      <p:sp>
        <p:nvSpPr>
          <p:cNvPr id="7" name="Speech Bubble: Rectangle with Corners Rounded 6">
            <a:extLst>
              <a:ext uri="{FF2B5EF4-FFF2-40B4-BE49-F238E27FC236}">
                <a16:creationId xmlns:a16="http://schemas.microsoft.com/office/drawing/2014/main" id="{DC80B7BB-F160-85C6-5EAA-9B182E9A0CDC}"/>
              </a:ext>
            </a:extLst>
          </p:cNvPr>
          <p:cNvSpPr/>
          <p:nvPr/>
        </p:nvSpPr>
        <p:spPr>
          <a:xfrm>
            <a:off x="3837916" y="4035341"/>
            <a:ext cx="2570480" cy="694944"/>
          </a:xfrm>
          <a:prstGeom prst="wedgeRoundRectCallout">
            <a:avLst>
              <a:gd name="adj1" fmla="val 90601"/>
              <a:gd name="adj2" fmla="val -57111"/>
              <a:gd name="adj3" fmla="val 16667"/>
            </a:avLst>
          </a:prstGeom>
          <a:solidFill>
            <a:srgbClr val="FFFFFF">
              <a:alpha val="69804"/>
            </a:srgbClr>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defTabSz="609555">
              <a:defRPr/>
            </a:pPr>
            <a:r>
              <a:rPr lang="en-US" sz="1600">
                <a:solidFill>
                  <a:srgbClr val="003C73"/>
                </a:solidFill>
                <a:latin typeface="Segoe UI"/>
                <a:cs typeface="Segoe UI"/>
              </a:rPr>
              <a:t>3. LAUS to Anaheim: </a:t>
            </a:r>
          </a:p>
          <a:p>
            <a:pPr defTabSz="609555">
              <a:defRPr/>
            </a:pPr>
            <a:r>
              <a:rPr lang="en-US" sz="1600">
                <a:solidFill>
                  <a:srgbClr val="003C73"/>
                </a:solidFill>
                <a:latin typeface="Segoe UI"/>
                <a:cs typeface="Segoe UI"/>
              </a:rPr>
              <a:t>2:11PM – 2:55PM</a:t>
            </a:r>
          </a:p>
        </p:txBody>
      </p:sp>
      <p:cxnSp>
        <p:nvCxnSpPr>
          <p:cNvPr id="6" name="Straight Arrow Connector 5">
            <a:extLst>
              <a:ext uri="{FF2B5EF4-FFF2-40B4-BE49-F238E27FC236}">
                <a16:creationId xmlns:a16="http://schemas.microsoft.com/office/drawing/2014/main" id="{7D9C8BAB-A72E-30E8-9358-C9C82C9CC664}"/>
              </a:ext>
            </a:extLst>
          </p:cNvPr>
          <p:cNvCxnSpPr>
            <a:cxnSpLocks/>
          </p:cNvCxnSpPr>
          <p:nvPr/>
        </p:nvCxnSpPr>
        <p:spPr>
          <a:xfrm>
            <a:off x="5612606" y="2393833"/>
            <a:ext cx="387921" cy="485172"/>
          </a:xfrm>
          <a:prstGeom prst="straightConnector1">
            <a:avLst/>
          </a:prstGeom>
          <a:ln w="57150">
            <a:solidFill>
              <a:srgbClr val="FF3399"/>
            </a:solidFill>
            <a:tailEnd type="triangle"/>
          </a:ln>
          <a:effectLst>
            <a:outerShdw blurRad="50800" dist="38100" dir="2700000" algn="tl"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51186DB9-ED8F-52E4-C9B5-B7C29D60FE81}"/>
              </a:ext>
            </a:extLst>
          </p:cNvPr>
          <p:cNvCxnSpPr>
            <a:cxnSpLocks/>
          </p:cNvCxnSpPr>
          <p:nvPr/>
        </p:nvCxnSpPr>
        <p:spPr>
          <a:xfrm>
            <a:off x="3361174" y="1982885"/>
            <a:ext cx="2268101" cy="410948"/>
          </a:xfrm>
          <a:prstGeom prst="line">
            <a:avLst/>
          </a:prstGeom>
          <a:ln w="57150">
            <a:solidFill>
              <a:srgbClr val="FF3399"/>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5798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1000"/>
                                        <p:tgtEl>
                                          <p:spTgt spid="15"/>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B9BF7-3B4C-4609-F431-2A889A1074D0}"/>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141504E6-9984-E1C7-5729-E99EC38108DF}"/>
              </a:ext>
            </a:extLst>
          </p:cNvPr>
          <p:cNvSpPr>
            <a:spLocks noGrp="1"/>
          </p:cNvSpPr>
          <p:nvPr>
            <p:ph type="sldNum" sz="quarter" idx="12"/>
          </p:nvPr>
        </p:nvSpPr>
        <p:spPr>
          <a:xfrm>
            <a:off x="9287933" y="6356352"/>
            <a:ext cx="2743200" cy="365125"/>
          </a:xfrm>
        </p:spPr>
        <p:txBody>
          <a:bodyPr/>
          <a:lstStyle/>
          <a:p>
            <a:pPr defTabSz="609555">
              <a:defRPr/>
            </a:pPr>
            <a:fld id="{9CD5EA8B-309C-AE4A-8280-05F991959E3E}" type="slidenum">
              <a:rPr lang="en-US"/>
              <a:pPr defTabSz="609555">
                <a:defRPr/>
              </a:pPr>
              <a:t>12</a:t>
            </a:fld>
            <a:endParaRPr lang="en-US"/>
          </a:p>
        </p:txBody>
      </p:sp>
      <p:pic>
        <p:nvPicPr>
          <p:cNvPr id="3" name="Picture 2" descr="A map of a bird&#10;&#10;Description automatically generated">
            <a:extLst>
              <a:ext uri="{FF2B5EF4-FFF2-40B4-BE49-F238E27FC236}">
                <a16:creationId xmlns:a16="http://schemas.microsoft.com/office/drawing/2014/main" id="{9F0C8C5A-3D6D-3683-EFE4-5BC44044C9E6}"/>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999648" y="83120"/>
            <a:ext cx="10192709" cy="6774880"/>
          </a:xfrm>
          <a:prstGeom prst="rect">
            <a:avLst/>
          </a:prstGeom>
        </p:spPr>
      </p:pic>
      <p:sp>
        <p:nvSpPr>
          <p:cNvPr id="21" name="Title 7">
            <a:extLst>
              <a:ext uri="{FF2B5EF4-FFF2-40B4-BE49-F238E27FC236}">
                <a16:creationId xmlns:a16="http://schemas.microsoft.com/office/drawing/2014/main" id="{95EED099-273B-5212-B207-0C6801C08504}"/>
              </a:ext>
            </a:extLst>
          </p:cNvPr>
          <p:cNvSpPr txBox="1">
            <a:spLocks/>
          </p:cNvSpPr>
          <p:nvPr/>
        </p:nvSpPr>
        <p:spPr>
          <a:xfrm>
            <a:off x="4766377" y="5022101"/>
            <a:ext cx="3027979" cy="666283"/>
          </a:xfrm>
          <a:prstGeom prst="rect">
            <a:avLst/>
          </a:prstGeom>
        </p:spPr>
        <p:txBody>
          <a:bodyPr vert="horz" lIns="121920" tIns="60960" rIns="121920" bIns="60960" rtlCol="0" anchor="t">
            <a:noAutofit/>
          </a:bodyPr>
          <a:lstStyle>
            <a:lvl1pPr algn="l" defTabSz="685800" rtl="0" eaLnBrk="1" latinLnBrk="0" hangingPunct="1">
              <a:lnSpc>
                <a:spcPct val="100000"/>
              </a:lnSpc>
              <a:spcBef>
                <a:spcPct val="0"/>
              </a:spcBef>
              <a:buNone/>
              <a:defRPr sz="3000" b="0" i="0" kern="1200">
                <a:solidFill>
                  <a:schemeClr val="bg1"/>
                </a:solidFill>
                <a:latin typeface="Montserrat" pitchFamily="2" charset="77"/>
                <a:ea typeface="+mj-ea"/>
                <a:cs typeface="+mj-cs"/>
              </a:defRPr>
            </a:lvl1pPr>
          </a:lstStyle>
          <a:p>
            <a:pPr algn="ctr" defTabSz="914332">
              <a:defRPr/>
            </a:pPr>
            <a:r>
              <a:rPr lang="en-US" sz="2133">
                <a:solidFill>
                  <a:srgbClr val="000000"/>
                </a:solidFill>
                <a:latin typeface="Montserrat"/>
              </a:rPr>
              <a:t>Total trip time: </a:t>
            </a:r>
          </a:p>
          <a:p>
            <a:pPr algn="ctr" defTabSz="914332">
              <a:defRPr/>
            </a:pPr>
            <a:r>
              <a:rPr lang="en-US" sz="2100" b="1">
                <a:solidFill>
                  <a:srgbClr val="000000"/>
                </a:solidFill>
                <a:latin typeface="Montserrat"/>
              </a:rPr>
              <a:t>2 hours 19 minutes</a:t>
            </a:r>
            <a:endParaRPr lang="en-US" sz="2100" b="1">
              <a:solidFill>
                <a:srgbClr val="000000"/>
              </a:solidFill>
            </a:endParaRPr>
          </a:p>
        </p:txBody>
      </p:sp>
      <p:sp>
        <p:nvSpPr>
          <p:cNvPr id="13" name="Flowchart: Connector 12">
            <a:extLst>
              <a:ext uri="{FF2B5EF4-FFF2-40B4-BE49-F238E27FC236}">
                <a16:creationId xmlns:a16="http://schemas.microsoft.com/office/drawing/2014/main" id="{8004F456-50DA-7530-7681-678CD2B74E22}"/>
              </a:ext>
            </a:extLst>
          </p:cNvPr>
          <p:cNvSpPr/>
          <p:nvPr/>
        </p:nvSpPr>
        <p:spPr>
          <a:xfrm>
            <a:off x="5984847" y="2885753"/>
            <a:ext cx="107068" cy="1031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defRPr/>
            </a:pPr>
            <a:endParaRPr lang="en-US" sz="2400">
              <a:solidFill>
                <a:srgbClr val="FFFFFF"/>
              </a:solidFill>
              <a:latin typeface="Montserrat" pitchFamily="2" charset="77"/>
            </a:endParaRPr>
          </a:p>
        </p:txBody>
      </p:sp>
      <p:sp>
        <p:nvSpPr>
          <p:cNvPr id="17" name="TextBox 16">
            <a:extLst>
              <a:ext uri="{FF2B5EF4-FFF2-40B4-BE49-F238E27FC236}">
                <a16:creationId xmlns:a16="http://schemas.microsoft.com/office/drawing/2014/main" id="{CD7DE758-10D9-AE45-43F9-86CE41367D7C}"/>
              </a:ext>
            </a:extLst>
          </p:cNvPr>
          <p:cNvSpPr txBox="1"/>
          <p:nvPr/>
        </p:nvSpPr>
        <p:spPr>
          <a:xfrm>
            <a:off x="7055370" y="365986"/>
            <a:ext cx="3889967" cy="1569660"/>
          </a:xfrm>
          <a:prstGeom prst="rect">
            <a:avLst/>
          </a:prstGeom>
          <a:noFill/>
        </p:spPr>
        <p:txBody>
          <a:bodyPr wrap="square" rtlCol="0">
            <a:spAutoFit/>
          </a:bodyPr>
          <a:lstStyle/>
          <a:p>
            <a:pPr defTabSz="609555">
              <a:defRPr/>
            </a:pPr>
            <a:r>
              <a:rPr lang="en-US" sz="2400">
                <a:solidFill>
                  <a:srgbClr val="003C73"/>
                </a:solidFill>
                <a:latin typeface="Montserrat" pitchFamily="2" charset="77"/>
              </a:rPr>
              <a:t>Example trip with updated schedules: Moorpark to Anaheim trip</a:t>
            </a:r>
          </a:p>
        </p:txBody>
      </p:sp>
      <p:sp>
        <p:nvSpPr>
          <p:cNvPr id="4" name="Speech Bubble: Rectangle with Corners Rounded 3">
            <a:extLst>
              <a:ext uri="{FF2B5EF4-FFF2-40B4-BE49-F238E27FC236}">
                <a16:creationId xmlns:a16="http://schemas.microsoft.com/office/drawing/2014/main" id="{AD0590F5-FA4F-4BFD-EF11-8FC27CF7F959}"/>
              </a:ext>
            </a:extLst>
          </p:cNvPr>
          <p:cNvSpPr/>
          <p:nvPr/>
        </p:nvSpPr>
        <p:spPr>
          <a:xfrm>
            <a:off x="2351680" y="2293969"/>
            <a:ext cx="2685017" cy="694944"/>
          </a:xfrm>
          <a:prstGeom prst="wedgeRoundRectCallout">
            <a:avLst>
              <a:gd name="adj1" fmla="val -12467"/>
              <a:gd name="adj2" fmla="val -90375"/>
              <a:gd name="adj3" fmla="val 16667"/>
            </a:avLst>
          </a:prstGeom>
          <a:solidFill>
            <a:srgbClr val="FFFFFF">
              <a:alpha val="69804"/>
            </a:srgbClr>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defTabSz="609555">
              <a:defRPr/>
            </a:pPr>
            <a:r>
              <a:rPr lang="en-US" sz="1600">
                <a:solidFill>
                  <a:srgbClr val="003C73"/>
                </a:solidFill>
                <a:latin typeface="Segoe UI"/>
                <a:cs typeface="Segoe UI"/>
              </a:rPr>
              <a:t>1. Moorpark to LAUS: </a:t>
            </a:r>
          </a:p>
          <a:p>
            <a:pPr defTabSz="609555">
              <a:defRPr/>
            </a:pPr>
            <a:r>
              <a:rPr lang="en-US" sz="1600" b="1">
                <a:solidFill>
                  <a:srgbClr val="003C73"/>
                </a:solidFill>
                <a:latin typeface="Segoe UI"/>
                <a:cs typeface="Segoe UI"/>
              </a:rPr>
              <a:t>9:11AM – 10:30AM</a:t>
            </a:r>
          </a:p>
        </p:txBody>
      </p:sp>
      <p:sp>
        <p:nvSpPr>
          <p:cNvPr id="5" name="Speech Bubble: Rectangle with Corners Rounded 4">
            <a:extLst>
              <a:ext uri="{FF2B5EF4-FFF2-40B4-BE49-F238E27FC236}">
                <a16:creationId xmlns:a16="http://schemas.microsoft.com/office/drawing/2014/main" id="{86F1CE35-910F-9742-E0B2-799945A70C6B}"/>
              </a:ext>
            </a:extLst>
          </p:cNvPr>
          <p:cNvSpPr/>
          <p:nvPr/>
        </p:nvSpPr>
        <p:spPr>
          <a:xfrm>
            <a:off x="2678235" y="3152501"/>
            <a:ext cx="2570480" cy="694944"/>
          </a:xfrm>
          <a:prstGeom prst="wedgeRoundRectCallout">
            <a:avLst>
              <a:gd name="adj1" fmla="val 80327"/>
              <a:gd name="adj2" fmla="val -75932"/>
              <a:gd name="adj3" fmla="val 16667"/>
            </a:avLst>
          </a:prstGeom>
          <a:solidFill>
            <a:srgbClr val="FFFFFF">
              <a:alpha val="69804"/>
            </a:srgbClr>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defTabSz="609555">
              <a:defRPr/>
            </a:pPr>
            <a:r>
              <a:rPr lang="en-US" sz="1600">
                <a:solidFill>
                  <a:srgbClr val="003C73"/>
                </a:solidFill>
                <a:latin typeface="Segoe UI"/>
                <a:cs typeface="Segoe UI"/>
              </a:rPr>
              <a:t>2. LAUS transfer time: </a:t>
            </a:r>
          </a:p>
          <a:p>
            <a:pPr defTabSz="609555">
              <a:defRPr/>
            </a:pPr>
            <a:r>
              <a:rPr lang="en-US" sz="1600" b="1">
                <a:solidFill>
                  <a:srgbClr val="003C73"/>
                </a:solidFill>
                <a:latin typeface="Segoe UI"/>
                <a:cs typeface="Segoe UI"/>
              </a:rPr>
              <a:t>10:30 – 10:40AM</a:t>
            </a:r>
          </a:p>
        </p:txBody>
      </p:sp>
      <p:sp>
        <p:nvSpPr>
          <p:cNvPr id="7" name="Speech Bubble: Rectangle with Corners Rounded 6">
            <a:extLst>
              <a:ext uri="{FF2B5EF4-FFF2-40B4-BE49-F238E27FC236}">
                <a16:creationId xmlns:a16="http://schemas.microsoft.com/office/drawing/2014/main" id="{DC80B7BB-F160-85C6-5EAA-9B182E9A0CDC}"/>
              </a:ext>
            </a:extLst>
          </p:cNvPr>
          <p:cNvSpPr/>
          <p:nvPr/>
        </p:nvSpPr>
        <p:spPr>
          <a:xfrm>
            <a:off x="3837916" y="4035341"/>
            <a:ext cx="2570480" cy="694944"/>
          </a:xfrm>
          <a:prstGeom prst="wedgeRoundRectCallout">
            <a:avLst>
              <a:gd name="adj1" fmla="val 87741"/>
              <a:gd name="adj2" fmla="val -57936"/>
              <a:gd name="adj3" fmla="val 16667"/>
            </a:avLst>
          </a:prstGeom>
          <a:solidFill>
            <a:srgbClr val="FFFFFF">
              <a:alpha val="69804"/>
            </a:srgbClr>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defTabSz="609555">
              <a:defRPr/>
            </a:pPr>
            <a:r>
              <a:rPr lang="en-US" sz="1600">
                <a:solidFill>
                  <a:srgbClr val="003C73"/>
                </a:solidFill>
                <a:latin typeface="Segoe UI"/>
                <a:cs typeface="Segoe UI"/>
              </a:rPr>
              <a:t>3. LAUS to Anaheim: </a:t>
            </a:r>
          </a:p>
          <a:p>
            <a:pPr defTabSz="609555">
              <a:defRPr/>
            </a:pPr>
            <a:r>
              <a:rPr lang="en-US" sz="1600" b="1">
                <a:solidFill>
                  <a:srgbClr val="003C73"/>
                </a:solidFill>
                <a:latin typeface="Segoe UI"/>
                <a:cs typeface="Segoe UI"/>
              </a:rPr>
              <a:t>10:40AM – 11:30AM</a:t>
            </a:r>
          </a:p>
        </p:txBody>
      </p:sp>
      <p:cxnSp>
        <p:nvCxnSpPr>
          <p:cNvPr id="52" name="Straight Arrow Connector 51">
            <a:extLst>
              <a:ext uri="{FF2B5EF4-FFF2-40B4-BE49-F238E27FC236}">
                <a16:creationId xmlns:a16="http://schemas.microsoft.com/office/drawing/2014/main" id="{3AC41031-57A9-A648-0198-37D880BDC51A}"/>
              </a:ext>
            </a:extLst>
          </p:cNvPr>
          <p:cNvCxnSpPr>
            <a:cxnSpLocks/>
          </p:cNvCxnSpPr>
          <p:nvPr/>
        </p:nvCxnSpPr>
        <p:spPr>
          <a:xfrm>
            <a:off x="6091915" y="2995664"/>
            <a:ext cx="1350285" cy="954036"/>
          </a:xfrm>
          <a:prstGeom prst="straightConnector1">
            <a:avLst/>
          </a:prstGeom>
          <a:ln w="57150">
            <a:solidFill>
              <a:srgbClr val="FF3399"/>
            </a:solidFill>
            <a:tailEnd type="triangle"/>
          </a:ln>
          <a:effectLst>
            <a:outerShdw blurRad="50800" dist="38100" dir="2700000" algn="tl"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cxnSp>
        <p:nvCxnSpPr>
          <p:cNvPr id="53" name="Straight Arrow Connector 52">
            <a:extLst>
              <a:ext uri="{FF2B5EF4-FFF2-40B4-BE49-F238E27FC236}">
                <a16:creationId xmlns:a16="http://schemas.microsoft.com/office/drawing/2014/main" id="{C9B62610-51BF-A626-636C-00409C3DF780}"/>
              </a:ext>
            </a:extLst>
          </p:cNvPr>
          <p:cNvCxnSpPr>
            <a:cxnSpLocks/>
          </p:cNvCxnSpPr>
          <p:nvPr/>
        </p:nvCxnSpPr>
        <p:spPr>
          <a:xfrm>
            <a:off x="5612606" y="2393833"/>
            <a:ext cx="387921" cy="485172"/>
          </a:xfrm>
          <a:prstGeom prst="straightConnector1">
            <a:avLst/>
          </a:prstGeom>
          <a:ln w="57150">
            <a:solidFill>
              <a:srgbClr val="FF3399"/>
            </a:solidFill>
            <a:tailEnd type="triangle"/>
          </a:ln>
          <a:effectLst>
            <a:outerShdw blurRad="50800" dist="38100" dir="2700000" algn="tl"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cxnSp>
        <p:nvCxnSpPr>
          <p:cNvPr id="54" name="Straight Connector 53">
            <a:extLst>
              <a:ext uri="{FF2B5EF4-FFF2-40B4-BE49-F238E27FC236}">
                <a16:creationId xmlns:a16="http://schemas.microsoft.com/office/drawing/2014/main" id="{A8679F0A-9B1B-B1E9-E570-9AAAB69B701C}"/>
              </a:ext>
            </a:extLst>
          </p:cNvPr>
          <p:cNvCxnSpPr>
            <a:cxnSpLocks/>
          </p:cNvCxnSpPr>
          <p:nvPr/>
        </p:nvCxnSpPr>
        <p:spPr>
          <a:xfrm>
            <a:off x="3361174" y="1982885"/>
            <a:ext cx="2268101" cy="410948"/>
          </a:xfrm>
          <a:prstGeom prst="line">
            <a:avLst/>
          </a:prstGeom>
          <a:ln w="57150">
            <a:solidFill>
              <a:srgbClr val="FF3399"/>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9586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a bench waiting for a train&#10;&#10;Description automatically generated with low confidence">
            <a:extLst>
              <a:ext uri="{FF2B5EF4-FFF2-40B4-BE49-F238E27FC236}">
                <a16:creationId xmlns:a16="http://schemas.microsoft.com/office/drawing/2014/main" id="{239872BD-EF40-1E28-8E18-3FD2115E504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974923" y="-2"/>
            <a:ext cx="10263152" cy="6871695"/>
          </a:xfrm>
          <a:prstGeom prst="rect">
            <a:avLst/>
          </a:prstGeom>
        </p:spPr>
      </p:pic>
      <p:sp>
        <p:nvSpPr>
          <p:cNvPr id="4" name="Round Same Side Corner Rectangle 3">
            <a:extLst>
              <a:ext uri="{FF2B5EF4-FFF2-40B4-BE49-F238E27FC236}">
                <a16:creationId xmlns:a16="http://schemas.microsoft.com/office/drawing/2014/main" id="{42A354A2-860A-9B6E-ECA6-B0407FF3B283}"/>
              </a:ext>
              <a:ext uri="{C183D7F6-B498-43B3-948B-1728B52AA6E4}">
                <adec:decorative xmlns:adec="http://schemas.microsoft.com/office/drawing/2017/decorative" val="1"/>
              </a:ext>
            </a:extLst>
          </p:cNvPr>
          <p:cNvSpPr/>
          <p:nvPr/>
        </p:nvSpPr>
        <p:spPr>
          <a:xfrm rot="5400000">
            <a:off x="-1086039" y="1067168"/>
            <a:ext cx="6857997" cy="4723661"/>
          </a:xfrm>
          <a:prstGeom prst="round2SameRect">
            <a:avLst>
              <a:gd name="adj1" fmla="val 12458"/>
              <a:gd name="adj2" fmla="val 0"/>
            </a:avLst>
          </a:prstGeom>
          <a:solidFill>
            <a:srgbClr val="033C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b="0" i="0">
              <a:latin typeface="Montserrat" pitchFamily="2" charset="77"/>
            </a:endParaRPr>
          </a:p>
        </p:txBody>
      </p:sp>
      <p:pic>
        <p:nvPicPr>
          <p:cNvPr id="12" name="Picture 11">
            <a:extLst>
              <a:ext uri="{FF2B5EF4-FFF2-40B4-BE49-F238E27FC236}">
                <a16:creationId xmlns:a16="http://schemas.microsoft.com/office/drawing/2014/main" id="{FCD59723-C7BB-D0CE-4F4F-A0CFC4CB19DF}"/>
              </a:ext>
              <a:ext uri="{C183D7F6-B498-43B3-948B-1728B52AA6E4}">
                <adec:decorative xmlns:adec="http://schemas.microsoft.com/office/drawing/2017/decorative" val="1"/>
              </a:ext>
            </a:extLst>
          </p:cNvPr>
          <p:cNvPicPr>
            <a:picLocks noChangeAspect="1"/>
          </p:cNvPicPr>
          <p:nvPr/>
        </p:nvPicPr>
        <p:blipFill rotWithShape="1">
          <a:blip r:embed="rId3" cstate="email">
            <a:alphaModFix amt="90000"/>
            <a:extLst>
              <a:ext uri="{28A0092B-C50C-407E-A947-70E740481C1C}">
                <a14:useLocalDpi xmlns:a14="http://schemas.microsoft.com/office/drawing/2010/main"/>
              </a:ext>
            </a:extLst>
          </a:blip>
          <a:srcRect/>
          <a:stretch/>
        </p:blipFill>
        <p:spPr>
          <a:xfrm>
            <a:off x="10514381" y="0"/>
            <a:ext cx="1678840" cy="6871696"/>
          </a:xfrm>
          <a:prstGeom prst="rect">
            <a:avLst/>
          </a:prstGeom>
        </p:spPr>
      </p:pic>
      <p:sp>
        <p:nvSpPr>
          <p:cNvPr id="6" name="Title 5">
            <a:extLst>
              <a:ext uri="{FF2B5EF4-FFF2-40B4-BE49-F238E27FC236}">
                <a16:creationId xmlns:a16="http://schemas.microsoft.com/office/drawing/2014/main" id="{A62481C5-5A9F-7B8D-4AD2-A8CB6D7618A0}"/>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4000">
                <a:solidFill>
                  <a:srgbClr val="FFFFFF"/>
                </a:solidFill>
                <a:latin typeface="Montserrat"/>
                <a:ea typeface="Calibri"/>
                <a:cs typeface="Calibri"/>
              </a:rPr>
              <a:t>VCL Initiatives</a:t>
            </a:r>
          </a:p>
        </p:txBody>
      </p:sp>
      <p:pic>
        <p:nvPicPr>
          <p:cNvPr id="2" name="Picture 1">
            <a:extLst>
              <a:ext uri="{FF2B5EF4-FFF2-40B4-BE49-F238E27FC236}">
                <a16:creationId xmlns:a16="http://schemas.microsoft.com/office/drawing/2014/main" id="{7D87288F-F520-8FF0-82DB-8784ACEFD44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1386500" y="6025722"/>
            <a:ext cx="537001" cy="522269"/>
          </a:xfrm>
          <a:prstGeom prst="rect">
            <a:avLst/>
          </a:prstGeom>
        </p:spPr>
      </p:pic>
      <p:pic>
        <p:nvPicPr>
          <p:cNvPr id="3" name="Picture 2">
            <a:extLst>
              <a:ext uri="{FF2B5EF4-FFF2-40B4-BE49-F238E27FC236}">
                <a16:creationId xmlns:a16="http://schemas.microsoft.com/office/drawing/2014/main" id="{EE25ABBE-9472-504F-CCAD-94CFF27ED0EA}"/>
              </a:ext>
            </a:extLst>
          </p:cNvPr>
          <p:cNvPicPr>
            <a:picLocks noChangeAspect="1"/>
          </p:cNvPicPr>
          <p:nvPr/>
        </p:nvPicPr>
        <p:blipFill>
          <a:blip r:embed="rId5"/>
          <a:stretch>
            <a:fillRect/>
          </a:stretch>
        </p:blipFill>
        <p:spPr>
          <a:xfrm>
            <a:off x="286362" y="5990684"/>
            <a:ext cx="2065316" cy="588736"/>
          </a:xfrm>
          <a:prstGeom prst="rect">
            <a:avLst/>
          </a:prstGeom>
        </p:spPr>
      </p:pic>
    </p:spTree>
    <p:extLst>
      <p:ext uri="{BB962C8B-B14F-4D97-AF65-F5344CB8AC3E}">
        <p14:creationId xmlns:p14="http://schemas.microsoft.com/office/powerpoint/2010/main" val="3961443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ky, outdoor, train, track&#10;&#10;Description automatically generated">
            <a:extLst>
              <a:ext uri="{FF2B5EF4-FFF2-40B4-BE49-F238E27FC236}">
                <a16:creationId xmlns:a16="http://schemas.microsoft.com/office/drawing/2014/main" id="{67808C5E-FAA1-82D8-6288-5847DA55F5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2950336" cy="6858000"/>
          </a:xfrm>
          <a:prstGeom prst="rect">
            <a:avLst/>
          </a:prstGeom>
        </p:spPr>
      </p:pic>
      <p:pic>
        <p:nvPicPr>
          <p:cNvPr id="6" name="Picture 5">
            <a:extLst>
              <a:ext uri="{FF2B5EF4-FFF2-40B4-BE49-F238E27FC236}">
                <a16:creationId xmlns:a16="http://schemas.microsoft.com/office/drawing/2014/main" id="{0A0CDEF4-F683-8C95-2B6A-B3C3C74A8213}"/>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47339" y="3874031"/>
            <a:ext cx="3029779" cy="2965571"/>
          </a:xfrm>
          <a:prstGeom prst="rect">
            <a:avLst/>
          </a:prstGeom>
        </p:spPr>
      </p:pic>
      <p:pic>
        <p:nvPicPr>
          <p:cNvPr id="9" name="Picture 8" descr="A blue square with white lines&#10;&#10;Description automatically generated">
            <a:extLst>
              <a:ext uri="{FF2B5EF4-FFF2-40B4-BE49-F238E27FC236}">
                <a16:creationId xmlns:a16="http://schemas.microsoft.com/office/drawing/2014/main" id="{E51112BE-34E0-6234-7067-90F7A2249A11}"/>
              </a:ext>
              <a:ext uri="{C183D7F6-B498-43B3-948B-1728B52AA6E4}">
                <adec:decorative xmlns:adec="http://schemas.microsoft.com/office/drawing/2017/decorative" val="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0800000">
            <a:off x="636734" y="-13700"/>
            <a:ext cx="11568965" cy="6885399"/>
          </a:xfrm>
          <a:prstGeom prst="rect">
            <a:avLst/>
          </a:prstGeom>
        </p:spPr>
      </p:pic>
      <p:sp>
        <p:nvSpPr>
          <p:cNvPr id="5" name="Text Placeholder 4">
            <a:extLst>
              <a:ext uri="{FF2B5EF4-FFF2-40B4-BE49-F238E27FC236}">
                <a16:creationId xmlns:a16="http://schemas.microsoft.com/office/drawing/2014/main" id="{A98ECB4B-00BA-502C-5A32-3FBFE672A315}"/>
              </a:ext>
            </a:extLst>
          </p:cNvPr>
          <p:cNvSpPr>
            <a:spLocks noGrp="1"/>
          </p:cNvSpPr>
          <p:nvPr>
            <p:ph type="body" sz="quarter" idx="17"/>
          </p:nvPr>
        </p:nvSpPr>
        <p:spPr/>
        <p:txBody>
          <a:bodyPr vert="horz" lIns="91440" tIns="45720" rIns="91440" bIns="45720" rtlCol="0"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a:solidFill>
                  <a:schemeClr val="bg1"/>
                </a:solidFill>
                <a:latin typeface="Montserrat"/>
              </a:rPr>
              <a:t>Partnership between Metrolink &amp; LOSSAN</a:t>
            </a:r>
            <a:endParaRPr lang="en-US">
              <a:solidFill>
                <a:schemeClr val="bg1"/>
              </a:solidFill>
              <a:latin typeface="Montserrat"/>
              <a:ea typeface="Calibri"/>
              <a:cs typeface="Calibri"/>
            </a:endParaRPr>
          </a:p>
          <a:p>
            <a:r>
              <a:rPr lang="en-US">
                <a:solidFill>
                  <a:schemeClr val="bg1"/>
                </a:solidFill>
                <a:latin typeface="Montserrat"/>
                <a:ea typeface="Calibri"/>
                <a:cs typeface="Calibri"/>
              </a:rPr>
              <a:t>All Metrolink ticketholders can ride Pacific </a:t>
            </a:r>
            <a:r>
              <a:rPr lang="en-US" err="1">
                <a:solidFill>
                  <a:schemeClr val="bg1"/>
                </a:solidFill>
                <a:latin typeface="Montserrat"/>
                <a:ea typeface="Calibri" panose="020F0502020204030204"/>
                <a:cs typeface="Calibri" panose="020F0502020204030204"/>
              </a:rPr>
              <a:t>Surfliner</a:t>
            </a:r>
            <a:r>
              <a:rPr lang="en-US">
                <a:solidFill>
                  <a:schemeClr val="bg1"/>
                </a:solidFill>
                <a:latin typeface="Montserrat"/>
                <a:ea typeface="Calibri" panose="020F0502020204030204"/>
                <a:cs typeface="Calibri" panose="020F0502020204030204"/>
              </a:rPr>
              <a:t> trains between LAUS &amp; Ventura.</a:t>
            </a:r>
          </a:p>
          <a:p>
            <a:r>
              <a:rPr lang="en-US">
                <a:solidFill>
                  <a:schemeClr val="bg1"/>
                </a:solidFill>
                <a:latin typeface="Montserrat"/>
                <a:ea typeface="Calibri" panose="020F0502020204030204"/>
                <a:cs typeface="Calibri" panose="020F0502020204030204"/>
              </a:rPr>
              <a:t>Program increases service levels while running fewer trains.</a:t>
            </a:r>
          </a:p>
          <a:p>
            <a:r>
              <a:rPr lang="en-US">
                <a:solidFill>
                  <a:schemeClr val="bg1"/>
                </a:solidFill>
                <a:latin typeface="Montserrat"/>
                <a:ea typeface="Calibri" panose="020F0502020204030204"/>
                <a:cs typeface="Calibri" panose="020F0502020204030204"/>
              </a:rPr>
              <a:t>Ridership between LAUS &amp; Ventura was up 96% last year, from 30,000 to 60,000 riders.</a:t>
            </a:r>
          </a:p>
          <a:p>
            <a:pPr marL="608965" lvl="1"/>
            <a:endParaRPr lang="en-US">
              <a:solidFill>
                <a:schemeClr val="bg1"/>
              </a:solidFill>
              <a:latin typeface="Montserrat"/>
              <a:ea typeface="Calibri" panose="020F0502020204030204"/>
              <a:cs typeface="Calibri" panose="020F0502020204030204"/>
            </a:endParaRPr>
          </a:p>
          <a:p>
            <a:endParaRPr lang="en-US">
              <a:solidFill>
                <a:schemeClr val="bg1"/>
              </a:solidFill>
              <a:latin typeface="Montserrat"/>
              <a:ea typeface="Calibri" panose="020F0502020204030204"/>
              <a:cs typeface="Calibri" panose="020F0502020204030204"/>
            </a:endParaRPr>
          </a:p>
          <a:p>
            <a:endParaRPr lang="en-US">
              <a:solidFill>
                <a:schemeClr val="bg1"/>
              </a:solidFill>
              <a:latin typeface="Montserrat"/>
              <a:ea typeface="Calibri" panose="020F0502020204030204"/>
              <a:cs typeface="Calibri" panose="020F0502020204030204"/>
            </a:endParaRPr>
          </a:p>
        </p:txBody>
      </p:sp>
      <p:sp>
        <p:nvSpPr>
          <p:cNvPr id="2" name="Title 1">
            <a:extLst>
              <a:ext uri="{FF2B5EF4-FFF2-40B4-BE49-F238E27FC236}">
                <a16:creationId xmlns:a16="http://schemas.microsoft.com/office/drawing/2014/main" id="{C4A73164-B837-A6E7-6C10-4FEED72DFD6C}"/>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3000" b="1">
                <a:solidFill>
                  <a:schemeClr val="bg1"/>
                </a:solidFill>
                <a:latin typeface="Montserrat"/>
              </a:rPr>
              <a:t>Codeshare </a:t>
            </a:r>
            <a:r>
              <a:rPr lang="en-US" sz="3000">
                <a:solidFill>
                  <a:schemeClr val="bg1"/>
                </a:solidFill>
                <a:latin typeface="Montserrat"/>
              </a:rPr>
              <a:t>Program</a:t>
            </a:r>
          </a:p>
        </p:txBody>
      </p:sp>
      <p:pic>
        <p:nvPicPr>
          <p:cNvPr id="4" name="Picture 3">
            <a:extLst>
              <a:ext uri="{FF2B5EF4-FFF2-40B4-BE49-F238E27FC236}">
                <a16:creationId xmlns:a16="http://schemas.microsoft.com/office/drawing/2014/main" id="{8BF13709-DB2C-5FC4-1725-FAF961B778DD}"/>
              </a:ext>
            </a:extLst>
          </p:cNvPr>
          <p:cNvPicPr>
            <a:picLocks noChangeAspect="1"/>
          </p:cNvPicPr>
          <p:nvPr/>
        </p:nvPicPr>
        <p:blipFill>
          <a:blip r:embed="rId6"/>
          <a:stretch>
            <a:fillRect/>
          </a:stretch>
        </p:blipFill>
        <p:spPr>
          <a:xfrm>
            <a:off x="286362" y="5990684"/>
            <a:ext cx="2065316" cy="588736"/>
          </a:xfrm>
          <a:prstGeom prst="rect">
            <a:avLst/>
          </a:prstGeom>
        </p:spPr>
      </p:pic>
    </p:spTree>
    <p:extLst>
      <p:ext uri="{BB962C8B-B14F-4D97-AF65-F5344CB8AC3E}">
        <p14:creationId xmlns:p14="http://schemas.microsoft.com/office/powerpoint/2010/main" val="3972249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a happy father and son&#10;&#10;Description automatically generated">
            <a:extLst>
              <a:ext uri="{FF2B5EF4-FFF2-40B4-BE49-F238E27FC236}">
                <a16:creationId xmlns:a16="http://schemas.microsoft.com/office/drawing/2014/main" id="{ABE714A1-48C5-A262-B325-80F6052D8B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3880235" cy="6858000"/>
          </a:xfrm>
          <a:prstGeom prst="rect">
            <a:avLst/>
          </a:prstGeom>
        </p:spPr>
      </p:pic>
      <p:pic>
        <p:nvPicPr>
          <p:cNvPr id="5" name="Picture 4">
            <a:extLst>
              <a:ext uri="{FF2B5EF4-FFF2-40B4-BE49-F238E27FC236}">
                <a16:creationId xmlns:a16="http://schemas.microsoft.com/office/drawing/2014/main" id="{FA89A25C-52CC-0340-B472-8FDDFAF18437}"/>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47997" y="3858132"/>
            <a:ext cx="3061568" cy="2965569"/>
          </a:xfrm>
          <a:prstGeom prst="rect">
            <a:avLst/>
          </a:prstGeom>
        </p:spPr>
      </p:pic>
      <p:pic>
        <p:nvPicPr>
          <p:cNvPr id="6" name="Picture 5">
            <a:extLst>
              <a:ext uri="{FF2B5EF4-FFF2-40B4-BE49-F238E27FC236}">
                <a16:creationId xmlns:a16="http://schemas.microsoft.com/office/drawing/2014/main" id="{B031C6BE-3042-E7AF-D53E-DB68BFAAB539}"/>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0800000">
            <a:off x="636734" y="-13700"/>
            <a:ext cx="11568965" cy="6885399"/>
          </a:xfrm>
          <a:prstGeom prst="rect">
            <a:avLst/>
          </a:prstGeom>
        </p:spPr>
      </p:pic>
      <p:sp>
        <p:nvSpPr>
          <p:cNvPr id="13" name="Text Placeholder 12">
            <a:extLst>
              <a:ext uri="{FF2B5EF4-FFF2-40B4-BE49-F238E27FC236}">
                <a16:creationId xmlns:a16="http://schemas.microsoft.com/office/drawing/2014/main" id="{7709D527-5A02-511E-B137-0C58877F31AD}"/>
              </a:ext>
            </a:extLst>
          </p:cNvPr>
          <p:cNvSpPr>
            <a:spLocks noGrp="1"/>
          </p:cNvSpPr>
          <p:nvPr>
            <p:ph type="body" sz="quarter" idx="17"/>
          </p:nvPr>
        </p:nvSpPr>
        <p:spPr>
          <a:xfrm>
            <a:off x="3774882" y="1822092"/>
            <a:ext cx="7166688" cy="4354873"/>
          </a:xfrm>
        </p:spPr>
        <p:txBody>
          <a:bodyPr vert="horz" lIns="91440" tIns="45720" rIns="91440" bIns="45720" rtlCol="0"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a:solidFill>
                  <a:schemeClr val="bg1"/>
                </a:solidFill>
                <a:latin typeface="Montserrat"/>
              </a:rPr>
              <a:t>A draft work plan and budget is being developed by SCRRA, VCTC and SBCAG</a:t>
            </a:r>
          </a:p>
          <a:p>
            <a:r>
              <a:rPr lang="en-US">
                <a:solidFill>
                  <a:schemeClr val="bg1"/>
                </a:solidFill>
                <a:latin typeface="Montserrat"/>
              </a:rPr>
              <a:t>Initial proposal for one round-trip train per weekday </a:t>
            </a:r>
          </a:p>
          <a:p>
            <a:r>
              <a:rPr lang="en-US">
                <a:solidFill>
                  <a:schemeClr val="bg1"/>
                </a:solidFill>
                <a:latin typeface="Montserrat"/>
              </a:rPr>
              <a:t>Anticipated start date in April 2025</a:t>
            </a:r>
          </a:p>
          <a:p>
            <a:r>
              <a:rPr lang="en-US">
                <a:solidFill>
                  <a:schemeClr val="bg1"/>
                </a:solidFill>
                <a:latin typeface="Montserrat"/>
              </a:rPr>
              <a:t>Estimated O&amp;M: $4,030,000 (exclusive of passenger fare revenue estimated at $500,000)</a:t>
            </a:r>
          </a:p>
          <a:p>
            <a:pPr indent="0">
              <a:buNone/>
            </a:pPr>
            <a:endParaRPr lang="en-US">
              <a:solidFill>
                <a:schemeClr val="bg1"/>
              </a:solidFill>
              <a:latin typeface="Montserrat"/>
            </a:endParaRPr>
          </a:p>
          <a:p>
            <a:pPr marL="608965" lvl="1">
              <a:buClr>
                <a:srgbClr val="ED7D31"/>
              </a:buClr>
            </a:pPr>
            <a:endParaRPr lang="en-US">
              <a:solidFill>
                <a:schemeClr val="bg1"/>
              </a:solidFill>
              <a:latin typeface="Montserrat"/>
            </a:endParaRPr>
          </a:p>
          <a:p>
            <a:endParaRPr lang="en-US" sz="1800">
              <a:solidFill>
                <a:schemeClr val="bg1"/>
              </a:solidFill>
              <a:latin typeface="Montserrat"/>
            </a:endParaRPr>
          </a:p>
        </p:txBody>
      </p:sp>
      <p:sp>
        <p:nvSpPr>
          <p:cNvPr id="2" name="Title 1">
            <a:extLst>
              <a:ext uri="{FF2B5EF4-FFF2-40B4-BE49-F238E27FC236}">
                <a16:creationId xmlns:a16="http://schemas.microsoft.com/office/drawing/2014/main" id="{ADFF2C95-42E8-701B-3459-AA418B151D5A}"/>
              </a:ext>
            </a:extLst>
          </p:cNvPr>
          <p:cNvSpPr>
            <a:spLocks noGrp="1"/>
          </p:cNvSpPr>
          <p:nvPr>
            <p:ph type="title"/>
          </p:nvPr>
        </p:nvSpPr>
        <p:spPr>
          <a:xfrm>
            <a:off x="3774882" y="365125"/>
            <a:ext cx="5267935" cy="1350546"/>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3000">
                <a:solidFill>
                  <a:schemeClr val="bg1"/>
                </a:solidFill>
                <a:latin typeface="Montserrat"/>
              </a:rPr>
              <a:t>Santa Barbara </a:t>
            </a:r>
            <a:br>
              <a:rPr lang="en-US" sz="3000">
                <a:solidFill>
                  <a:schemeClr val="bg1"/>
                </a:solidFill>
                <a:latin typeface="Montserrat"/>
              </a:rPr>
            </a:br>
            <a:r>
              <a:rPr lang="en-US" sz="3000" b="1">
                <a:solidFill>
                  <a:schemeClr val="bg1"/>
                </a:solidFill>
                <a:latin typeface="Montserrat"/>
              </a:rPr>
              <a:t>Service Expansion</a:t>
            </a:r>
            <a:r>
              <a:rPr lang="en-US" sz="3600">
                <a:solidFill>
                  <a:schemeClr val="bg1"/>
                </a:solidFill>
                <a:latin typeface="Montserrat"/>
              </a:rPr>
              <a:t> </a:t>
            </a:r>
            <a:endParaRPr lang="en-US" sz="3600">
              <a:solidFill>
                <a:schemeClr val="bg1"/>
              </a:solidFill>
            </a:endParaRPr>
          </a:p>
        </p:txBody>
      </p:sp>
      <p:pic>
        <p:nvPicPr>
          <p:cNvPr id="8" name="Picture 7">
            <a:extLst>
              <a:ext uri="{FF2B5EF4-FFF2-40B4-BE49-F238E27FC236}">
                <a16:creationId xmlns:a16="http://schemas.microsoft.com/office/drawing/2014/main" id="{59B93619-A64E-1BF5-B426-76C21509CE00}"/>
              </a:ext>
            </a:extLst>
          </p:cNvPr>
          <p:cNvPicPr>
            <a:picLocks noChangeAspect="1"/>
          </p:cNvPicPr>
          <p:nvPr/>
        </p:nvPicPr>
        <p:blipFill>
          <a:blip r:embed="rId6"/>
          <a:stretch>
            <a:fillRect/>
          </a:stretch>
        </p:blipFill>
        <p:spPr>
          <a:xfrm>
            <a:off x="286362" y="5990684"/>
            <a:ext cx="2065316" cy="588736"/>
          </a:xfrm>
          <a:prstGeom prst="rect">
            <a:avLst/>
          </a:prstGeom>
        </p:spPr>
      </p:pic>
    </p:spTree>
    <p:extLst>
      <p:ext uri="{BB962C8B-B14F-4D97-AF65-F5344CB8AC3E}">
        <p14:creationId xmlns:p14="http://schemas.microsoft.com/office/powerpoint/2010/main" val="4212335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2" descr="A picture of a person looking at the phone waiting for the train&#10;&#10;Description automatically generated with medium confidence">
            <a:extLst>
              <a:ext uri="{FF2B5EF4-FFF2-40B4-BE49-F238E27FC236}">
                <a16:creationId xmlns:a16="http://schemas.microsoft.com/office/drawing/2014/main" id="{C1036833-6D8C-09A2-0396-1F1F1D6CED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8001"/>
          </a:xfrm>
          <a:prstGeom prst="rect">
            <a:avLst/>
          </a:prstGeom>
          <a:noFill/>
          <a:ln>
            <a:noFill/>
          </a:ln>
        </p:spPr>
      </p:pic>
      <p:sp>
        <p:nvSpPr>
          <p:cNvPr id="4" name="Round Same Side Corner Rectangle 3">
            <a:extLst>
              <a:ext uri="{FF2B5EF4-FFF2-40B4-BE49-F238E27FC236}">
                <a16:creationId xmlns:a16="http://schemas.microsoft.com/office/drawing/2014/main" id="{620DFAD7-B735-4DF3-C3E9-CA8D7A4F5610}"/>
              </a:ext>
              <a:ext uri="{C183D7F6-B498-43B3-948B-1728B52AA6E4}">
                <adec:decorative xmlns:adec="http://schemas.microsoft.com/office/drawing/2017/decorative" val="1"/>
              </a:ext>
            </a:extLst>
          </p:cNvPr>
          <p:cNvSpPr/>
          <p:nvPr/>
        </p:nvSpPr>
        <p:spPr>
          <a:xfrm rot="5400000">
            <a:off x="-1076603" y="1076607"/>
            <a:ext cx="6857997" cy="4704792"/>
          </a:xfrm>
          <a:prstGeom prst="round2SameRect">
            <a:avLst>
              <a:gd name="adj1" fmla="val 12458"/>
              <a:gd name="adj2" fmla="val 0"/>
            </a:avLst>
          </a:prstGeom>
          <a:solidFill>
            <a:srgbClr val="033C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b="0" i="0">
              <a:latin typeface="Montserrat" pitchFamily="2" charset="77"/>
            </a:endParaRPr>
          </a:p>
        </p:txBody>
      </p:sp>
      <p:pic>
        <p:nvPicPr>
          <p:cNvPr id="6" name="Picture 5">
            <a:extLst>
              <a:ext uri="{FF2B5EF4-FFF2-40B4-BE49-F238E27FC236}">
                <a16:creationId xmlns:a16="http://schemas.microsoft.com/office/drawing/2014/main" id="{61AE4A12-BD71-DA9A-1C97-2D114BC7320D}"/>
              </a:ext>
              <a:ext uri="{C183D7F6-B498-43B3-948B-1728B52AA6E4}">
                <adec:decorative xmlns:adec="http://schemas.microsoft.com/office/drawing/2017/decorative" val="1"/>
              </a:ext>
            </a:extLst>
          </p:cNvPr>
          <p:cNvPicPr>
            <a:picLocks noChangeAspect="1"/>
          </p:cNvPicPr>
          <p:nvPr/>
        </p:nvPicPr>
        <p:blipFill rotWithShape="1">
          <a:blip r:embed="rId3" cstate="email">
            <a:alphaModFix amt="90000"/>
            <a:extLst>
              <a:ext uri="{28A0092B-C50C-407E-A947-70E740481C1C}">
                <a14:useLocalDpi xmlns:a14="http://schemas.microsoft.com/office/drawing/2010/main"/>
              </a:ext>
            </a:extLst>
          </a:blip>
          <a:srcRect/>
          <a:stretch/>
        </p:blipFill>
        <p:spPr>
          <a:xfrm>
            <a:off x="10514381" y="0"/>
            <a:ext cx="1678840" cy="6871696"/>
          </a:xfrm>
          <a:prstGeom prst="rect">
            <a:avLst/>
          </a:prstGeom>
        </p:spPr>
      </p:pic>
      <p:pic>
        <p:nvPicPr>
          <p:cNvPr id="7" name="Picture 6">
            <a:extLst>
              <a:ext uri="{FF2B5EF4-FFF2-40B4-BE49-F238E27FC236}">
                <a16:creationId xmlns:a16="http://schemas.microsoft.com/office/drawing/2014/main" id="{92AD4F32-C582-FAA7-9709-FBED173E4AF9}"/>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1386500" y="6025722"/>
            <a:ext cx="537001" cy="522269"/>
          </a:xfrm>
          <a:prstGeom prst="rect">
            <a:avLst/>
          </a:prstGeom>
        </p:spPr>
      </p:pic>
      <p:sp>
        <p:nvSpPr>
          <p:cNvPr id="10" name="Title 9">
            <a:extLst>
              <a:ext uri="{FF2B5EF4-FFF2-40B4-BE49-F238E27FC236}">
                <a16:creationId xmlns:a16="http://schemas.microsoft.com/office/drawing/2014/main" id="{1436513D-2FDB-915D-0286-43E1B9FE9547}"/>
              </a:ext>
            </a:extLst>
          </p:cNvPr>
          <p:cNvSpPr>
            <a:spLocks noGrp="1"/>
          </p:cNvSpPr>
          <p:nvPr>
            <p:ph type="title"/>
          </p:nvPr>
        </p:nvSpPr>
        <p:spPr>
          <a:xfrm>
            <a:off x="356350" y="839887"/>
            <a:ext cx="3990655" cy="3125132"/>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4000">
                <a:solidFill>
                  <a:srgbClr val="FFFFFF"/>
                </a:solidFill>
                <a:latin typeface="Montserrat"/>
              </a:rPr>
              <a:t>2028 Olympic &amp; </a:t>
            </a:r>
            <a:r>
              <a:rPr lang="en-US" sz="4000" b="1">
                <a:solidFill>
                  <a:srgbClr val="FFFFFF"/>
                </a:solidFill>
                <a:latin typeface="Montserrat"/>
              </a:rPr>
              <a:t>Paralympic Games </a:t>
            </a:r>
            <a:endParaRPr lang="en-US" sz="4000" b="1">
              <a:latin typeface="Montserrat"/>
            </a:endParaRPr>
          </a:p>
          <a:p>
            <a:endParaRPr lang="en-US">
              <a:ea typeface="Calibri"/>
              <a:cs typeface="Calibri"/>
            </a:endParaRPr>
          </a:p>
        </p:txBody>
      </p:sp>
      <p:pic>
        <p:nvPicPr>
          <p:cNvPr id="2" name="Picture 1">
            <a:extLst>
              <a:ext uri="{FF2B5EF4-FFF2-40B4-BE49-F238E27FC236}">
                <a16:creationId xmlns:a16="http://schemas.microsoft.com/office/drawing/2014/main" id="{B3CD2E15-A815-26BB-D5F4-7198009A8EB6}"/>
              </a:ext>
            </a:extLst>
          </p:cNvPr>
          <p:cNvPicPr>
            <a:picLocks noChangeAspect="1"/>
          </p:cNvPicPr>
          <p:nvPr/>
        </p:nvPicPr>
        <p:blipFill>
          <a:blip r:embed="rId5"/>
          <a:stretch>
            <a:fillRect/>
          </a:stretch>
        </p:blipFill>
        <p:spPr>
          <a:xfrm>
            <a:off x="286362" y="5990684"/>
            <a:ext cx="2065316" cy="588736"/>
          </a:xfrm>
          <a:prstGeom prst="rect">
            <a:avLst/>
          </a:prstGeom>
        </p:spPr>
      </p:pic>
    </p:spTree>
    <p:extLst>
      <p:ext uri="{BB962C8B-B14F-4D97-AF65-F5344CB8AC3E}">
        <p14:creationId xmlns:p14="http://schemas.microsoft.com/office/powerpoint/2010/main" val="2865891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82F2F8A-9790-22C5-162C-F6E733498624}"/>
              </a:ext>
            </a:extLst>
          </p:cNvPr>
          <p:cNvSpPr>
            <a:spLocks noGrp="1"/>
          </p:cNvSpPr>
          <p:nvPr>
            <p:ph type="body" sz="quarter" idx="17"/>
          </p:nvPr>
        </p:nvSpPr>
        <p:spPr>
          <a:xfrm>
            <a:off x="353073" y="1043173"/>
            <a:ext cx="4915993" cy="4846283"/>
          </a:xfrm>
        </p:spPr>
        <p:txBody>
          <a:bodyPr vert="horz" lIns="121920" tIns="60960" rIns="121920" bIns="60960" rtlCol="0" anchor="t">
            <a:noAutofit/>
          </a:bodyPr>
          <a:lstStyle/>
          <a:p>
            <a:pPr fontAlgn="base"/>
            <a:r>
              <a:rPr lang="en-US" sz="2267">
                <a:solidFill>
                  <a:srgbClr val="4472C4"/>
                </a:solidFill>
                <a:latin typeface="Montserrat"/>
              </a:rPr>
              <a:t>LA Union Station and Anaheim are closest to the largest sports venues​</a:t>
            </a:r>
            <a:endParaRPr lang="en-US" sz="2267">
              <a:solidFill>
                <a:srgbClr val="000000"/>
              </a:solidFill>
              <a:latin typeface="Montserrat"/>
            </a:endParaRPr>
          </a:p>
          <a:p>
            <a:pPr lvl="1" fontAlgn="base">
              <a:buFont typeface="Courier New" panose="02070309020205020404" pitchFamily="49" charset="0"/>
              <a:buChar char="o"/>
            </a:pPr>
            <a:r>
              <a:rPr lang="en-US" sz="2000">
                <a:solidFill>
                  <a:srgbClr val="4472C4"/>
                </a:solidFill>
                <a:latin typeface="Montserrat"/>
              </a:rPr>
              <a:t>Union Station connects to major venues via Metro bus and rail​</a:t>
            </a:r>
          </a:p>
          <a:p>
            <a:pPr lvl="1">
              <a:buFont typeface="Courier New" panose="02070309020205020404" pitchFamily="49" charset="0"/>
              <a:buChar char="o"/>
            </a:pPr>
            <a:r>
              <a:rPr lang="en-US" sz="2000">
                <a:solidFill>
                  <a:srgbClr val="4472C4"/>
                </a:solidFill>
                <a:latin typeface="Montserrat"/>
              </a:rPr>
              <a:t>Anaheim Station is within walking distance of Honda Center</a:t>
            </a:r>
          </a:p>
          <a:p>
            <a:pPr lvl="1" fontAlgn="base"/>
            <a:endParaRPr lang="en-US" sz="133">
              <a:solidFill>
                <a:srgbClr val="000000"/>
              </a:solidFill>
              <a:latin typeface="Arial" panose="020B0604020202020204" pitchFamily="34" charset="0"/>
              <a:cs typeface="Arial" panose="020B0604020202020204" pitchFamily="34" charset="0"/>
            </a:endParaRPr>
          </a:p>
          <a:p>
            <a:r>
              <a:rPr lang="en-US" sz="2267">
                <a:solidFill>
                  <a:srgbClr val="4472C4"/>
                </a:solidFill>
                <a:latin typeface="Montserrat"/>
              </a:rPr>
              <a:t>Van Nuys Station offers connections to Sepulveda Basin</a:t>
            </a:r>
            <a:endParaRPr lang="en-US"/>
          </a:p>
          <a:p>
            <a:pPr algn="l" rtl="0" fontAlgn="base">
              <a:buFont typeface="Arial" panose="020B0604020202020204" pitchFamily="34" charset="0"/>
              <a:buChar char="•"/>
            </a:pPr>
            <a:endParaRPr lang="en-US" sz="133">
              <a:solidFill>
                <a:srgbClr val="000000"/>
              </a:solidFill>
              <a:latin typeface="Arial" panose="020B0604020202020204" pitchFamily="34" charset="0"/>
            </a:endParaRPr>
          </a:p>
          <a:p>
            <a:pPr marL="0" indent="0">
              <a:buNone/>
            </a:pPr>
            <a:endParaRPr lang="en-US" sz="2667"/>
          </a:p>
        </p:txBody>
      </p:sp>
      <p:sp>
        <p:nvSpPr>
          <p:cNvPr id="2" name="Title 1">
            <a:extLst>
              <a:ext uri="{FF2B5EF4-FFF2-40B4-BE49-F238E27FC236}">
                <a16:creationId xmlns:a16="http://schemas.microsoft.com/office/drawing/2014/main" id="{5AEAA818-691E-647E-5362-4933FC714E98}"/>
              </a:ext>
            </a:extLst>
          </p:cNvPr>
          <p:cNvSpPr>
            <a:spLocks noGrp="1"/>
          </p:cNvSpPr>
          <p:nvPr>
            <p:ph type="title"/>
          </p:nvPr>
        </p:nvSpPr>
        <p:spPr>
          <a:xfrm>
            <a:off x="243957" y="235775"/>
            <a:ext cx="4822372" cy="705908"/>
          </a:xfrm>
        </p:spPr>
        <p:txBody>
          <a:bodyPr/>
          <a:lstStyle/>
          <a:p>
            <a:r>
              <a:rPr lang="en-US" sz="3000" b="1" i="0" u="none" strike="noStrike">
                <a:solidFill>
                  <a:srgbClr val="033C73"/>
                </a:solidFill>
                <a:effectLst/>
                <a:latin typeface="Montserrat"/>
              </a:rPr>
              <a:t>Olympic Venues</a:t>
            </a:r>
            <a:r>
              <a:rPr lang="en-US" b="0" i="0">
                <a:solidFill>
                  <a:srgbClr val="033C73"/>
                </a:solidFill>
                <a:effectLst/>
                <a:latin typeface="Montserrat"/>
              </a:rPr>
              <a:t>​</a:t>
            </a:r>
            <a:endParaRPr lang="en-US" b="1">
              <a:latin typeface="Montserrat"/>
            </a:endParaRPr>
          </a:p>
        </p:txBody>
      </p:sp>
      <p:sp>
        <p:nvSpPr>
          <p:cNvPr id="3" name="Slide Number Placeholder 2">
            <a:extLst>
              <a:ext uri="{FF2B5EF4-FFF2-40B4-BE49-F238E27FC236}">
                <a16:creationId xmlns:a16="http://schemas.microsoft.com/office/drawing/2014/main" id="{A09CF919-C242-C648-5376-E8846C9688CF}"/>
              </a:ext>
            </a:extLst>
          </p:cNvPr>
          <p:cNvSpPr>
            <a:spLocks noGrp="1"/>
          </p:cNvSpPr>
          <p:nvPr>
            <p:ph type="sldNum" sz="quarter" idx="12"/>
          </p:nvPr>
        </p:nvSpPr>
        <p:spPr>
          <a:xfrm>
            <a:off x="9287933" y="6356351"/>
            <a:ext cx="2743200" cy="365125"/>
          </a:xfrm>
        </p:spPr>
        <p:txBody>
          <a:bodyPr/>
          <a:lstStyle/>
          <a:p>
            <a:fld id="{9CD5EA8B-309C-AE4A-8280-05F991959E3E}" type="slidenum">
              <a:rPr lang="en-US" smtClean="0"/>
              <a:pPr/>
              <a:t>17</a:t>
            </a:fld>
            <a:endParaRPr lang="en-US"/>
          </a:p>
        </p:txBody>
      </p:sp>
      <p:pic>
        <p:nvPicPr>
          <p:cNvPr id="7" name="Picture 6">
            <a:extLst>
              <a:ext uri="{FF2B5EF4-FFF2-40B4-BE49-F238E27FC236}">
                <a16:creationId xmlns:a16="http://schemas.microsoft.com/office/drawing/2014/main" id="{A8023241-96FC-815A-8928-5DA4AE802245}"/>
              </a:ext>
            </a:extLst>
          </p:cNvPr>
          <p:cNvPicPr>
            <a:picLocks noChangeAspect="1"/>
          </p:cNvPicPr>
          <p:nvPr/>
        </p:nvPicPr>
        <p:blipFill>
          <a:blip r:embed="rId3"/>
          <a:srcRect/>
          <a:stretch/>
        </p:blipFill>
        <p:spPr>
          <a:xfrm>
            <a:off x="286362" y="5990948"/>
            <a:ext cx="2065316" cy="588208"/>
          </a:xfrm>
          <a:prstGeom prst="rect">
            <a:avLst/>
          </a:prstGeom>
        </p:spPr>
      </p:pic>
      <p:pic>
        <p:nvPicPr>
          <p:cNvPr id="49" name="Picture 48" descr="Olympic Venues">
            <a:extLst>
              <a:ext uri="{FF2B5EF4-FFF2-40B4-BE49-F238E27FC236}">
                <a16:creationId xmlns:a16="http://schemas.microsoft.com/office/drawing/2014/main" id="{E42AFBDF-F238-5B86-6C5B-E60ACFA5EEBF}"/>
              </a:ext>
            </a:extLst>
          </p:cNvPr>
          <p:cNvPicPr>
            <a:picLocks noChangeAspect="1"/>
          </p:cNvPicPr>
          <p:nvPr/>
        </p:nvPicPr>
        <p:blipFill rotWithShape="1">
          <a:blip r:embed="rId4"/>
          <a:srcRect l="4892" r="8487"/>
          <a:stretch/>
        </p:blipFill>
        <p:spPr>
          <a:xfrm>
            <a:off x="4745129" y="0"/>
            <a:ext cx="7357607" cy="6858000"/>
          </a:xfrm>
          <a:prstGeom prst="rect">
            <a:avLst/>
          </a:prstGeom>
        </p:spPr>
      </p:pic>
    </p:spTree>
    <p:extLst>
      <p:ext uri="{BB962C8B-B14F-4D97-AF65-F5344CB8AC3E}">
        <p14:creationId xmlns:p14="http://schemas.microsoft.com/office/powerpoint/2010/main" val="969567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A818-691E-647E-5362-4933FC714E98}"/>
              </a:ext>
            </a:extLst>
          </p:cNvPr>
          <p:cNvSpPr>
            <a:spLocks noGrp="1"/>
          </p:cNvSpPr>
          <p:nvPr>
            <p:ph type="title"/>
          </p:nvPr>
        </p:nvSpPr>
        <p:spPr>
          <a:xfrm>
            <a:off x="236533" y="213304"/>
            <a:ext cx="6474369" cy="654313"/>
          </a:xfrm>
        </p:spPr>
        <p:txBody>
          <a:bodyPr/>
          <a:lstStyle/>
          <a:p>
            <a:r>
              <a:rPr lang="en-US" sz="3000" b="1">
                <a:latin typeface="Montserrat"/>
              </a:rPr>
              <a:t>Olympics Service Levels</a:t>
            </a:r>
          </a:p>
        </p:txBody>
      </p:sp>
      <p:sp>
        <p:nvSpPr>
          <p:cNvPr id="8" name="Text Placeholder 7">
            <a:extLst>
              <a:ext uri="{FF2B5EF4-FFF2-40B4-BE49-F238E27FC236}">
                <a16:creationId xmlns:a16="http://schemas.microsoft.com/office/drawing/2014/main" id="{36A84DCE-2E3B-E8F9-6E7A-3EA1AABBCC7B}"/>
              </a:ext>
            </a:extLst>
          </p:cNvPr>
          <p:cNvSpPr>
            <a:spLocks noGrp="1"/>
          </p:cNvSpPr>
          <p:nvPr>
            <p:ph type="body" sz="quarter" idx="17"/>
          </p:nvPr>
        </p:nvSpPr>
        <p:spPr>
          <a:xfrm>
            <a:off x="290546" y="912208"/>
            <a:ext cx="4751965" cy="5135665"/>
          </a:xfrm>
        </p:spPr>
        <p:txBody>
          <a:bodyPr vert="horz" lIns="121920" tIns="60960" rIns="121920" bIns="60960" rtlCol="0" anchor="t">
            <a:noAutofit/>
          </a:bodyPr>
          <a:lstStyle/>
          <a:p>
            <a:pPr marL="457189" indent="-457189"/>
            <a:r>
              <a:rPr lang="en-US" sz="2133">
                <a:solidFill>
                  <a:srgbClr val="4472C4"/>
                </a:solidFill>
                <a:latin typeface="Montserrat"/>
              </a:rPr>
              <a:t>Half-hourly service on SBL, AVL and OCL and on VCL to Van Nuys</a:t>
            </a:r>
          </a:p>
          <a:p>
            <a:pPr marL="457189" indent="-457189"/>
            <a:r>
              <a:rPr lang="en-US" sz="2133">
                <a:solidFill>
                  <a:srgbClr val="4472C4"/>
                </a:solidFill>
                <a:latin typeface="Montserrat"/>
              </a:rPr>
              <a:t>Additional service on all lines</a:t>
            </a:r>
          </a:p>
          <a:p>
            <a:pPr marL="457189" indent="-457189"/>
            <a:r>
              <a:rPr lang="en-US" sz="2133">
                <a:solidFill>
                  <a:srgbClr val="4472C4"/>
                </a:solidFill>
                <a:latin typeface="Montserrat"/>
              </a:rPr>
              <a:t>Potential surge trains for high-demand times</a:t>
            </a:r>
          </a:p>
          <a:p>
            <a:pPr marL="457189" indent="-457189"/>
            <a:r>
              <a:rPr lang="en-US" sz="2133">
                <a:solidFill>
                  <a:srgbClr val="4472C4"/>
                </a:solidFill>
                <a:latin typeface="Montserrat"/>
              </a:rPr>
              <a:t>Provisos</a:t>
            </a:r>
            <a:endParaRPr lang="en-US" sz="2400">
              <a:solidFill>
                <a:srgbClr val="003C73"/>
              </a:solidFill>
            </a:endParaRPr>
          </a:p>
          <a:p>
            <a:pPr marL="914377" lvl="1" indent="-457189">
              <a:buFont typeface="Courier New" panose="020B0604020202020204" pitchFamily="34" charset="0"/>
              <a:buChar char="o"/>
            </a:pPr>
            <a:r>
              <a:rPr lang="en-US" sz="1600">
                <a:solidFill>
                  <a:srgbClr val="4472C4"/>
                </a:solidFill>
                <a:latin typeface="Montserrat"/>
              </a:rPr>
              <a:t>Additional slots with freight railroads</a:t>
            </a:r>
            <a:endParaRPr lang="en-US" sz="1600">
              <a:solidFill>
                <a:srgbClr val="003C73"/>
              </a:solidFill>
            </a:endParaRPr>
          </a:p>
          <a:p>
            <a:pPr marL="914377" lvl="1" indent="-457189">
              <a:buFont typeface="Courier New" panose="020B0604020202020204" pitchFamily="34" charset="0"/>
              <a:buChar char="o"/>
            </a:pPr>
            <a:r>
              <a:rPr lang="en-US" sz="1600">
                <a:solidFill>
                  <a:srgbClr val="4472C4"/>
                </a:solidFill>
                <a:latin typeface="Montserrat"/>
              </a:rPr>
              <a:t>Qualified crews availability</a:t>
            </a:r>
          </a:p>
          <a:p>
            <a:pPr marL="914377" lvl="1" indent="-457189">
              <a:buFont typeface="Courier New" panose="020B0604020202020204" pitchFamily="34" charset="0"/>
              <a:buChar char="o"/>
            </a:pPr>
            <a:r>
              <a:rPr lang="en-US" sz="1600">
                <a:solidFill>
                  <a:srgbClr val="4472C4"/>
                </a:solidFill>
                <a:latin typeface="Montserrat"/>
              </a:rPr>
              <a:t>SCORE projects completed</a:t>
            </a:r>
            <a:endParaRPr lang="en-US" sz="1600">
              <a:solidFill>
                <a:srgbClr val="4472C4"/>
              </a:solidFill>
            </a:endParaRPr>
          </a:p>
          <a:p>
            <a:pPr marL="457189" lvl="1" indent="0">
              <a:buNone/>
            </a:pPr>
            <a:endParaRPr lang="en-US">
              <a:solidFill>
                <a:srgbClr val="4472C4"/>
              </a:solidFill>
            </a:endParaRPr>
          </a:p>
        </p:txBody>
      </p:sp>
      <p:sp>
        <p:nvSpPr>
          <p:cNvPr id="3" name="Slide Number Placeholder 2">
            <a:extLst>
              <a:ext uri="{FF2B5EF4-FFF2-40B4-BE49-F238E27FC236}">
                <a16:creationId xmlns:a16="http://schemas.microsoft.com/office/drawing/2014/main" id="{D3D47988-2BF3-9429-9E73-61D8020C10AA}"/>
              </a:ext>
            </a:extLst>
          </p:cNvPr>
          <p:cNvSpPr>
            <a:spLocks noGrp="1"/>
          </p:cNvSpPr>
          <p:nvPr>
            <p:ph type="sldNum" sz="quarter" idx="12"/>
          </p:nvPr>
        </p:nvSpPr>
        <p:spPr/>
        <p:txBody>
          <a:bodyPr/>
          <a:lstStyle/>
          <a:p>
            <a:fld id="{9CD5EA8B-309C-AE4A-8280-05F991959E3E}" type="slidenum">
              <a:rPr lang="en-US" dirty="0" smtClean="0">
                <a:solidFill>
                  <a:srgbClr val="033C73"/>
                </a:solidFill>
                <a:latin typeface="Montserrat"/>
              </a:rPr>
              <a:pPr/>
              <a:t>18</a:t>
            </a:fld>
            <a:endParaRPr lang="en-US">
              <a:solidFill>
                <a:srgbClr val="033C73"/>
              </a:solidFill>
              <a:latin typeface="Montserrat"/>
            </a:endParaRPr>
          </a:p>
        </p:txBody>
      </p:sp>
      <p:pic>
        <p:nvPicPr>
          <p:cNvPr id="7" name="Picture 6">
            <a:extLst>
              <a:ext uri="{FF2B5EF4-FFF2-40B4-BE49-F238E27FC236}">
                <a16:creationId xmlns:a16="http://schemas.microsoft.com/office/drawing/2014/main" id="{66A6FBAC-B41B-1942-B538-97C18A927B03}"/>
              </a:ext>
            </a:extLst>
          </p:cNvPr>
          <p:cNvPicPr>
            <a:picLocks noChangeAspect="1"/>
          </p:cNvPicPr>
          <p:nvPr/>
        </p:nvPicPr>
        <p:blipFill>
          <a:blip r:embed="rId3"/>
          <a:srcRect/>
          <a:stretch/>
        </p:blipFill>
        <p:spPr>
          <a:xfrm>
            <a:off x="286362" y="5990948"/>
            <a:ext cx="2065316" cy="588208"/>
          </a:xfrm>
          <a:prstGeom prst="rect">
            <a:avLst/>
          </a:prstGeom>
        </p:spPr>
      </p:pic>
      <p:pic>
        <p:nvPicPr>
          <p:cNvPr id="4" name="Picture 3" descr="Potential Service with 13 Additional Train Sets">
            <a:extLst>
              <a:ext uri="{FF2B5EF4-FFF2-40B4-BE49-F238E27FC236}">
                <a16:creationId xmlns:a16="http://schemas.microsoft.com/office/drawing/2014/main" id="{0F519809-B240-5D87-719B-795BCFCD2D25}"/>
              </a:ext>
            </a:extLst>
          </p:cNvPr>
          <p:cNvPicPr>
            <a:picLocks noChangeAspect="1"/>
          </p:cNvPicPr>
          <p:nvPr/>
        </p:nvPicPr>
        <p:blipFill rotWithShape="1">
          <a:blip r:embed="rId4"/>
          <a:srcRect l="4732" r="8609"/>
          <a:stretch/>
        </p:blipFill>
        <p:spPr>
          <a:xfrm>
            <a:off x="4844995" y="-1"/>
            <a:ext cx="7347005" cy="6858000"/>
          </a:xfrm>
          <a:prstGeom prst="rect">
            <a:avLst/>
          </a:prstGeom>
        </p:spPr>
      </p:pic>
      <p:sp>
        <p:nvSpPr>
          <p:cNvPr id="5" name="TextBox 4">
            <a:extLst>
              <a:ext uri="{FF2B5EF4-FFF2-40B4-BE49-F238E27FC236}">
                <a16:creationId xmlns:a16="http://schemas.microsoft.com/office/drawing/2014/main" id="{0AD37378-C97F-2F6D-6D2A-3302046A47F8}"/>
              </a:ext>
            </a:extLst>
          </p:cNvPr>
          <p:cNvSpPr txBox="1"/>
          <p:nvPr/>
        </p:nvSpPr>
        <p:spPr>
          <a:xfrm>
            <a:off x="6566658" y="5586749"/>
            <a:ext cx="1857060" cy="1187761"/>
          </a:xfrm>
          <a:prstGeom prst="rect">
            <a:avLst/>
          </a:prstGeom>
          <a:solidFill>
            <a:schemeClr val="bg1"/>
          </a:solidFill>
        </p:spPr>
        <p:txBody>
          <a:bodyPr wrap="square" rtlCol="0">
            <a:spAutoFit/>
          </a:bodyPr>
          <a:lstStyle/>
          <a:p>
            <a:pPr>
              <a:spcAft>
                <a:spcPts val="533"/>
              </a:spcAft>
            </a:pPr>
            <a:r>
              <a:rPr lang="en-US" sz="1467">
                <a:solidFill>
                  <a:srgbClr val="000000"/>
                </a:solidFill>
                <a:latin typeface="Arial" panose="020B0604020202020204" pitchFamily="34" charset="0"/>
                <a:cs typeface="Arial" panose="020B0604020202020204" pitchFamily="34" charset="0"/>
              </a:rPr>
              <a:t>Quarter-Hourly</a:t>
            </a:r>
          </a:p>
          <a:p>
            <a:pPr>
              <a:spcAft>
                <a:spcPts val="533"/>
              </a:spcAft>
            </a:pPr>
            <a:r>
              <a:rPr lang="en-US" sz="1467">
                <a:solidFill>
                  <a:srgbClr val="000000"/>
                </a:solidFill>
                <a:latin typeface="Arial" panose="020B0604020202020204" pitchFamily="34" charset="0"/>
                <a:cs typeface="Arial" panose="020B0604020202020204" pitchFamily="34" charset="0"/>
              </a:rPr>
              <a:t>Half-Hourly</a:t>
            </a:r>
          </a:p>
          <a:p>
            <a:pPr>
              <a:spcAft>
                <a:spcPts val="533"/>
              </a:spcAft>
            </a:pPr>
            <a:r>
              <a:rPr lang="en-US" sz="1467">
                <a:solidFill>
                  <a:srgbClr val="000000"/>
                </a:solidFill>
                <a:latin typeface="Arial" panose="020B0604020202020204" pitchFamily="34" charset="0"/>
                <a:cs typeface="Arial" panose="020B0604020202020204" pitchFamily="34" charset="0"/>
              </a:rPr>
              <a:t>Hourly</a:t>
            </a:r>
          </a:p>
          <a:p>
            <a:pPr>
              <a:spcAft>
                <a:spcPts val="533"/>
              </a:spcAft>
            </a:pPr>
            <a:r>
              <a:rPr lang="en-US" sz="1467">
                <a:solidFill>
                  <a:srgbClr val="000000"/>
                </a:solidFill>
                <a:latin typeface="Arial" panose="020B0604020202020204" pitchFamily="34" charset="0"/>
                <a:cs typeface="Arial" panose="020B0604020202020204" pitchFamily="34" charset="0"/>
              </a:rPr>
              <a:t>Additional Trips</a:t>
            </a:r>
          </a:p>
        </p:txBody>
      </p:sp>
    </p:spTree>
    <p:extLst>
      <p:ext uri="{BB962C8B-B14F-4D97-AF65-F5344CB8AC3E}">
        <p14:creationId xmlns:p14="http://schemas.microsoft.com/office/powerpoint/2010/main" val="830272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of a train as it travels down the tracks in the mountains&#10;&#10;Description automatically generated">
            <a:extLst>
              <a:ext uri="{FF2B5EF4-FFF2-40B4-BE49-F238E27FC236}">
                <a16:creationId xmlns:a16="http://schemas.microsoft.com/office/drawing/2014/main" id="{2B06E24D-5263-FCA4-068D-605601F50BA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ound Same Side Corner Rectangle 1">
            <a:extLst>
              <a:ext uri="{FF2B5EF4-FFF2-40B4-BE49-F238E27FC236}">
                <a16:creationId xmlns:a16="http://schemas.microsoft.com/office/drawing/2014/main" id="{1A665609-4A75-0125-BEBA-D97F5642E794}"/>
              </a:ext>
              <a:ext uri="{C183D7F6-B498-43B3-948B-1728B52AA6E4}">
                <adec:decorative xmlns:adec="http://schemas.microsoft.com/office/drawing/2017/decorative" val="1"/>
              </a:ext>
            </a:extLst>
          </p:cNvPr>
          <p:cNvSpPr/>
          <p:nvPr/>
        </p:nvSpPr>
        <p:spPr>
          <a:xfrm>
            <a:off x="733879" y="5019040"/>
            <a:ext cx="10711544" cy="1856928"/>
          </a:xfrm>
          <a:prstGeom prst="round2SameRect">
            <a:avLst>
              <a:gd name="adj1" fmla="val 13962"/>
              <a:gd name="adj2" fmla="val 0"/>
            </a:avLst>
          </a:prstGeom>
          <a:solidFill>
            <a:srgbClr val="0075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b="0" i="0">
              <a:latin typeface="Montserrat" pitchFamily="2" charset="77"/>
            </a:endParaRPr>
          </a:p>
        </p:txBody>
      </p:sp>
      <p:cxnSp>
        <p:nvCxnSpPr>
          <p:cNvPr id="5" name="Straight Connector 4">
            <a:extLst>
              <a:ext uri="{FF2B5EF4-FFF2-40B4-BE49-F238E27FC236}">
                <a16:creationId xmlns:a16="http://schemas.microsoft.com/office/drawing/2014/main" id="{39FF034B-3AE0-7EC4-C6EE-47489266F9B5}"/>
              </a:ext>
              <a:ext uri="{C183D7F6-B498-43B3-948B-1728B52AA6E4}">
                <adec:decorative xmlns:adec="http://schemas.microsoft.com/office/drawing/2017/decorative" val="1"/>
              </a:ext>
            </a:extLst>
          </p:cNvPr>
          <p:cNvCxnSpPr>
            <a:cxnSpLocks/>
          </p:cNvCxnSpPr>
          <p:nvPr/>
        </p:nvCxnSpPr>
        <p:spPr>
          <a:xfrm>
            <a:off x="5466436" y="5283200"/>
            <a:ext cx="0" cy="1321683"/>
          </a:xfrm>
          <a:prstGeom prst="line">
            <a:avLst/>
          </a:prstGeom>
          <a:ln w="12700">
            <a:solidFill>
              <a:srgbClr val="8EB9EF"/>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BB6AB78B-CC89-A50B-9181-83F36F55E56A}"/>
              </a:ext>
            </a:extLst>
          </p:cNvPr>
          <p:cNvSpPr>
            <a:spLocks noGrp="1"/>
          </p:cNvSpPr>
          <p:nvPr>
            <p:ph type="title"/>
          </p:nvPr>
        </p:nvSpPr>
        <p:spPr>
          <a:xfrm>
            <a:off x="6096001" y="5718798"/>
            <a:ext cx="3085092" cy="450485"/>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a:solidFill>
                  <a:schemeClr val="bg1"/>
                </a:solidFill>
                <a:latin typeface="Montserrat" panose="00000500000000000000" pitchFamily="2" charset="0"/>
              </a:rPr>
              <a:t>Thank you.</a:t>
            </a:r>
            <a:endParaRPr lang="en-US">
              <a:solidFill>
                <a:schemeClr val="bg1"/>
              </a:solidFill>
              <a:latin typeface="Montserrat" panose="00000500000000000000" pitchFamily="2" charset="0"/>
              <a:cs typeface="Calibri"/>
            </a:endParaRPr>
          </a:p>
        </p:txBody>
      </p:sp>
      <p:pic>
        <p:nvPicPr>
          <p:cNvPr id="9" name="Graphic 8" descr="Metrolink logo">
            <a:extLst>
              <a:ext uri="{FF2B5EF4-FFF2-40B4-BE49-F238E27FC236}">
                <a16:creationId xmlns:a16="http://schemas.microsoft.com/office/drawing/2014/main" id="{CA96C9FA-C280-2462-0589-2C6B0C0F4DC6}"/>
              </a:ext>
              <a:ext uri="{C183D7F6-B498-43B3-948B-1728B52AA6E4}">
                <adec:decorative xmlns:adec="http://schemas.microsoft.com/office/drawing/2017/decorative" val="0"/>
              </a:ext>
            </a:extLst>
          </p:cNvPr>
          <p:cNvPicPr>
            <a:picLocks noChangeAspect="1"/>
          </p:cNvPicPr>
          <p:nvPr/>
        </p:nvPicPr>
        <p:blipFill>
          <a:blip r:embed="rId4">
            <a:lum bright="100000"/>
            <a:extLst>
              <a:ext uri="{96DAC541-7B7A-43D3-8B79-37D633B846F1}">
                <asvg:svgBlip xmlns:asvg="http://schemas.microsoft.com/office/drawing/2016/SVG/main" r:embed="rId5"/>
              </a:ext>
            </a:extLst>
          </a:blip>
          <a:stretch>
            <a:fillRect/>
          </a:stretch>
        </p:blipFill>
        <p:spPr>
          <a:xfrm>
            <a:off x="1494131" y="5484530"/>
            <a:ext cx="3225728" cy="919023"/>
          </a:xfrm>
          <a:prstGeom prst="rect">
            <a:avLst/>
          </a:prstGeom>
        </p:spPr>
      </p:pic>
    </p:spTree>
    <p:extLst>
      <p:ext uri="{BB962C8B-B14F-4D97-AF65-F5344CB8AC3E}">
        <p14:creationId xmlns:p14="http://schemas.microsoft.com/office/powerpoint/2010/main" val="2379391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10;&#10;Description automatically generated">
            <a:extLst>
              <a:ext uri="{FF2B5EF4-FFF2-40B4-BE49-F238E27FC236}">
                <a16:creationId xmlns:a16="http://schemas.microsoft.com/office/drawing/2014/main" id="{83C6B827-5BEC-F554-26FC-118944FE15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64096"/>
          </a:xfrm>
          <a:prstGeom prst="rect">
            <a:avLst/>
          </a:prstGeom>
        </p:spPr>
      </p:pic>
      <p:sp>
        <p:nvSpPr>
          <p:cNvPr id="7" name="Rectangle 6">
            <a:extLst>
              <a:ext uri="{FF2B5EF4-FFF2-40B4-BE49-F238E27FC236}">
                <a16:creationId xmlns:a16="http://schemas.microsoft.com/office/drawing/2014/main" id="{DA565116-EA0B-F3F1-FBDF-25FEB7B97367}"/>
              </a:ext>
            </a:extLst>
          </p:cNvPr>
          <p:cNvSpPr/>
          <p:nvPr/>
        </p:nvSpPr>
        <p:spPr>
          <a:xfrm>
            <a:off x="0" y="0"/>
            <a:ext cx="12192000" cy="6858000"/>
          </a:xfrm>
          <a:prstGeom prst="rect">
            <a:avLst/>
          </a:prstGeom>
          <a:solidFill>
            <a:srgbClr val="0075DF">
              <a:alpha val="887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pic>
        <p:nvPicPr>
          <p:cNvPr id="9" name="Picture 8" descr="Background pattern&#10;&#10;Description automatically generated">
            <a:extLst>
              <a:ext uri="{FF2B5EF4-FFF2-40B4-BE49-F238E27FC236}">
                <a16:creationId xmlns:a16="http://schemas.microsoft.com/office/drawing/2014/main" id="{1E1252B4-5F0B-1D52-D1E5-274238EF90DB}"/>
              </a:ext>
            </a:extLst>
          </p:cNvPr>
          <p:cNvPicPr>
            <a:picLocks noChangeAspect="1"/>
          </p:cNvPicPr>
          <p:nvPr/>
        </p:nvPicPr>
        <p:blipFill>
          <a:blip r:embed="rId4" cstate="email">
            <a:alphaModFix amt="71000"/>
            <a:extLst>
              <a:ext uri="{28A0092B-C50C-407E-A947-70E740481C1C}">
                <a14:useLocalDpi xmlns:a14="http://schemas.microsoft.com/office/drawing/2010/main"/>
              </a:ext>
            </a:extLst>
          </a:blip>
          <a:stretch>
            <a:fillRect/>
          </a:stretch>
        </p:blipFill>
        <p:spPr>
          <a:xfrm>
            <a:off x="1" y="0"/>
            <a:ext cx="5298025" cy="6858000"/>
          </a:xfrm>
          <a:prstGeom prst="rect">
            <a:avLst/>
          </a:prstGeom>
        </p:spPr>
      </p:pic>
      <p:pic>
        <p:nvPicPr>
          <p:cNvPr id="10" name="Picture 9" descr="A picture containing outdoor&#10;&#10;Description automatically generated">
            <a:extLst>
              <a:ext uri="{FF2B5EF4-FFF2-40B4-BE49-F238E27FC236}">
                <a16:creationId xmlns:a16="http://schemas.microsoft.com/office/drawing/2014/main" id="{307EC25F-5927-2E2F-DFB2-E1D73C9CC6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64096"/>
          </a:xfrm>
          <a:prstGeom prst="rect">
            <a:avLst/>
          </a:prstGeom>
        </p:spPr>
      </p:pic>
      <p:sp>
        <p:nvSpPr>
          <p:cNvPr id="11" name="Rectangle 10">
            <a:extLst>
              <a:ext uri="{FF2B5EF4-FFF2-40B4-BE49-F238E27FC236}">
                <a16:creationId xmlns:a16="http://schemas.microsoft.com/office/drawing/2014/main" id="{B86A7AE8-78DF-DB4A-1E6F-4FCF80B0EC8B}"/>
              </a:ext>
            </a:extLst>
          </p:cNvPr>
          <p:cNvSpPr/>
          <p:nvPr/>
        </p:nvSpPr>
        <p:spPr>
          <a:xfrm>
            <a:off x="0" y="0"/>
            <a:ext cx="12192000" cy="6858000"/>
          </a:xfrm>
          <a:prstGeom prst="rect">
            <a:avLst/>
          </a:prstGeom>
          <a:solidFill>
            <a:srgbClr val="033C7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4" name="Title 3">
            <a:extLst>
              <a:ext uri="{FF2B5EF4-FFF2-40B4-BE49-F238E27FC236}">
                <a16:creationId xmlns:a16="http://schemas.microsoft.com/office/drawing/2014/main" id="{5F6A7203-FF10-537E-A37D-AD5501C167B7}"/>
              </a:ext>
            </a:extLst>
          </p:cNvPr>
          <p:cNvSpPr>
            <a:spLocks noGrp="1"/>
          </p:cNvSpPr>
          <p:nvPr>
            <p:ph type="title"/>
          </p:nvPr>
        </p:nvSpPr>
        <p:spPr>
          <a:xfrm>
            <a:off x="1206030" y="-195208"/>
            <a:ext cx="9904189" cy="1331900"/>
          </a:xfrm>
        </p:spPr>
        <p:txBody>
          <a:bodyPr>
            <a:normAutofit/>
          </a:bodyPr>
          <a:lstStyle/>
          <a:p>
            <a:pPr algn="ctr"/>
            <a:r>
              <a:rPr lang="en-US" sz="3000" b="1">
                <a:solidFill>
                  <a:schemeClr val="bg1"/>
                </a:solidFill>
                <a:latin typeface="Montserrat"/>
              </a:rPr>
              <a:t>Metrolink System</a:t>
            </a:r>
          </a:p>
        </p:txBody>
      </p:sp>
      <p:sp>
        <p:nvSpPr>
          <p:cNvPr id="5" name="Content Placeholder 4">
            <a:extLst>
              <a:ext uri="{FF2B5EF4-FFF2-40B4-BE49-F238E27FC236}">
                <a16:creationId xmlns:a16="http://schemas.microsoft.com/office/drawing/2014/main" id="{3710038C-9467-D8EB-BE0B-3B203398BF90}"/>
              </a:ext>
            </a:extLst>
          </p:cNvPr>
          <p:cNvSpPr>
            <a:spLocks noGrp="1"/>
          </p:cNvSpPr>
          <p:nvPr>
            <p:ph idx="1"/>
          </p:nvPr>
        </p:nvSpPr>
        <p:spPr>
          <a:xfrm>
            <a:off x="8016103" y="721064"/>
            <a:ext cx="4011707" cy="5687053"/>
          </a:xfrm>
        </p:spPr>
        <p:txBody>
          <a:bodyPr>
            <a:normAutofit fontScale="40000" lnSpcReduction="20000"/>
          </a:bodyPr>
          <a:lstStyle/>
          <a:p>
            <a:pPr marL="0" indent="0" algn="ctr">
              <a:buNone/>
            </a:pPr>
            <a:r>
              <a:rPr lang="en-US" sz="8000" b="1">
                <a:solidFill>
                  <a:schemeClr val="bg1"/>
                </a:solidFill>
                <a:latin typeface="Montserrat" panose="00000500000000000000" pitchFamily="2" charset="0"/>
                <a:cs typeface="Arial" panose="020B0604020202020204" pitchFamily="34" charset="0"/>
              </a:rPr>
              <a:t>6</a:t>
            </a:r>
            <a:endParaRPr lang="en-US" sz="2400">
              <a:solidFill>
                <a:schemeClr val="bg1"/>
              </a:solidFill>
              <a:latin typeface="Montserrat" panose="00000500000000000000" pitchFamily="2" charset="0"/>
              <a:cs typeface="Arial" panose="020B0604020202020204" pitchFamily="34" charset="0"/>
            </a:endParaRPr>
          </a:p>
          <a:p>
            <a:pPr marL="0" indent="0" algn="ctr">
              <a:buNone/>
            </a:pPr>
            <a:r>
              <a:rPr lang="en-US" sz="3200">
                <a:solidFill>
                  <a:schemeClr val="bg1"/>
                </a:solidFill>
                <a:latin typeface="Montserrat" panose="00000500000000000000" pitchFamily="2" charset="0"/>
                <a:cs typeface="Arial" panose="020B0604020202020204" pitchFamily="34" charset="0"/>
              </a:rPr>
              <a:t>Counties Served</a:t>
            </a:r>
          </a:p>
          <a:p>
            <a:pPr algn="ctr"/>
            <a:endParaRPr lang="en-US" sz="2400">
              <a:solidFill>
                <a:schemeClr val="bg1"/>
              </a:solidFill>
              <a:latin typeface="Montserrat" panose="00000500000000000000" pitchFamily="2" charset="0"/>
              <a:cs typeface="Arial" panose="020B0604020202020204" pitchFamily="34" charset="0"/>
            </a:endParaRPr>
          </a:p>
          <a:p>
            <a:pPr marL="0" indent="0" algn="ctr">
              <a:buNone/>
            </a:pPr>
            <a:r>
              <a:rPr lang="en-US" sz="8000" b="1">
                <a:solidFill>
                  <a:schemeClr val="bg1"/>
                </a:solidFill>
                <a:latin typeface="Montserrat" panose="00000500000000000000" pitchFamily="2" charset="0"/>
                <a:cs typeface="Arial" panose="020B0604020202020204" pitchFamily="34" charset="0"/>
              </a:rPr>
              <a:t>7</a:t>
            </a:r>
          </a:p>
          <a:p>
            <a:pPr marL="0" indent="0" algn="ctr">
              <a:buNone/>
            </a:pPr>
            <a:r>
              <a:rPr lang="en-US" sz="3200">
                <a:solidFill>
                  <a:schemeClr val="bg1"/>
                </a:solidFill>
                <a:latin typeface="Montserrat" panose="00000500000000000000" pitchFamily="2" charset="0"/>
                <a:cs typeface="Arial" panose="020B0604020202020204" pitchFamily="34" charset="0"/>
              </a:rPr>
              <a:t>Routes/Lines</a:t>
            </a:r>
          </a:p>
          <a:p>
            <a:pPr algn="ctr"/>
            <a:endParaRPr lang="en-US" sz="2400">
              <a:solidFill>
                <a:schemeClr val="bg1"/>
              </a:solidFill>
              <a:latin typeface="Montserrat" panose="00000500000000000000" pitchFamily="2" charset="0"/>
              <a:cs typeface="Arial" panose="020B0604020202020204" pitchFamily="34" charset="0"/>
            </a:endParaRPr>
          </a:p>
          <a:p>
            <a:pPr marL="0" indent="0" algn="ctr">
              <a:buNone/>
            </a:pPr>
            <a:r>
              <a:rPr lang="en-US" sz="8000" b="1">
                <a:solidFill>
                  <a:schemeClr val="bg1"/>
                </a:solidFill>
                <a:latin typeface="Montserrat" panose="00000500000000000000" pitchFamily="2" charset="0"/>
                <a:cs typeface="Arial" panose="020B0604020202020204" pitchFamily="34" charset="0"/>
              </a:rPr>
              <a:t>545.6</a:t>
            </a:r>
            <a:r>
              <a:rPr lang="en-US" sz="2400">
                <a:solidFill>
                  <a:schemeClr val="bg1"/>
                </a:solidFill>
                <a:latin typeface="Montserrat" panose="00000500000000000000" pitchFamily="2" charset="0"/>
                <a:cs typeface="Arial" panose="020B0604020202020204" pitchFamily="34" charset="0"/>
              </a:rPr>
              <a:t> </a:t>
            </a:r>
          </a:p>
          <a:p>
            <a:pPr marL="0" indent="0" algn="ctr">
              <a:buNone/>
            </a:pPr>
            <a:r>
              <a:rPr lang="en-US" sz="3200">
                <a:solidFill>
                  <a:schemeClr val="bg1"/>
                </a:solidFill>
                <a:latin typeface="Montserrat" panose="00000500000000000000" pitchFamily="2" charset="0"/>
                <a:cs typeface="Arial" panose="020B0604020202020204" pitchFamily="34" charset="0"/>
              </a:rPr>
              <a:t>Route miles</a:t>
            </a:r>
          </a:p>
          <a:p>
            <a:pPr algn="ctr"/>
            <a:endParaRPr lang="en-US" sz="2400">
              <a:solidFill>
                <a:schemeClr val="bg1"/>
              </a:solidFill>
              <a:latin typeface="Montserrat" panose="00000500000000000000" pitchFamily="2" charset="0"/>
              <a:cs typeface="Arial" panose="020B0604020202020204" pitchFamily="34" charset="0"/>
            </a:endParaRPr>
          </a:p>
          <a:p>
            <a:pPr marL="0" indent="0" algn="ctr">
              <a:buNone/>
            </a:pPr>
            <a:r>
              <a:rPr lang="en-US" sz="8000" b="1">
                <a:solidFill>
                  <a:schemeClr val="bg1"/>
                </a:solidFill>
                <a:latin typeface="Montserrat" panose="00000500000000000000" pitchFamily="2" charset="0"/>
                <a:cs typeface="Arial" panose="020B0604020202020204" pitchFamily="34" charset="0"/>
              </a:rPr>
              <a:t>67</a:t>
            </a:r>
            <a:endParaRPr lang="en-US" sz="5867" b="1">
              <a:solidFill>
                <a:schemeClr val="bg1"/>
              </a:solidFill>
              <a:latin typeface="Montserrat" panose="00000500000000000000" pitchFamily="2" charset="0"/>
              <a:cs typeface="Arial" panose="020B0604020202020204" pitchFamily="34" charset="0"/>
            </a:endParaRPr>
          </a:p>
          <a:p>
            <a:pPr marL="0" indent="0" algn="ctr">
              <a:buNone/>
            </a:pPr>
            <a:r>
              <a:rPr lang="en-US" sz="3200">
                <a:solidFill>
                  <a:schemeClr val="bg1"/>
                </a:solidFill>
                <a:latin typeface="Montserrat" panose="00000500000000000000" pitchFamily="2" charset="0"/>
                <a:cs typeface="Arial" panose="020B0604020202020204" pitchFamily="34" charset="0"/>
              </a:rPr>
              <a:t>Stations</a:t>
            </a:r>
          </a:p>
          <a:p>
            <a:pPr marL="0" indent="0" algn="ctr">
              <a:buNone/>
            </a:pPr>
            <a:endParaRPr lang="en-US" sz="3200">
              <a:solidFill>
                <a:schemeClr val="bg1"/>
              </a:solidFill>
              <a:latin typeface="Montserrat" panose="00000500000000000000" pitchFamily="2" charset="0"/>
              <a:cs typeface="Arial" panose="020B0604020202020204" pitchFamily="34" charset="0"/>
            </a:endParaRPr>
          </a:p>
          <a:p>
            <a:pPr marL="0" indent="0" algn="ctr">
              <a:buNone/>
            </a:pPr>
            <a:r>
              <a:rPr lang="en-US" sz="8000" b="1">
                <a:solidFill>
                  <a:schemeClr val="bg1"/>
                </a:solidFill>
                <a:latin typeface="Montserrat" panose="00000500000000000000" pitchFamily="2" charset="0"/>
                <a:cs typeface="Arial" panose="020B0604020202020204" pitchFamily="34" charset="0"/>
              </a:rPr>
              <a:t>142</a:t>
            </a:r>
            <a:endParaRPr lang="en-US" sz="5867" b="1">
              <a:solidFill>
                <a:schemeClr val="bg1"/>
              </a:solidFill>
              <a:latin typeface="Montserrat" panose="00000500000000000000" pitchFamily="2" charset="0"/>
              <a:cs typeface="Arial" panose="020B0604020202020204" pitchFamily="34" charset="0"/>
            </a:endParaRPr>
          </a:p>
          <a:p>
            <a:pPr marL="0" indent="0" algn="ctr">
              <a:buNone/>
            </a:pPr>
            <a:r>
              <a:rPr lang="en-US" sz="3300">
                <a:solidFill>
                  <a:schemeClr val="bg1"/>
                </a:solidFill>
                <a:latin typeface="Montserrat" panose="00000500000000000000" pitchFamily="2" charset="0"/>
                <a:cs typeface="Arial" panose="020B0604020202020204" pitchFamily="34" charset="0"/>
              </a:rPr>
              <a:t>Trains we operate now</a:t>
            </a:r>
          </a:p>
          <a:p>
            <a:pPr marL="0" indent="0" algn="ctr">
              <a:buNone/>
            </a:pPr>
            <a:endParaRPr lang="en-US" sz="3300">
              <a:solidFill>
                <a:schemeClr val="bg1"/>
              </a:solidFill>
              <a:latin typeface="Montserrat" panose="00000500000000000000" pitchFamily="2" charset="0"/>
              <a:cs typeface="Arial" panose="020B0604020202020204" pitchFamily="34" charset="0"/>
            </a:endParaRPr>
          </a:p>
          <a:p>
            <a:pPr marL="0" indent="0" algn="ctr">
              <a:buNone/>
            </a:pPr>
            <a:r>
              <a:rPr lang="en-US" sz="8000" b="1">
                <a:solidFill>
                  <a:schemeClr val="bg1"/>
                </a:solidFill>
                <a:latin typeface="Montserrat" panose="00000500000000000000" pitchFamily="2" charset="0"/>
                <a:cs typeface="Arial" panose="020B0604020202020204" pitchFamily="34" charset="0"/>
              </a:rPr>
              <a:t>174</a:t>
            </a:r>
            <a:endParaRPr lang="en-US" sz="5867" b="1">
              <a:solidFill>
                <a:schemeClr val="bg1"/>
              </a:solidFill>
              <a:latin typeface="Montserrat" panose="00000500000000000000" pitchFamily="2" charset="0"/>
              <a:cs typeface="Arial" panose="020B0604020202020204" pitchFamily="34" charset="0"/>
            </a:endParaRPr>
          </a:p>
          <a:p>
            <a:pPr marL="0" indent="0" algn="ctr">
              <a:buNone/>
            </a:pPr>
            <a:r>
              <a:rPr lang="en-US" sz="3300">
                <a:solidFill>
                  <a:schemeClr val="bg1"/>
                </a:solidFill>
                <a:latin typeface="Montserrat" panose="00000500000000000000" pitchFamily="2" charset="0"/>
                <a:cs typeface="Arial" panose="020B0604020202020204" pitchFamily="34" charset="0"/>
              </a:rPr>
              <a:t>Trains we’ll operate beginning Oct 2024</a:t>
            </a:r>
          </a:p>
          <a:p>
            <a:pPr marL="0" indent="0" algn="ctr">
              <a:buNone/>
            </a:pPr>
            <a:endParaRPr lang="en-US" sz="3300">
              <a:solidFill>
                <a:schemeClr val="bg1"/>
              </a:solidFill>
              <a:latin typeface="Montserrat" panose="00000500000000000000" pitchFamily="2" charset="0"/>
              <a:cs typeface="Arial" panose="020B0604020202020204" pitchFamily="34" charset="0"/>
            </a:endParaRPr>
          </a:p>
          <a:p>
            <a:pPr marL="0" indent="0" algn="ctr">
              <a:buNone/>
            </a:pPr>
            <a:endParaRPr lang="en-US" sz="3300">
              <a:solidFill>
                <a:schemeClr val="bg1"/>
              </a:solidFill>
              <a:latin typeface="Montserrat" panose="00000500000000000000" pitchFamily="2" charset="0"/>
              <a:cs typeface="Arial" panose="020B0604020202020204" pitchFamily="34" charset="0"/>
            </a:endParaRPr>
          </a:p>
          <a:p>
            <a:pPr marL="0" indent="0" algn="ctr">
              <a:buNone/>
            </a:pPr>
            <a:endParaRPr lang="en-US" sz="3300">
              <a:solidFill>
                <a:schemeClr val="bg1"/>
              </a:solidFill>
              <a:latin typeface="Montserrat" panose="00000500000000000000" pitchFamily="2" charset="0"/>
              <a:cs typeface="Arial" panose="020B0604020202020204" pitchFamily="34" charset="0"/>
            </a:endParaRPr>
          </a:p>
          <a:p>
            <a:pPr marL="0" indent="0" algn="ctr">
              <a:buNone/>
            </a:pPr>
            <a:endParaRPr lang="en-US" sz="8000" b="1">
              <a:solidFill>
                <a:schemeClr val="bg1"/>
              </a:solidFill>
              <a:latin typeface="Montserrat" panose="00000500000000000000" pitchFamily="2" charset="0"/>
              <a:cs typeface="Arial" panose="020B0604020202020204" pitchFamily="34" charset="0"/>
            </a:endParaRPr>
          </a:p>
          <a:p>
            <a:pPr marL="0" indent="0" algn="ctr">
              <a:buNone/>
            </a:pPr>
            <a:endParaRPr lang="en-US" sz="3200">
              <a:solidFill>
                <a:schemeClr val="bg1"/>
              </a:solidFill>
              <a:latin typeface="Montserrat" panose="00000500000000000000" pitchFamily="2" charset="0"/>
              <a:cs typeface="Arial" panose="020B0604020202020204" pitchFamily="34" charset="0"/>
            </a:endParaRPr>
          </a:p>
          <a:p>
            <a:pPr marL="0" indent="0" algn="ctr">
              <a:buNone/>
            </a:pPr>
            <a:endParaRPr lang="en-US" sz="2400">
              <a:solidFill>
                <a:schemeClr val="bg1"/>
              </a:solidFill>
              <a:latin typeface="Montserrat" panose="00000500000000000000" pitchFamily="2" charset="0"/>
              <a:cs typeface="Arial" panose="020B0604020202020204" pitchFamily="34" charset="0"/>
            </a:endParaRPr>
          </a:p>
          <a:p>
            <a:pPr marL="0" indent="0">
              <a:lnSpc>
                <a:spcPct val="100000"/>
              </a:lnSpc>
              <a:spcBef>
                <a:spcPts val="267"/>
              </a:spcBef>
              <a:spcAft>
                <a:spcPts val="267"/>
              </a:spcAft>
              <a:buNone/>
            </a:pPr>
            <a:endParaRPr lang="en-US">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DB0BE442-2F12-FB48-4266-675974E158F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84906" y="6242110"/>
            <a:ext cx="1842249" cy="588736"/>
          </a:xfrm>
          <a:prstGeom prst="rect">
            <a:avLst/>
          </a:prstGeom>
        </p:spPr>
      </p:pic>
      <p:pic>
        <p:nvPicPr>
          <p:cNvPr id="3" name="Picture 2" descr="A map of a metro system&#10;&#10;Description automatically generated">
            <a:extLst>
              <a:ext uri="{FF2B5EF4-FFF2-40B4-BE49-F238E27FC236}">
                <a16:creationId xmlns:a16="http://schemas.microsoft.com/office/drawing/2014/main" id="{9FCACC9C-E7BA-1F8F-78E1-83E965D7C15E}"/>
              </a:ext>
            </a:extLst>
          </p:cNvPr>
          <p:cNvPicPr>
            <a:picLocks noChangeAspect="1"/>
          </p:cNvPicPr>
          <p:nvPr/>
        </p:nvPicPr>
        <p:blipFill rotWithShape="1">
          <a:blip r:embed="rId6"/>
          <a:srcRect t="491" r="-11" b="4853"/>
          <a:stretch/>
        </p:blipFill>
        <p:spPr>
          <a:xfrm>
            <a:off x="750599" y="904812"/>
            <a:ext cx="7263538" cy="5337408"/>
          </a:xfrm>
          <a:prstGeom prst="rect">
            <a:avLst/>
          </a:prstGeom>
        </p:spPr>
      </p:pic>
    </p:spTree>
    <p:extLst>
      <p:ext uri="{BB962C8B-B14F-4D97-AF65-F5344CB8AC3E}">
        <p14:creationId xmlns:p14="http://schemas.microsoft.com/office/powerpoint/2010/main" val="1830040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02B5E1E2-9088-C166-C1B4-118C868271F5}"/>
              </a:ext>
            </a:extLst>
          </p:cNvPr>
          <p:cNvGraphicFramePr/>
          <p:nvPr/>
        </p:nvGraphicFramePr>
        <p:xfrm>
          <a:off x="325901" y="3050820"/>
          <a:ext cx="3087859" cy="2633075"/>
        </p:xfrm>
        <a:graphic>
          <a:graphicData uri="http://schemas.openxmlformats.org/drawingml/2006/chart">
            <c:chart xmlns:c="http://schemas.openxmlformats.org/drawingml/2006/chart" xmlns:r="http://schemas.openxmlformats.org/officeDocument/2006/relationships" r:id="rId3"/>
          </a:graphicData>
        </a:graphic>
      </p:graphicFrame>
      <p:pic>
        <p:nvPicPr>
          <p:cNvPr id="386" name="Google Shape;386;p62" descr="Shape&#10;&#10;Description automatically generated"/>
          <p:cNvPicPr preferRelativeResize="0"/>
          <p:nvPr/>
        </p:nvPicPr>
        <p:blipFill rotWithShape="1">
          <a:blip r:embed="rId4">
            <a:alphaModFix/>
          </a:blip>
          <a:srcRect/>
          <a:stretch/>
        </p:blipFill>
        <p:spPr>
          <a:xfrm>
            <a:off x="1" y="-13700"/>
            <a:ext cx="6544235" cy="6885399"/>
          </a:xfrm>
          <a:prstGeom prst="rect">
            <a:avLst/>
          </a:prstGeom>
          <a:noFill/>
          <a:ln>
            <a:noFill/>
          </a:ln>
        </p:spPr>
      </p:pic>
      <p:sp>
        <p:nvSpPr>
          <p:cNvPr id="392" name="Google Shape;392;p62"/>
          <p:cNvSpPr txBox="1"/>
          <p:nvPr/>
        </p:nvSpPr>
        <p:spPr>
          <a:xfrm>
            <a:off x="171042" y="539805"/>
            <a:ext cx="3874820" cy="1953335"/>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609570">
              <a:defRPr/>
            </a:pPr>
            <a:r>
              <a:rPr lang="en-US" sz="4000">
                <a:solidFill>
                  <a:prstClr val="white"/>
                </a:solidFill>
                <a:latin typeface="Montserrat"/>
                <a:ea typeface="Montserrat"/>
                <a:cs typeface="Montserrat"/>
                <a:sym typeface="Montserrat"/>
              </a:rPr>
              <a:t>Systemwide</a:t>
            </a:r>
            <a:r>
              <a:rPr lang="en-US" sz="4000" b="1">
                <a:solidFill>
                  <a:prstClr val="white"/>
                </a:solidFill>
                <a:latin typeface="Montserrat"/>
                <a:ea typeface="Montserrat"/>
                <a:cs typeface="Montserrat"/>
                <a:sym typeface="Montserrat"/>
              </a:rPr>
              <a:t> Ridership Recovery</a:t>
            </a:r>
            <a:endParaRPr lang="en-US" sz="4000" b="1">
              <a:solidFill>
                <a:prstClr val="white"/>
              </a:solidFill>
              <a:latin typeface="Montserrat"/>
              <a:ea typeface="Montserrat"/>
              <a:cs typeface="Montserrat"/>
            </a:endParaRPr>
          </a:p>
        </p:txBody>
      </p:sp>
      <p:pic>
        <p:nvPicPr>
          <p:cNvPr id="6" name="Picture 5">
            <a:extLst>
              <a:ext uri="{FF2B5EF4-FFF2-40B4-BE49-F238E27FC236}">
                <a16:creationId xmlns:a16="http://schemas.microsoft.com/office/drawing/2014/main" id="{F71567B4-3058-594E-4FC7-643F7F6F1DE3}"/>
              </a:ext>
            </a:extLst>
          </p:cNvPr>
          <p:cNvPicPr>
            <a:picLocks noChangeAspect="1"/>
          </p:cNvPicPr>
          <p:nvPr/>
        </p:nvPicPr>
        <p:blipFill>
          <a:blip r:embed="rId5"/>
          <a:stretch>
            <a:fillRect/>
          </a:stretch>
        </p:blipFill>
        <p:spPr>
          <a:xfrm>
            <a:off x="286363" y="5990684"/>
            <a:ext cx="2065316" cy="588736"/>
          </a:xfrm>
          <a:prstGeom prst="rect">
            <a:avLst/>
          </a:prstGeom>
        </p:spPr>
      </p:pic>
      <p:pic>
        <p:nvPicPr>
          <p:cNvPr id="2" name="Picture 1" descr="A graph of blue rectangular bars with numbers and text&#10;&#10;Description automatically generated">
            <a:extLst>
              <a:ext uri="{FF2B5EF4-FFF2-40B4-BE49-F238E27FC236}">
                <a16:creationId xmlns:a16="http://schemas.microsoft.com/office/drawing/2014/main" id="{B92A4153-3EFC-705A-CC26-36A40A207736}"/>
              </a:ext>
            </a:extLst>
          </p:cNvPr>
          <p:cNvPicPr>
            <a:picLocks noChangeAspect="1"/>
          </p:cNvPicPr>
          <p:nvPr/>
        </p:nvPicPr>
        <p:blipFill>
          <a:blip r:embed="rId6"/>
          <a:stretch>
            <a:fillRect/>
          </a:stretch>
        </p:blipFill>
        <p:spPr>
          <a:xfrm>
            <a:off x="4667748" y="1197428"/>
            <a:ext cx="7464789" cy="4472215"/>
          </a:xfrm>
          <a:prstGeom prst="rect">
            <a:avLst/>
          </a:prstGeom>
        </p:spPr>
      </p:pic>
    </p:spTree>
    <p:extLst>
      <p:ext uri="{BB962C8B-B14F-4D97-AF65-F5344CB8AC3E}">
        <p14:creationId xmlns:p14="http://schemas.microsoft.com/office/powerpoint/2010/main" val="2481967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02B5E1E2-9088-C166-C1B4-118C868271F5}"/>
              </a:ext>
            </a:extLst>
          </p:cNvPr>
          <p:cNvGraphicFramePr/>
          <p:nvPr/>
        </p:nvGraphicFramePr>
        <p:xfrm>
          <a:off x="325901" y="3050820"/>
          <a:ext cx="3087859" cy="2633075"/>
        </p:xfrm>
        <a:graphic>
          <a:graphicData uri="http://schemas.openxmlformats.org/drawingml/2006/chart">
            <c:chart xmlns:c="http://schemas.openxmlformats.org/drawingml/2006/chart" xmlns:r="http://schemas.openxmlformats.org/officeDocument/2006/relationships" r:id="rId3"/>
          </a:graphicData>
        </a:graphic>
      </p:graphicFrame>
      <p:pic>
        <p:nvPicPr>
          <p:cNvPr id="386" name="Google Shape;386;p62" descr="Shape&#10;&#10;Description automatically generated"/>
          <p:cNvPicPr preferRelativeResize="0"/>
          <p:nvPr/>
        </p:nvPicPr>
        <p:blipFill rotWithShape="1">
          <a:blip r:embed="rId4">
            <a:alphaModFix/>
          </a:blip>
          <a:srcRect/>
          <a:stretch/>
        </p:blipFill>
        <p:spPr>
          <a:xfrm>
            <a:off x="1" y="-13700"/>
            <a:ext cx="6544235" cy="6885399"/>
          </a:xfrm>
          <a:prstGeom prst="rect">
            <a:avLst/>
          </a:prstGeom>
          <a:noFill/>
          <a:ln>
            <a:noFill/>
          </a:ln>
        </p:spPr>
      </p:pic>
      <p:sp>
        <p:nvSpPr>
          <p:cNvPr id="392" name="Google Shape;392;p62"/>
          <p:cNvSpPr txBox="1"/>
          <p:nvPr/>
        </p:nvSpPr>
        <p:spPr>
          <a:xfrm>
            <a:off x="171042" y="539805"/>
            <a:ext cx="3874820" cy="1953335"/>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609570">
              <a:defRPr/>
            </a:pPr>
            <a:r>
              <a:rPr lang="en-US" sz="4000">
                <a:solidFill>
                  <a:prstClr val="white"/>
                </a:solidFill>
                <a:latin typeface="Montserrat"/>
                <a:ea typeface="Montserrat"/>
                <a:cs typeface="Montserrat"/>
                <a:sym typeface="Montserrat"/>
              </a:rPr>
              <a:t>Systemwide</a:t>
            </a:r>
            <a:r>
              <a:rPr lang="en-US" sz="4000" b="1">
                <a:solidFill>
                  <a:prstClr val="white"/>
                </a:solidFill>
                <a:latin typeface="Montserrat"/>
                <a:ea typeface="Montserrat"/>
                <a:cs typeface="Montserrat"/>
                <a:sym typeface="Montserrat"/>
              </a:rPr>
              <a:t> Ridership by Line </a:t>
            </a:r>
            <a:endParaRPr lang="en-US" sz="4000" b="1">
              <a:solidFill>
                <a:prstClr val="white"/>
              </a:solidFill>
              <a:latin typeface="Montserrat"/>
              <a:ea typeface="Montserrat"/>
              <a:cs typeface="Montserrat"/>
            </a:endParaRPr>
          </a:p>
        </p:txBody>
      </p:sp>
      <p:pic>
        <p:nvPicPr>
          <p:cNvPr id="6" name="Picture 5">
            <a:extLst>
              <a:ext uri="{FF2B5EF4-FFF2-40B4-BE49-F238E27FC236}">
                <a16:creationId xmlns:a16="http://schemas.microsoft.com/office/drawing/2014/main" id="{F71567B4-3058-594E-4FC7-643F7F6F1DE3}"/>
              </a:ext>
            </a:extLst>
          </p:cNvPr>
          <p:cNvPicPr>
            <a:picLocks noChangeAspect="1"/>
          </p:cNvPicPr>
          <p:nvPr/>
        </p:nvPicPr>
        <p:blipFill>
          <a:blip r:embed="rId5"/>
          <a:stretch>
            <a:fillRect/>
          </a:stretch>
        </p:blipFill>
        <p:spPr>
          <a:xfrm>
            <a:off x="286363" y="5990684"/>
            <a:ext cx="2065316" cy="588736"/>
          </a:xfrm>
          <a:prstGeom prst="rect">
            <a:avLst/>
          </a:prstGeom>
        </p:spPr>
      </p:pic>
      <p:pic>
        <p:nvPicPr>
          <p:cNvPr id="2" name="Picture 1">
            <a:extLst>
              <a:ext uri="{FF2B5EF4-FFF2-40B4-BE49-F238E27FC236}">
                <a16:creationId xmlns:a16="http://schemas.microsoft.com/office/drawing/2014/main" id="{B92A4153-3EFC-705A-CC26-36A40A20773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11201" y="736432"/>
            <a:ext cx="7454898" cy="5385133"/>
          </a:xfrm>
          <a:prstGeom prst="rect">
            <a:avLst/>
          </a:prstGeom>
        </p:spPr>
      </p:pic>
    </p:spTree>
    <p:extLst>
      <p:ext uri="{BB962C8B-B14F-4D97-AF65-F5344CB8AC3E}">
        <p14:creationId xmlns:p14="http://schemas.microsoft.com/office/powerpoint/2010/main" val="3483355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02B5E1E2-9088-C166-C1B4-118C868271F5}"/>
              </a:ext>
            </a:extLst>
          </p:cNvPr>
          <p:cNvGraphicFramePr/>
          <p:nvPr/>
        </p:nvGraphicFramePr>
        <p:xfrm>
          <a:off x="325901" y="3050820"/>
          <a:ext cx="3087859" cy="2633075"/>
        </p:xfrm>
        <a:graphic>
          <a:graphicData uri="http://schemas.openxmlformats.org/drawingml/2006/chart">
            <c:chart xmlns:c="http://schemas.openxmlformats.org/drawingml/2006/chart" xmlns:r="http://schemas.openxmlformats.org/officeDocument/2006/relationships" r:id="rId3"/>
          </a:graphicData>
        </a:graphic>
      </p:graphicFrame>
      <p:pic>
        <p:nvPicPr>
          <p:cNvPr id="386" name="Google Shape;386;p62" descr="Shape&#10;&#10;Description automatically generated"/>
          <p:cNvPicPr preferRelativeResize="0"/>
          <p:nvPr/>
        </p:nvPicPr>
        <p:blipFill rotWithShape="1">
          <a:blip r:embed="rId4">
            <a:alphaModFix/>
          </a:blip>
          <a:srcRect/>
          <a:stretch/>
        </p:blipFill>
        <p:spPr>
          <a:xfrm>
            <a:off x="1" y="-13700"/>
            <a:ext cx="6544235" cy="6885399"/>
          </a:xfrm>
          <a:prstGeom prst="rect">
            <a:avLst/>
          </a:prstGeom>
          <a:noFill/>
          <a:ln>
            <a:noFill/>
          </a:ln>
        </p:spPr>
      </p:pic>
      <p:sp>
        <p:nvSpPr>
          <p:cNvPr id="392" name="Google Shape;392;p62"/>
          <p:cNvSpPr txBox="1"/>
          <p:nvPr/>
        </p:nvSpPr>
        <p:spPr>
          <a:xfrm>
            <a:off x="171042" y="539805"/>
            <a:ext cx="3874820" cy="1953335"/>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609570">
              <a:defRPr/>
            </a:pPr>
            <a:r>
              <a:rPr lang="en-US" sz="4000">
                <a:solidFill>
                  <a:prstClr val="white"/>
                </a:solidFill>
                <a:latin typeface="Montserrat"/>
                <a:sym typeface="Montserrat"/>
              </a:rPr>
              <a:t>Post-Pandemic</a:t>
            </a:r>
            <a:r>
              <a:rPr lang="en-US" sz="4000" b="1">
                <a:solidFill>
                  <a:prstClr val="white"/>
                </a:solidFill>
                <a:latin typeface="Montserrat"/>
                <a:sym typeface="Montserrat"/>
              </a:rPr>
              <a:t> Commuter Rail Ridership</a:t>
            </a:r>
            <a:endParaRPr lang="en-US">
              <a:solidFill>
                <a:prstClr val="white"/>
              </a:solidFill>
            </a:endParaRPr>
          </a:p>
        </p:txBody>
      </p:sp>
      <p:pic>
        <p:nvPicPr>
          <p:cNvPr id="6" name="Picture 5">
            <a:extLst>
              <a:ext uri="{FF2B5EF4-FFF2-40B4-BE49-F238E27FC236}">
                <a16:creationId xmlns:a16="http://schemas.microsoft.com/office/drawing/2014/main" id="{F71567B4-3058-594E-4FC7-643F7F6F1DE3}"/>
              </a:ext>
            </a:extLst>
          </p:cNvPr>
          <p:cNvPicPr>
            <a:picLocks noChangeAspect="1"/>
          </p:cNvPicPr>
          <p:nvPr/>
        </p:nvPicPr>
        <p:blipFill>
          <a:blip r:embed="rId5"/>
          <a:stretch>
            <a:fillRect/>
          </a:stretch>
        </p:blipFill>
        <p:spPr>
          <a:xfrm>
            <a:off x="286363" y="5990684"/>
            <a:ext cx="2065316" cy="588736"/>
          </a:xfrm>
          <a:prstGeom prst="rect">
            <a:avLst/>
          </a:prstGeom>
        </p:spPr>
      </p:pic>
      <p:pic>
        <p:nvPicPr>
          <p:cNvPr id="2" name="Picture 1" descr="A graph of a number of people&#10;&#10;Description automatically generated">
            <a:extLst>
              <a:ext uri="{FF2B5EF4-FFF2-40B4-BE49-F238E27FC236}">
                <a16:creationId xmlns:a16="http://schemas.microsoft.com/office/drawing/2014/main" id="{0A2256D2-90E8-95DC-1AAE-129CE386B318}"/>
              </a:ext>
            </a:extLst>
          </p:cNvPr>
          <p:cNvPicPr>
            <a:picLocks noChangeAspect="1"/>
          </p:cNvPicPr>
          <p:nvPr/>
        </p:nvPicPr>
        <p:blipFill>
          <a:blip r:embed="rId6"/>
          <a:stretch>
            <a:fillRect/>
          </a:stretch>
        </p:blipFill>
        <p:spPr>
          <a:xfrm>
            <a:off x="4427990" y="1517876"/>
            <a:ext cx="7390947" cy="4049032"/>
          </a:xfrm>
          <a:prstGeom prst="rect">
            <a:avLst/>
          </a:prstGeom>
        </p:spPr>
      </p:pic>
    </p:spTree>
    <p:extLst>
      <p:ext uri="{BB962C8B-B14F-4D97-AF65-F5344CB8AC3E}">
        <p14:creationId xmlns:p14="http://schemas.microsoft.com/office/powerpoint/2010/main" val="1932853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635F30-0063-BB66-8DBD-B498004D2971}"/>
              </a:ext>
            </a:extLst>
          </p:cNvPr>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1122309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handing a Train Schedule to another person&#10;&#10;Description automatically generated with low confidence">
            <a:extLst>
              <a:ext uri="{FF2B5EF4-FFF2-40B4-BE49-F238E27FC236}">
                <a16:creationId xmlns:a16="http://schemas.microsoft.com/office/drawing/2014/main" id="{4ECE2C98-A5D9-90B7-514B-6FD229074A7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2950336" cy="6858000"/>
          </a:xfrm>
          <a:prstGeom prst="rect">
            <a:avLst/>
          </a:prstGeom>
        </p:spPr>
      </p:pic>
      <p:pic>
        <p:nvPicPr>
          <p:cNvPr id="5" name="Picture 4">
            <a:extLst>
              <a:ext uri="{FF2B5EF4-FFF2-40B4-BE49-F238E27FC236}">
                <a16:creationId xmlns:a16="http://schemas.microsoft.com/office/drawing/2014/main" id="{4A8D2DD9-8237-85E2-2BA5-E20180D50EC4}"/>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973025" y="-1001967"/>
            <a:ext cx="989059" cy="2965569"/>
          </a:xfrm>
          <a:prstGeom prst="rect">
            <a:avLst/>
          </a:prstGeom>
        </p:spPr>
      </p:pic>
      <p:pic>
        <p:nvPicPr>
          <p:cNvPr id="6" name="Picture 5">
            <a:extLst>
              <a:ext uri="{FF2B5EF4-FFF2-40B4-BE49-F238E27FC236}">
                <a16:creationId xmlns:a16="http://schemas.microsoft.com/office/drawing/2014/main" id="{0A0CDEF4-F683-8C95-2B6A-B3C3C74A8213}"/>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47339" y="3874031"/>
            <a:ext cx="3029779" cy="2965571"/>
          </a:xfrm>
          <a:prstGeom prst="rect">
            <a:avLst/>
          </a:prstGeom>
        </p:spPr>
      </p:pic>
      <p:sp>
        <p:nvSpPr>
          <p:cNvPr id="2" name="Title 1">
            <a:extLst>
              <a:ext uri="{FF2B5EF4-FFF2-40B4-BE49-F238E27FC236}">
                <a16:creationId xmlns:a16="http://schemas.microsoft.com/office/drawing/2014/main" id="{C4A73164-B837-A6E7-6C10-4FEED72DFD6C}"/>
              </a:ext>
            </a:extLst>
          </p:cNvPr>
          <p:cNvSpPr>
            <a:spLocks noGrp="1"/>
          </p:cNvSpPr>
          <p:nvPr>
            <p:ph type="title"/>
          </p:nvPr>
        </p:nvSpPr>
        <p:spPr>
          <a:xfrm>
            <a:off x="2885490" y="386002"/>
            <a:ext cx="7674997" cy="703704"/>
          </a:xfrm>
        </p:spPr>
        <p:txBody>
          <a:bodyPr/>
          <a:lstStyle/>
          <a:p>
            <a:pPr algn="ctr"/>
            <a:r>
              <a:rPr lang="en-US"/>
              <a:t>New </a:t>
            </a:r>
            <a:r>
              <a:rPr lang="en-US" b="1"/>
              <a:t>Optimized Schedule</a:t>
            </a:r>
          </a:p>
        </p:txBody>
      </p:sp>
      <p:sp>
        <p:nvSpPr>
          <p:cNvPr id="3" name="Slide Number Placeholder 2">
            <a:extLst>
              <a:ext uri="{FF2B5EF4-FFF2-40B4-BE49-F238E27FC236}">
                <a16:creationId xmlns:a16="http://schemas.microsoft.com/office/drawing/2014/main" id="{B699B8C7-CBE8-F4BD-8F93-2B7E4002EBB3}"/>
              </a:ext>
            </a:extLst>
          </p:cNvPr>
          <p:cNvSpPr>
            <a:spLocks noGrp="1"/>
          </p:cNvSpPr>
          <p:nvPr>
            <p:ph type="sldNum" sz="quarter" idx="12"/>
          </p:nvPr>
        </p:nvSpPr>
        <p:spPr>
          <a:xfrm>
            <a:off x="9287933" y="6356351"/>
            <a:ext cx="2743200" cy="365125"/>
          </a:xfrm>
        </p:spPr>
        <p:txBody>
          <a:bodyPr/>
          <a:lstStyle/>
          <a:p>
            <a:pPr defTabSz="609585"/>
            <a:fld id="{9CD5EA8B-309C-AE4A-8280-05F991959E3E}" type="slidenum">
              <a:rPr lang="en-US"/>
              <a:pPr defTabSz="609585"/>
              <a:t>7</a:t>
            </a:fld>
            <a:endParaRPr lang="en-US"/>
          </a:p>
        </p:txBody>
      </p:sp>
      <p:pic>
        <p:nvPicPr>
          <p:cNvPr id="4" name="Picture 3">
            <a:extLst>
              <a:ext uri="{FF2B5EF4-FFF2-40B4-BE49-F238E27FC236}">
                <a16:creationId xmlns:a16="http://schemas.microsoft.com/office/drawing/2014/main" id="{64F96A39-4DFA-3130-0361-8BE06ADBE7A6}"/>
              </a:ext>
            </a:extLst>
          </p:cNvPr>
          <p:cNvPicPr>
            <a:picLocks noChangeAspect="1"/>
          </p:cNvPicPr>
          <p:nvPr/>
        </p:nvPicPr>
        <p:blipFill>
          <a:blip r:embed="rId5"/>
          <a:stretch>
            <a:fillRect/>
          </a:stretch>
        </p:blipFill>
        <p:spPr>
          <a:xfrm>
            <a:off x="286362" y="5990684"/>
            <a:ext cx="2065316" cy="588736"/>
          </a:xfrm>
          <a:prstGeom prst="rect">
            <a:avLst/>
          </a:prstGeom>
        </p:spPr>
      </p:pic>
      <p:sp>
        <p:nvSpPr>
          <p:cNvPr id="8" name="Text Placeholder 7">
            <a:extLst>
              <a:ext uri="{FF2B5EF4-FFF2-40B4-BE49-F238E27FC236}">
                <a16:creationId xmlns:a16="http://schemas.microsoft.com/office/drawing/2014/main" id="{3297511B-1628-B1EE-8DAD-339FECFB4123}"/>
              </a:ext>
            </a:extLst>
          </p:cNvPr>
          <p:cNvSpPr>
            <a:spLocks noGrp="1"/>
          </p:cNvSpPr>
          <p:nvPr>
            <p:ph type="body" sz="quarter" idx="17"/>
          </p:nvPr>
        </p:nvSpPr>
        <p:spPr>
          <a:xfrm>
            <a:off x="3370262" y="1475708"/>
            <a:ext cx="7674997" cy="4354873"/>
          </a:xfrm>
        </p:spPr>
        <p:txBody>
          <a:bodyPr/>
          <a:lstStyle/>
          <a:p>
            <a:pPr lvl="1">
              <a:lnSpc>
                <a:spcPct val="110000"/>
              </a:lnSpc>
              <a:spcAft>
                <a:spcPts val="800"/>
              </a:spcAft>
              <a:buClr>
                <a:schemeClr val="tx2"/>
              </a:buClr>
            </a:pPr>
            <a:r>
              <a:rPr lang="en-US" sz="2000">
                <a:solidFill>
                  <a:schemeClr val="tx1"/>
                </a:solidFill>
                <a:latin typeface="Montserrat"/>
              </a:rPr>
              <a:t>Effective October 21, 2024</a:t>
            </a:r>
          </a:p>
          <a:p>
            <a:pPr lvl="1">
              <a:lnSpc>
                <a:spcPct val="110000"/>
              </a:lnSpc>
              <a:spcAft>
                <a:spcPts val="800"/>
              </a:spcAft>
              <a:buClr>
                <a:schemeClr val="tx2"/>
              </a:buClr>
            </a:pPr>
            <a:r>
              <a:rPr lang="en-US" sz="2000">
                <a:solidFill>
                  <a:schemeClr val="tx1"/>
                </a:solidFill>
                <a:latin typeface="Montserrat"/>
              </a:rPr>
              <a:t>Service will be increased by 22.5%</a:t>
            </a:r>
          </a:p>
          <a:p>
            <a:pPr lvl="1">
              <a:lnSpc>
                <a:spcPct val="110000"/>
              </a:lnSpc>
              <a:spcAft>
                <a:spcPts val="800"/>
              </a:spcAft>
              <a:buClr>
                <a:schemeClr val="tx2"/>
              </a:buClr>
            </a:pPr>
            <a:r>
              <a:rPr lang="en-US" sz="2000">
                <a:solidFill>
                  <a:schemeClr val="tx1"/>
                </a:solidFill>
                <a:latin typeface="Montserrat"/>
              </a:rPr>
              <a:t>Adding 32 trains (from 142-174) to our weekday service</a:t>
            </a:r>
          </a:p>
          <a:p>
            <a:pPr lvl="1">
              <a:lnSpc>
                <a:spcPct val="110000"/>
              </a:lnSpc>
              <a:spcAft>
                <a:spcPts val="800"/>
              </a:spcAft>
              <a:buClr>
                <a:schemeClr val="tx2"/>
              </a:buClr>
            </a:pPr>
            <a:r>
              <a:rPr lang="en-US" sz="2000">
                <a:solidFill>
                  <a:schemeClr val="tx1"/>
                </a:solidFill>
                <a:latin typeface="Montserrat"/>
              </a:rPr>
              <a:t>No changes to weekend service</a:t>
            </a:r>
          </a:p>
          <a:p>
            <a:pPr lvl="1">
              <a:lnSpc>
                <a:spcPct val="110000"/>
              </a:lnSpc>
              <a:spcAft>
                <a:spcPts val="800"/>
              </a:spcAft>
              <a:buClr>
                <a:schemeClr val="tx2"/>
              </a:buClr>
            </a:pPr>
            <a:r>
              <a:rPr lang="en-US" sz="2000">
                <a:solidFill>
                  <a:schemeClr val="tx1"/>
                </a:solidFill>
                <a:latin typeface="Montserrat"/>
              </a:rPr>
              <a:t>Adding more midday and evening options</a:t>
            </a:r>
          </a:p>
          <a:p>
            <a:pPr lvl="1">
              <a:lnSpc>
                <a:spcPct val="110000"/>
              </a:lnSpc>
              <a:spcAft>
                <a:spcPts val="800"/>
              </a:spcAft>
              <a:buClr>
                <a:schemeClr val="tx2"/>
              </a:buClr>
            </a:pPr>
            <a:r>
              <a:rPr lang="en-US" sz="2000">
                <a:solidFill>
                  <a:schemeClr val="tx1"/>
                </a:solidFill>
                <a:latin typeface="Montserrat"/>
              </a:rPr>
              <a:t>Optimizing trains, fuel, crews, and connectivity across all lines</a:t>
            </a:r>
          </a:p>
          <a:p>
            <a:pPr lvl="1">
              <a:lnSpc>
                <a:spcPct val="110000"/>
              </a:lnSpc>
              <a:spcAft>
                <a:spcPts val="800"/>
              </a:spcAft>
              <a:buClr>
                <a:schemeClr val="tx2"/>
              </a:buClr>
            </a:pPr>
            <a:r>
              <a:rPr lang="en-US" sz="2000">
                <a:solidFill>
                  <a:schemeClr val="tx1"/>
                </a:solidFill>
                <a:latin typeface="Montserrat"/>
              </a:rPr>
              <a:t>No additional changes being made to the AV Line (service enhancements made Oct 2023)</a:t>
            </a:r>
          </a:p>
          <a:p>
            <a:endParaRPr lang="en-US"/>
          </a:p>
        </p:txBody>
      </p:sp>
    </p:spTree>
    <p:extLst>
      <p:ext uri="{BB962C8B-B14F-4D97-AF65-F5344CB8AC3E}">
        <p14:creationId xmlns:p14="http://schemas.microsoft.com/office/powerpoint/2010/main" val="2781592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9965FF-B0AF-3EA2-BA49-4B7FBF840770}"/>
              </a:ext>
            </a:extLst>
          </p:cNvPr>
          <p:cNvSpPr>
            <a:spLocks noGrp="1"/>
          </p:cNvSpPr>
          <p:nvPr>
            <p:ph type="body" sz="quarter" idx="18"/>
          </p:nvPr>
        </p:nvSpPr>
        <p:spPr>
          <a:xfrm>
            <a:off x="376810" y="219688"/>
            <a:ext cx="12031503" cy="5541400"/>
          </a:xfrm>
        </p:spPr>
        <p:txBody>
          <a:bodyPr vert="horz" lIns="121920" tIns="60960" rIns="121920" bIns="60960" rtlCol="0" anchor="t">
            <a:noAutofit/>
          </a:bodyPr>
          <a:lstStyle/>
          <a:p>
            <a:pPr marL="0" indent="0">
              <a:buSzPts val="1000"/>
              <a:buNone/>
              <a:tabLst>
                <a:tab pos="609555" algn="l"/>
              </a:tabLst>
              <a:defRPr/>
            </a:pPr>
            <a:r>
              <a:rPr lang="en-US" sz="3000">
                <a:solidFill>
                  <a:srgbClr val="003D73"/>
                </a:solidFill>
                <a:latin typeface="Montserrat"/>
              </a:rPr>
              <a:t>October 2024 </a:t>
            </a:r>
            <a:r>
              <a:rPr lang="en-US" sz="3000" b="1">
                <a:solidFill>
                  <a:srgbClr val="003D73"/>
                </a:solidFill>
                <a:latin typeface="Montserrat"/>
              </a:rPr>
              <a:t>Schedule</a:t>
            </a:r>
            <a:r>
              <a:rPr lang="en-US" b="1">
                <a:solidFill>
                  <a:srgbClr val="003D73"/>
                </a:solidFill>
                <a:latin typeface="Montserrat"/>
              </a:rPr>
              <a:t> </a:t>
            </a:r>
            <a:endParaRPr lang="en-US" b="1">
              <a:latin typeface="Montserrat"/>
            </a:endParaRPr>
          </a:p>
        </p:txBody>
      </p:sp>
      <p:sp>
        <p:nvSpPr>
          <p:cNvPr id="2" name="Slide Number Placeholder 2">
            <a:extLst>
              <a:ext uri="{FF2B5EF4-FFF2-40B4-BE49-F238E27FC236}">
                <a16:creationId xmlns:a16="http://schemas.microsoft.com/office/drawing/2014/main" id="{6D8BE41F-446A-371A-E9AC-C486276C969A}"/>
              </a:ext>
            </a:extLst>
          </p:cNvPr>
          <p:cNvSpPr>
            <a:spLocks noGrp="1"/>
          </p:cNvSpPr>
          <p:nvPr>
            <p:ph type="sldNum" sz="quarter" idx="12"/>
          </p:nvPr>
        </p:nvSpPr>
        <p:spPr>
          <a:xfrm>
            <a:off x="9287933" y="6356352"/>
            <a:ext cx="2743200" cy="365125"/>
          </a:xfrm>
        </p:spPr>
        <p:txBody>
          <a:bodyPr/>
          <a:lstStyle/>
          <a:p>
            <a:pPr defTabSz="609555">
              <a:defRPr/>
            </a:pPr>
            <a:fld id="{9CD5EA8B-309C-AE4A-8280-05F991959E3E}" type="slidenum">
              <a:rPr lang="en-US"/>
              <a:pPr defTabSz="609555">
                <a:defRPr/>
              </a:pPr>
              <a:t>8</a:t>
            </a:fld>
            <a:endParaRPr lang="en-US"/>
          </a:p>
        </p:txBody>
      </p:sp>
      <p:sp>
        <p:nvSpPr>
          <p:cNvPr id="11" name="Title 10">
            <a:extLst>
              <a:ext uri="{FF2B5EF4-FFF2-40B4-BE49-F238E27FC236}">
                <a16:creationId xmlns:a16="http://schemas.microsoft.com/office/drawing/2014/main" id="{26ACC04C-93C5-4F8C-7D4C-7BF148594C51}"/>
              </a:ext>
            </a:extLst>
          </p:cNvPr>
          <p:cNvSpPr>
            <a:spLocks noGrp="1"/>
          </p:cNvSpPr>
          <p:nvPr>
            <p:ph type="title"/>
          </p:nvPr>
        </p:nvSpPr>
        <p:spPr/>
        <p:txBody>
          <a:bodyPr/>
          <a:lstStyle/>
          <a:p>
            <a:r>
              <a:rPr lang="en-US" sz="3200"/>
              <a:t>Schedule Development</a:t>
            </a:r>
          </a:p>
        </p:txBody>
      </p:sp>
      <p:pic>
        <p:nvPicPr>
          <p:cNvPr id="3" name="Picture 2">
            <a:extLst>
              <a:ext uri="{FF2B5EF4-FFF2-40B4-BE49-F238E27FC236}">
                <a16:creationId xmlns:a16="http://schemas.microsoft.com/office/drawing/2014/main" id="{EB78D7F4-DB5A-033D-72B0-A0F4BAC252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850989"/>
            <a:ext cx="12213336" cy="5246499"/>
          </a:xfrm>
          <a:prstGeom prst="rect">
            <a:avLst/>
          </a:prstGeom>
        </p:spPr>
      </p:pic>
      <p:sp>
        <p:nvSpPr>
          <p:cNvPr id="17" name="Freeform: Shape 16">
            <a:extLst>
              <a:ext uri="{FF2B5EF4-FFF2-40B4-BE49-F238E27FC236}">
                <a16:creationId xmlns:a16="http://schemas.microsoft.com/office/drawing/2014/main" id="{5449E129-10E0-2DD4-991E-3944CDE6C04D}"/>
              </a:ext>
            </a:extLst>
          </p:cNvPr>
          <p:cNvSpPr/>
          <p:nvPr/>
        </p:nvSpPr>
        <p:spPr>
          <a:xfrm>
            <a:off x="950259" y="1544732"/>
            <a:ext cx="10157012" cy="3690656"/>
          </a:xfrm>
          <a:custGeom>
            <a:avLst/>
            <a:gdLst>
              <a:gd name="connsiteX0" fmla="*/ 0 w 7617759"/>
              <a:gd name="connsiteY0" fmla="*/ 2613351 h 2767992"/>
              <a:gd name="connsiteX1" fmla="*/ 410135 w 7617759"/>
              <a:gd name="connsiteY1" fmla="*/ 1698951 h 2767992"/>
              <a:gd name="connsiteX2" fmla="*/ 786653 w 7617759"/>
              <a:gd name="connsiteY2" fmla="*/ 24792 h 2767992"/>
              <a:gd name="connsiteX3" fmla="*/ 1203512 w 7617759"/>
              <a:gd name="connsiteY3" fmla="*/ 945916 h 2767992"/>
              <a:gd name="connsiteX4" fmla="*/ 1606924 w 7617759"/>
              <a:gd name="connsiteY4" fmla="*/ 1551033 h 2767992"/>
              <a:gd name="connsiteX5" fmla="*/ 1996888 w 7617759"/>
              <a:gd name="connsiteY5" fmla="*/ 1241751 h 2767992"/>
              <a:gd name="connsiteX6" fmla="*/ 2413747 w 7617759"/>
              <a:gd name="connsiteY6" fmla="*/ 1698951 h 2767992"/>
              <a:gd name="connsiteX7" fmla="*/ 2810435 w 7617759"/>
              <a:gd name="connsiteY7" fmla="*/ 2613351 h 2767992"/>
              <a:gd name="connsiteX8" fmla="*/ 3207124 w 7617759"/>
              <a:gd name="connsiteY8" fmla="*/ 1705675 h 2767992"/>
              <a:gd name="connsiteX9" fmla="*/ 3610535 w 7617759"/>
              <a:gd name="connsiteY9" fmla="*/ 2001510 h 2767992"/>
              <a:gd name="connsiteX10" fmla="*/ 4013947 w 7617759"/>
              <a:gd name="connsiteY10" fmla="*/ 1853592 h 2767992"/>
              <a:gd name="connsiteX11" fmla="*/ 4410635 w 7617759"/>
              <a:gd name="connsiteY11" fmla="*/ 2304069 h 2767992"/>
              <a:gd name="connsiteX12" fmla="*/ 4814047 w 7617759"/>
              <a:gd name="connsiteY12" fmla="*/ 31516 h 2767992"/>
              <a:gd name="connsiteX13" fmla="*/ 5204012 w 7617759"/>
              <a:gd name="connsiteY13" fmla="*/ 945916 h 2767992"/>
              <a:gd name="connsiteX14" fmla="*/ 5614147 w 7617759"/>
              <a:gd name="connsiteY14" fmla="*/ 488716 h 2767992"/>
              <a:gd name="connsiteX15" fmla="*/ 6010835 w 7617759"/>
              <a:gd name="connsiteY15" fmla="*/ 1093833 h 2767992"/>
              <a:gd name="connsiteX16" fmla="*/ 6414247 w 7617759"/>
              <a:gd name="connsiteY16" fmla="*/ 2162875 h 2767992"/>
              <a:gd name="connsiteX17" fmla="*/ 6810935 w 7617759"/>
              <a:gd name="connsiteY17" fmla="*/ 2620075 h 2767992"/>
              <a:gd name="connsiteX18" fmla="*/ 7221071 w 7617759"/>
              <a:gd name="connsiteY18" fmla="*/ 2445263 h 2767992"/>
              <a:gd name="connsiteX19" fmla="*/ 7617759 w 7617759"/>
              <a:gd name="connsiteY19" fmla="*/ 2767992 h 276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17759" h="2767992">
                <a:moveTo>
                  <a:pt x="0" y="2613351"/>
                </a:moveTo>
                <a:cubicBezTo>
                  <a:pt x="139513" y="2371864"/>
                  <a:pt x="279026" y="2130377"/>
                  <a:pt x="410135" y="1698951"/>
                </a:cubicBezTo>
                <a:cubicBezTo>
                  <a:pt x="541244" y="1267524"/>
                  <a:pt x="654424" y="150298"/>
                  <a:pt x="786653" y="24792"/>
                </a:cubicBezTo>
                <a:cubicBezTo>
                  <a:pt x="918882" y="-100714"/>
                  <a:pt x="1066800" y="691542"/>
                  <a:pt x="1203512" y="945916"/>
                </a:cubicBezTo>
                <a:cubicBezTo>
                  <a:pt x="1340224" y="1200289"/>
                  <a:pt x="1474695" y="1501727"/>
                  <a:pt x="1606924" y="1551033"/>
                </a:cubicBezTo>
                <a:cubicBezTo>
                  <a:pt x="1739153" y="1600339"/>
                  <a:pt x="1862418" y="1217098"/>
                  <a:pt x="1996888" y="1241751"/>
                </a:cubicBezTo>
                <a:cubicBezTo>
                  <a:pt x="2131358" y="1266404"/>
                  <a:pt x="2278156" y="1470351"/>
                  <a:pt x="2413747" y="1698951"/>
                </a:cubicBezTo>
                <a:cubicBezTo>
                  <a:pt x="2549338" y="1927551"/>
                  <a:pt x="2678206" y="2612230"/>
                  <a:pt x="2810435" y="2613351"/>
                </a:cubicBezTo>
                <a:cubicBezTo>
                  <a:pt x="2942664" y="2614472"/>
                  <a:pt x="3073774" y="1807648"/>
                  <a:pt x="3207124" y="1705675"/>
                </a:cubicBezTo>
                <a:cubicBezTo>
                  <a:pt x="3340474" y="1603702"/>
                  <a:pt x="3476065" y="1976857"/>
                  <a:pt x="3610535" y="2001510"/>
                </a:cubicBezTo>
                <a:cubicBezTo>
                  <a:pt x="3745005" y="2026163"/>
                  <a:pt x="3880597" y="1803166"/>
                  <a:pt x="4013947" y="1853592"/>
                </a:cubicBezTo>
                <a:cubicBezTo>
                  <a:pt x="4147297" y="1904018"/>
                  <a:pt x="4277285" y="2607748"/>
                  <a:pt x="4410635" y="2304069"/>
                </a:cubicBezTo>
                <a:cubicBezTo>
                  <a:pt x="4543985" y="2000390"/>
                  <a:pt x="4681818" y="257875"/>
                  <a:pt x="4814047" y="31516"/>
                </a:cubicBezTo>
                <a:cubicBezTo>
                  <a:pt x="4946276" y="-194843"/>
                  <a:pt x="5070662" y="869716"/>
                  <a:pt x="5204012" y="945916"/>
                </a:cubicBezTo>
                <a:cubicBezTo>
                  <a:pt x="5337362" y="1022116"/>
                  <a:pt x="5479677" y="464063"/>
                  <a:pt x="5614147" y="488716"/>
                </a:cubicBezTo>
                <a:cubicBezTo>
                  <a:pt x="5748617" y="513369"/>
                  <a:pt x="5877485" y="814806"/>
                  <a:pt x="6010835" y="1093833"/>
                </a:cubicBezTo>
                <a:cubicBezTo>
                  <a:pt x="6144185" y="1372860"/>
                  <a:pt x="6280897" y="1908501"/>
                  <a:pt x="6414247" y="2162875"/>
                </a:cubicBezTo>
                <a:cubicBezTo>
                  <a:pt x="6547597" y="2417249"/>
                  <a:pt x="6676464" y="2573010"/>
                  <a:pt x="6810935" y="2620075"/>
                </a:cubicBezTo>
                <a:cubicBezTo>
                  <a:pt x="6945406" y="2667140"/>
                  <a:pt x="7086600" y="2420610"/>
                  <a:pt x="7221071" y="2445263"/>
                </a:cubicBezTo>
                <a:cubicBezTo>
                  <a:pt x="7355542" y="2469916"/>
                  <a:pt x="7486650" y="2618954"/>
                  <a:pt x="7617759" y="2767992"/>
                </a:cubicBezTo>
              </a:path>
            </a:pathLst>
          </a:cu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defRPr/>
            </a:pPr>
            <a:endParaRPr lang="en-US" sz="2400">
              <a:solidFill>
                <a:srgbClr val="FFFFFF"/>
              </a:solidFill>
              <a:latin typeface="Calibri" panose="020F0502020204030204"/>
            </a:endParaRPr>
          </a:p>
        </p:txBody>
      </p:sp>
      <p:sp>
        <p:nvSpPr>
          <p:cNvPr id="18" name="Freeform: Shape 17">
            <a:extLst>
              <a:ext uri="{FF2B5EF4-FFF2-40B4-BE49-F238E27FC236}">
                <a16:creationId xmlns:a16="http://schemas.microsoft.com/office/drawing/2014/main" id="{DBE37931-2A72-1749-9AB4-FD034061616D}"/>
              </a:ext>
            </a:extLst>
          </p:cNvPr>
          <p:cNvSpPr/>
          <p:nvPr/>
        </p:nvSpPr>
        <p:spPr>
          <a:xfrm>
            <a:off x="1111624" y="2583796"/>
            <a:ext cx="10694893" cy="2665637"/>
          </a:xfrm>
          <a:custGeom>
            <a:avLst/>
            <a:gdLst>
              <a:gd name="connsiteX0" fmla="*/ 0 w 8021170"/>
              <a:gd name="connsiteY0" fmla="*/ 1692860 h 1999228"/>
              <a:gd name="connsiteX1" fmla="*/ 416858 w 8021170"/>
              <a:gd name="connsiteY1" fmla="*/ 933101 h 1999228"/>
              <a:gd name="connsiteX2" fmla="*/ 826994 w 8021170"/>
              <a:gd name="connsiteY2" fmla="*/ 778460 h 1999228"/>
              <a:gd name="connsiteX3" fmla="*/ 1203511 w 8021170"/>
              <a:gd name="connsiteY3" fmla="*/ 321260 h 1999228"/>
              <a:gd name="connsiteX4" fmla="*/ 1627094 w 8021170"/>
              <a:gd name="connsiteY4" fmla="*/ 785183 h 1999228"/>
              <a:gd name="connsiteX5" fmla="*/ 2030506 w 8021170"/>
              <a:gd name="connsiteY5" fmla="*/ 926378 h 1999228"/>
              <a:gd name="connsiteX6" fmla="*/ 2427194 w 8021170"/>
              <a:gd name="connsiteY6" fmla="*/ 327983 h 1999228"/>
              <a:gd name="connsiteX7" fmla="*/ 2817158 w 8021170"/>
              <a:gd name="connsiteY7" fmla="*/ 469178 h 1999228"/>
              <a:gd name="connsiteX8" fmla="*/ 3234017 w 8021170"/>
              <a:gd name="connsiteY8" fmla="*/ 785183 h 1999228"/>
              <a:gd name="connsiteX9" fmla="*/ 3623982 w 8021170"/>
              <a:gd name="connsiteY9" fmla="*/ 11978 h 1999228"/>
              <a:gd name="connsiteX10" fmla="*/ 4027394 w 8021170"/>
              <a:gd name="connsiteY10" fmla="*/ 314536 h 1999228"/>
              <a:gd name="connsiteX11" fmla="*/ 4437529 w 8021170"/>
              <a:gd name="connsiteY11" fmla="*/ 314536 h 1999228"/>
              <a:gd name="connsiteX12" fmla="*/ 4834217 w 8021170"/>
              <a:gd name="connsiteY12" fmla="*/ 314536 h 1999228"/>
              <a:gd name="connsiteX13" fmla="*/ 5230906 w 8021170"/>
              <a:gd name="connsiteY13" fmla="*/ 321260 h 1999228"/>
              <a:gd name="connsiteX14" fmla="*/ 5634317 w 8021170"/>
              <a:gd name="connsiteY14" fmla="*/ 159895 h 1999228"/>
              <a:gd name="connsiteX15" fmla="*/ 6037729 w 8021170"/>
              <a:gd name="connsiteY15" fmla="*/ 623819 h 1999228"/>
              <a:gd name="connsiteX16" fmla="*/ 6420970 w 8021170"/>
              <a:gd name="connsiteY16" fmla="*/ 1531495 h 1999228"/>
              <a:gd name="connsiteX17" fmla="*/ 6817658 w 8021170"/>
              <a:gd name="connsiteY17" fmla="*/ 1538219 h 1999228"/>
              <a:gd name="connsiteX18" fmla="*/ 7261411 w 8021170"/>
              <a:gd name="connsiteY18" fmla="*/ 1827330 h 1999228"/>
              <a:gd name="connsiteX19" fmla="*/ 7644653 w 8021170"/>
              <a:gd name="connsiteY19" fmla="*/ 1981972 h 1999228"/>
              <a:gd name="connsiteX20" fmla="*/ 8021170 w 8021170"/>
              <a:gd name="connsiteY20" fmla="*/ 1988695 h 199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21170" h="1999228">
                <a:moveTo>
                  <a:pt x="0" y="1692860"/>
                </a:moveTo>
                <a:cubicBezTo>
                  <a:pt x="139513" y="1389180"/>
                  <a:pt x="279026" y="1085501"/>
                  <a:pt x="416858" y="933101"/>
                </a:cubicBezTo>
                <a:cubicBezTo>
                  <a:pt x="554690" y="780701"/>
                  <a:pt x="695885" y="880433"/>
                  <a:pt x="826994" y="778460"/>
                </a:cubicBezTo>
                <a:cubicBezTo>
                  <a:pt x="958103" y="676487"/>
                  <a:pt x="1070161" y="320139"/>
                  <a:pt x="1203511" y="321260"/>
                </a:cubicBezTo>
                <a:cubicBezTo>
                  <a:pt x="1336861" y="322380"/>
                  <a:pt x="1489262" y="684330"/>
                  <a:pt x="1627094" y="785183"/>
                </a:cubicBezTo>
                <a:cubicBezTo>
                  <a:pt x="1764926" y="886036"/>
                  <a:pt x="1897156" y="1002578"/>
                  <a:pt x="2030506" y="926378"/>
                </a:cubicBezTo>
                <a:cubicBezTo>
                  <a:pt x="2163856" y="850178"/>
                  <a:pt x="2296085" y="404183"/>
                  <a:pt x="2427194" y="327983"/>
                </a:cubicBezTo>
                <a:cubicBezTo>
                  <a:pt x="2558303" y="251783"/>
                  <a:pt x="2682688" y="392978"/>
                  <a:pt x="2817158" y="469178"/>
                </a:cubicBezTo>
                <a:cubicBezTo>
                  <a:pt x="2951628" y="545378"/>
                  <a:pt x="3099546" y="861383"/>
                  <a:pt x="3234017" y="785183"/>
                </a:cubicBezTo>
                <a:cubicBezTo>
                  <a:pt x="3368488" y="708983"/>
                  <a:pt x="3491753" y="90419"/>
                  <a:pt x="3623982" y="11978"/>
                </a:cubicBezTo>
                <a:cubicBezTo>
                  <a:pt x="3756212" y="-66463"/>
                  <a:pt x="3891803" y="264110"/>
                  <a:pt x="4027394" y="314536"/>
                </a:cubicBezTo>
                <a:cubicBezTo>
                  <a:pt x="4162985" y="364962"/>
                  <a:pt x="4437529" y="314536"/>
                  <a:pt x="4437529" y="314536"/>
                </a:cubicBezTo>
                <a:lnTo>
                  <a:pt x="4834217" y="314536"/>
                </a:lnTo>
                <a:cubicBezTo>
                  <a:pt x="4966446" y="315657"/>
                  <a:pt x="5097556" y="347033"/>
                  <a:pt x="5230906" y="321260"/>
                </a:cubicBezTo>
                <a:cubicBezTo>
                  <a:pt x="5364256" y="295486"/>
                  <a:pt x="5499847" y="109469"/>
                  <a:pt x="5634317" y="159895"/>
                </a:cubicBezTo>
                <a:cubicBezTo>
                  <a:pt x="5768787" y="210321"/>
                  <a:pt x="5906620" y="395219"/>
                  <a:pt x="6037729" y="623819"/>
                </a:cubicBezTo>
                <a:cubicBezTo>
                  <a:pt x="6168838" y="852419"/>
                  <a:pt x="6290982" y="1379095"/>
                  <a:pt x="6420970" y="1531495"/>
                </a:cubicBezTo>
                <a:cubicBezTo>
                  <a:pt x="6550958" y="1683895"/>
                  <a:pt x="6677585" y="1488913"/>
                  <a:pt x="6817658" y="1538219"/>
                </a:cubicBezTo>
                <a:cubicBezTo>
                  <a:pt x="6957731" y="1587525"/>
                  <a:pt x="7123579" y="1753371"/>
                  <a:pt x="7261411" y="1827330"/>
                </a:cubicBezTo>
                <a:cubicBezTo>
                  <a:pt x="7399243" y="1901289"/>
                  <a:pt x="7518027" y="1955078"/>
                  <a:pt x="7644653" y="1981972"/>
                </a:cubicBezTo>
                <a:cubicBezTo>
                  <a:pt x="7771280" y="2008866"/>
                  <a:pt x="7896225" y="1998780"/>
                  <a:pt x="8021170" y="1988695"/>
                </a:cubicBezTo>
              </a:path>
            </a:pathLst>
          </a:cu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defRPr/>
            </a:pPr>
            <a:endParaRPr lang="en-US" sz="2400">
              <a:solidFill>
                <a:srgbClr val="FFFFFF"/>
              </a:solidFill>
              <a:latin typeface="Calibri" panose="020F0502020204030204"/>
            </a:endParaRPr>
          </a:p>
        </p:txBody>
      </p:sp>
      <p:pic>
        <p:nvPicPr>
          <p:cNvPr id="7" name="Google Shape;389;p62">
            <a:extLst>
              <a:ext uri="{FF2B5EF4-FFF2-40B4-BE49-F238E27FC236}">
                <a16:creationId xmlns:a16="http://schemas.microsoft.com/office/drawing/2014/main" id="{C7EF01DA-C428-367A-5B63-AD166FE63F21}"/>
              </a:ext>
            </a:extLst>
          </p:cNvPr>
          <p:cNvPicPr preferRelativeResize="0"/>
          <p:nvPr/>
        </p:nvPicPr>
        <p:blipFill rotWithShape="1">
          <a:blip r:embed="rId5">
            <a:alphaModFix/>
          </a:blip>
          <a:srcRect l="-5937" t="-54268" r="-4218" b="-31328"/>
          <a:stretch/>
        </p:blipFill>
        <p:spPr>
          <a:xfrm>
            <a:off x="9822848" y="6318197"/>
            <a:ext cx="1880899" cy="365200"/>
          </a:xfrm>
          <a:prstGeom prst="rect">
            <a:avLst/>
          </a:prstGeom>
          <a:noFill/>
          <a:ln>
            <a:noFill/>
          </a:ln>
        </p:spPr>
      </p:pic>
    </p:spTree>
    <p:extLst>
      <p:ext uri="{BB962C8B-B14F-4D97-AF65-F5344CB8AC3E}">
        <p14:creationId xmlns:p14="http://schemas.microsoft.com/office/powerpoint/2010/main" val="270360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36C7FE-1679-929E-DFAC-47CFBA44CDB7}"/>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4" y="-13700"/>
            <a:ext cx="6140089" cy="6885399"/>
          </a:xfrm>
          <a:prstGeom prst="rect">
            <a:avLst/>
          </a:prstGeom>
        </p:spPr>
      </p:pic>
      <p:sp>
        <p:nvSpPr>
          <p:cNvPr id="5" name="Text Placeholder 4">
            <a:extLst>
              <a:ext uri="{FF2B5EF4-FFF2-40B4-BE49-F238E27FC236}">
                <a16:creationId xmlns:a16="http://schemas.microsoft.com/office/drawing/2014/main" id="{A69965FF-B0AF-3EA2-BA49-4B7FBF840770}"/>
              </a:ext>
            </a:extLst>
          </p:cNvPr>
          <p:cNvSpPr>
            <a:spLocks noGrp="1"/>
          </p:cNvSpPr>
          <p:nvPr>
            <p:ph type="body" sz="quarter" idx="18"/>
          </p:nvPr>
        </p:nvSpPr>
        <p:spPr>
          <a:xfrm>
            <a:off x="3828026" y="160060"/>
            <a:ext cx="8073673" cy="5528485"/>
          </a:xfrm>
        </p:spPr>
        <p:txBody>
          <a:bodyPr vert="horz" lIns="121920" tIns="60960" rIns="121920" bIns="60960" rtlCol="0" anchor="t">
            <a:noAutofit/>
          </a:bodyPr>
          <a:lstStyle/>
          <a:p>
            <a:pPr marL="0" indent="0">
              <a:buNone/>
              <a:tabLst>
                <a:tab pos="609555" algn="l"/>
              </a:tabLst>
              <a:defRPr/>
            </a:pPr>
            <a:r>
              <a:rPr lang="en-US" sz="4250" b="1">
                <a:solidFill>
                  <a:srgbClr val="003D73"/>
                </a:solidFill>
                <a:latin typeface="Montserrat"/>
              </a:rPr>
              <a:t>4X </a:t>
            </a:r>
            <a:r>
              <a:rPr lang="en-US" sz="2650">
                <a:solidFill>
                  <a:srgbClr val="003D73"/>
                </a:solidFill>
                <a:latin typeface="Montserrat"/>
              </a:rPr>
              <a:t>Transfer Opportunities </a:t>
            </a:r>
            <a:r>
              <a:rPr lang="en-US" sz="2650" b="1">
                <a:solidFill>
                  <a:srgbClr val="003D73"/>
                </a:solidFill>
                <a:latin typeface="Montserrat"/>
              </a:rPr>
              <a:t>10 to 20-Minutes</a:t>
            </a:r>
            <a:endParaRPr lang="en-US" sz="2650" b="1">
              <a:solidFill>
                <a:srgbClr val="003D73"/>
              </a:solidFill>
            </a:endParaRPr>
          </a:p>
        </p:txBody>
      </p:sp>
      <p:sp>
        <p:nvSpPr>
          <p:cNvPr id="2" name="Slide Number Placeholder 2">
            <a:extLst>
              <a:ext uri="{FF2B5EF4-FFF2-40B4-BE49-F238E27FC236}">
                <a16:creationId xmlns:a16="http://schemas.microsoft.com/office/drawing/2014/main" id="{6D8BE41F-446A-371A-E9AC-C486276C969A}"/>
              </a:ext>
            </a:extLst>
          </p:cNvPr>
          <p:cNvSpPr>
            <a:spLocks noGrp="1"/>
          </p:cNvSpPr>
          <p:nvPr>
            <p:ph type="sldNum" sz="quarter" idx="12"/>
          </p:nvPr>
        </p:nvSpPr>
        <p:spPr>
          <a:xfrm>
            <a:off x="9287933" y="6356352"/>
            <a:ext cx="2743200" cy="365125"/>
          </a:xfrm>
        </p:spPr>
        <p:txBody>
          <a:bodyPr/>
          <a:lstStyle/>
          <a:p>
            <a:pPr defTabSz="609555">
              <a:defRPr/>
            </a:pPr>
            <a:fld id="{9CD5EA8B-309C-AE4A-8280-05F991959E3E}" type="slidenum">
              <a:rPr lang="en-US"/>
              <a:pPr defTabSz="609555">
                <a:defRPr/>
              </a:pPr>
              <a:t>9</a:t>
            </a:fld>
            <a:endParaRPr lang="en-US"/>
          </a:p>
        </p:txBody>
      </p:sp>
      <p:pic>
        <p:nvPicPr>
          <p:cNvPr id="6" name="Picture 5">
            <a:extLst>
              <a:ext uri="{FF2B5EF4-FFF2-40B4-BE49-F238E27FC236}">
                <a16:creationId xmlns:a16="http://schemas.microsoft.com/office/drawing/2014/main" id="{5BAA1B0A-1AEF-7E35-D6EC-919D63C33FF5}"/>
              </a:ext>
            </a:extLst>
          </p:cNvPr>
          <p:cNvPicPr>
            <a:picLocks noChangeAspect="1"/>
          </p:cNvPicPr>
          <p:nvPr/>
        </p:nvPicPr>
        <p:blipFill>
          <a:blip r:embed="rId4"/>
          <a:stretch>
            <a:fillRect/>
          </a:stretch>
        </p:blipFill>
        <p:spPr>
          <a:xfrm>
            <a:off x="286363" y="5990684"/>
            <a:ext cx="2065316" cy="588736"/>
          </a:xfrm>
          <a:prstGeom prst="rect">
            <a:avLst/>
          </a:prstGeom>
        </p:spPr>
      </p:pic>
      <p:sp>
        <p:nvSpPr>
          <p:cNvPr id="11" name="Title 10">
            <a:extLst>
              <a:ext uri="{FF2B5EF4-FFF2-40B4-BE49-F238E27FC236}">
                <a16:creationId xmlns:a16="http://schemas.microsoft.com/office/drawing/2014/main" id="{26ACC04C-93C5-4F8C-7D4C-7BF148594C51}"/>
              </a:ext>
            </a:extLst>
          </p:cNvPr>
          <p:cNvSpPr>
            <a:spLocks noGrp="1"/>
          </p:cNvSpPr>
          <p:nvPr>
            <p:ph type="title"/>
          </p:nvPr>
        </p:nvSpPr>
        <p:spPr/>
        <p:txBody>
          <a:bodyPr/>
          <a:lstStyle/>
          <a:p>
            <a:r>
              <a:rPr lang="en-US" sz="3200"/>
              <a:t>Schedule Development</a:t>
            </a:r>
          </a:p>
        </p:txBody>
      </p:sp>
      <p:pic>
        <p:nvPicPr>
          <p:cNvPr id="7" name="Picture 6">
            <a:extLst>
              <a:ext uri="{FF2B5EF4-FFF2-40B4-BE49-F238E27FC236}">
                <a16:creationId xmlns:a16="http://schemas.microsoft.com/office/drawing/2014/main" id="{78E96D42-FF9F-5AF9-266B-E80D2616FC4F}"/>
              </a:ext>
            </a:extLst>
          </p:cNvPr>
          <p:cNvPicPr>
            <a:picLocks noChangeAspect="1"/>
          </p:cNvPicPr>
          <p:nvPr/>
        </p:nvPicPr>
        <p:blipFill rotWithShape="1">
          <a:blip r:embed="rId5"/>
          <a:srcRect b="14632"/>
          <a:stretch/>
        </p:blipFill>
        <p:spPr>
          <a:xfrm>
            <a:off x="566580" y="791901"/>
            <a:ext cx="11478581" cy="4555697"/>
          </a:xfrm>
          <a:prstGeom prst="rect">
            <a:avLst/>
          </a:prstGeom>
        </p:spPr>
      </p:pic>
      <p:grpSp>
        <p:nvGrpSpPr>
          <p:cNvPr id="16" name="Group 15">
            <a:extLst>
              <a:ext uri="{FF2B5EF4-FFF2-40B4-BE49-F238E27FC236}">
                <a16:creationId xmlns:a16="http://schemas.microsoft.com/office/drawing/2014/main" id="{C54210F8-4AB3-E945-FB4D-3EF41BDA1FC2}"/>
              </a:ext>
            </a:extLst>
          </p:cNvPr>
          <p:cNvGrpSpPr/>
          <p:nvPr/>
        </p:nvGrpSpPr>
        <p:grpSpPr>
          <a:xfrm>
            <a:off x="6677151" y="4708984"/>
            <a:ext cx="754132" cy="647560"/>
            <a:chOff x="5933229" y="2328914"/>
            <a:chExt cx="565599" cy="485670"/>
          </a:xfrm>
        </p:grpSpPr>
        <p:pic>
          <p:nvPicPr>
            <p:cNvPr id="13" name="Picture 12">
              <a:extLst>
                <a:ext uri="{FF2B5EF4-FFF2-40B4-BE49-F238E27FC236}">
                  <a16:creationId xmlns:a16="http://schemas.microsoft.com/office/drawing/2014/main" id="{E1642541-3F06-7095-D1F8-6154C171006C}"/>
                </a:ext>
              </a:extLst>
            </p:cNvPr>
            <p:cNvPicPr>
              <a:picLocks noChangeAspect="1"/>
            </p:cNvPicPr>
            <p:nvPr/>
          </p:nvPicPr>
          <p:blipFill rotWithShape="1">
            <a:blip r:embed="rId6"/>
            <a:srcRect r="51386"/>
            <a:stretch/>
          </p:blipFill>
          <p:spPr>
            <a:xfrm flipH="1">
              <a:off x="6271591" y="2347145"/>
              <a:ext cx="227237" cy="467439"/>
            </a:xfrm>
            <a:prstGeom prst="rect">
              <a:avLst/>
            </a:prstGeom>
          </p:spPr>
        </p:pic>
        <p:pic>
          <p:nvPicPr>
            <p:cNvPr id="14" name="Picture 2" descr="Transfer to Metro">
              <a:extLst>
                <a:ext uri="{FF2B5EF4-FFF2-40B4-BE49-F238E27FC236}">
                  <a16:creationId xmlns:a16="http://schemas.microsoft.com/office/drawing/2014/main" id="{64A5D491-CD86-62F1-A3BD-44E17AB12C3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000" t="35692" r="20186" b="38179"/>
            <a:stretch/>
          </p:blipFill>
          <p:spPr bwMode="auto">
            <a:xfrm>
              <a:off x="5933229" y="2328914"/>
              <a:ext cx="368300" cy="4856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D1CC648F-81D6-D7F6-DB01-FBC5E164F1B7}"/>
              </a:ext>
            </a:extLst>
          </p:cNvPr>
          <p:cNvGrpSpPr/>
          <p:nvPr/>
        </p:nvGrpSpPr>
        <p:grpSpPr>
          <a:xfrm>
            <a:off x="10805417" y="4708986"/>
            <a:ext cx="705151" cy="647559"/>
            <a:chOff x="6880317" y="2328915"/>
            <a:chExt cx="528863" cy="485669"/>
          </a:xfrm>
        </p:grpSpPr>
        <p:grpSp>
          <p:nvGrpSpPr>
            <p:cNvPr id="15" name="Group 14">
              <a:extLst>
                <a:ext uri="{FF2B5EF4-FFF2-40B4-BE49-F238E27FC236}">
                  <a16:creationId xmlns:a16="http://schemas.microsoft.com/office/drawing/2014/main" id="{E56164A7-44BF-A019-F007-3F1091ECE791}"/>
                </a:ext>
              </a:extLst>
            </p:cNvPr>
            <p:cNvGrpSpPr/>
            <p:nvPr/>
          </p:nvGrpSpPr>
          <p:grpSpPr>
            <a:xfrm>
              <a:off x="6880317" y="2328915"/>
              <a:ext cx="528863" cy="485669"/>
              <a:chOff x="6880317" y="2328915"/>
              <a:chExt cx="528863" cy="485669"/>
            </a:xfrm>
          </p:grpSpPr>
          <p:pic>
            <p:nvPicPr>
              <p:cNvPr id="10" name="Picture 9">
                <a:extLst>
                  <a:ext uri="{FF2B5EF4-FFF2-40B4-BE49-F238E27FC236}">
                    <a16:creationId xmlns:a16="http://schemas.microsoft.com/office/drawing/2014/main" id="{BF358665-33AD-0BE8-E2D7-10D832F8139C}"/>
                  </a:ext>
                </a:extLst>
              </p:cNvPr>
              <p:cNvPicPr>
                <a:picLocks noChangeAspect="1"/>
              </p:cNvPicPr>
              <p:nvPr/>
            </p:nvPicPr>
            <p:blipFill rotWithShape="1">
              <a:blip r:embed="rId6"/>
              <a:srcRect r="51386" b="24780"/>
              <a:stretch/>
            </p:blipFill>
            <p:spPr>
              <a:xfrm flipH="1">
                <a:off x="6880317" y="2347145"/>
                <a:ext cx="227237" cy="351605"/>
              </a:xfrm>
              <a:prstGeom prst="rect">
                <a:avLst/>
              </a:prstGeom>
            </p:spPr>
          </p:pic>
          <p:pic>
            <p:nvPicPr>
              <p:cNvPr id="12" name="Picture 2" descr="Transfer to Metro">
                <a:extLst>
                  <a:ext uri="{FF2B5EF4-FFF2-40B4-BE49-F238E27FC236}">
                    <a16:creationId xmlns:a16="http://schemas.microsoft.com/office/drawing/2014/main" id="{BD5F20D7-49DC-780B-5028-12806424DFB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000" t="35692" r="20186" b="38179"/>
              <a:stretch/>
            </p:blipFill>
            <p:spPr bwMode="auto">
              <a:xfrm>
                <a:off x="7040880" y="2328915"/>
                <a:ext cx="368300" cy="48566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6">
              <a:extLst>
                <a:ext uri="{FF2B5EF4-FFF2-40B4-BE49-F238E27FC236}">
                  <a16:creationId xmlns:a16="http://schemas.microsoft.com/office/drawing/2014/main" id="{4285EE07-5C73-E0CB-07A7-2ACAEE0ACEC8}"/>
                </a:ext>
              </a:extLst>
            </p:cNvPr>
            <p:cNvPicPr>
              <a:picLocks noChangeAspect="1"/>
            </p:cNvPicPr>
            <p:nvPr/>
          </p:nvPicPr>
          <p:blipFill rotWithShape="1">
            <a:blip r:embed="rId6"/>
            <a:srcRect t="76059" r="51386" b="-1"/>
            <a:stretch/>
          </p:blipFill>
          <p:spPr>
            <a:xfrm>
              <a:off x="6893093" y="2698750"/>
              <a:ext cx="227237" cy="111916"/>
            </a:xfrm>
            <a:prstGeom prst="rect">
              <a:avLst/>
            </a:prstGeom>
          </p:spPr>
        </p:pic>
      </p:grpSp>
      <p:sp>
        <p:nvSpPr>
          <p:cNvPr id="20" name="Arrow: Curved Up 19">
            <a:extLst>
              <a:ext uri="{FF2B5EF4-FFF2-40B4-BE49-F238E27FC236}">
                <a16:creationId xmlns:a16="http://schemas.microsoft.com/office/drawing/2014/main" id="{E36701A1-DEC1-D3E9-1DBE-04E9486B7297}"/>
              </a:ext>
            </a:extLst>
          </p:cNvPr>
          <p:cNvSpPr/>
          <p:nvPr/>
        </p:nvSpPr>
        <p:spPr>
          <a:xfrm rot="10800000" flipV="1">
            <a:off x="7134281" y="5413152"/>
            <a:ext cx="3885216" cy="92412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defRPr/>
            </a:pPr>
            <a:endParaRPr lang="en-US" sz="2400">
              <a:solidFill>
                <a:srgbClr val="003C73"/>
              </a:solidFill>
              <a:latin typeface="Montserrat" pitchFamily="2" charset="77"/>
            </a:endParaRPr>
          </a:p>
        </p:txBody>
      </p:sp>
      <p:sp>
        <p:nvSpPr>
          <p:cNvPr id="9" name="TextBox 8">
            <a:extLst>
              <a:ext uri="{FF2B5EF4-FFF2-40B4-BE49-F238E27FC236}">
                <a16:creationId xmlns:a16="http://schemas.microsoft.com/office/drawing/2014/main" id="{9B8929F7-731B-6DC8-586D-5794CF5D1652}"/>
              </a:ext>
            </a:extLst>
          </p:cNvPr>
          <p:cNvSpPr txBox="1"/>
          <p:nvPr/>
        </p:nvSpPr>
        <p:spPr>
          <a:xfrm>
            <a:off x="2226503" y="3091211"/>
            <a:ext cx="2423375" cy="41043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609555">
              <a:defRPr/>
            </a:pPr>
            <a:r>
              <a:rPr lang="en-US" sz="1867" b="1">
                <a:solidFill>
                  <a:srgbClr val="000000"/>
                </a:solidFill>
                <a:latin typeface="Calibri"/>
                <a:cs typeface="Calibri"/>
              </a:rPr>
              <a:t>67 connections</a:t>
            </a:r>
          </a:p>
        </p:txBody>
      </p:sp>
      <p:sp>
        <p:nvSpPr>
          <p:cNvPr id="3" name="TextBox 2">
            <a:extLst>
              <a:ext uri="{FF2B5EF4-FFF2-40B4-BE49-F238E27FC236}">
                <a16:creationId xmlns:a16="http://schemas.microsoft.com/office/drawing/2014/main" id="{346464A3-5EC1-4424-8FBF-BEE67F496F9E}"/>
              </a:ext>
            </a:extLst>
          </p:cNvPr>
          <p:cNvSpPr txBox="1"/>
          <p:nvPr/>
        </p:nvSpPr>
        <p:spPr>
          <a:xfrm>
            <a:off x="8150785" y="3091211"/>
            <a:ext cx="2423375" cy="41043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609555">
              <a:defRPr/>
            </a:pPr>
            <a:r>
              <a:rPr lang="en-US" sz="1850" b="1">
                <a:solidFill>
                  <a:srgbClr val="000000"/>
                </a:solidFill>
                <a:latin typeface="Calibri"/>
                <a:cs typeface="Calibri"/>
              </a:rPr>
              <a:t>200+ connections</a:t>
            </a:r>
          </a:p>
        </p:txBody>
      </p:sp>
      <p:sp>
        <p:nvSpPr>
          <p:cNvPr id="22" name="Rectangle 21">
            <a:extLst>
              <a:ext uri="{FF2B5EF4-FFF2-40B4-BE49-F238E27FC236}">
                <a16:creationId xmlns:a16="http://schemas.microsoft.com/office/drawing/2014/main" id="{78F76421-31E8-C5BA-C574-47F2299AA0B5}"/>
              </a:ext>
            </a:extLst>
          </p:cNvPr>
          <p:cNvSpPr/>
          <p:nvPr/>
        </p:nvSpPr>
        <p:spPr>
          <a:xfrm>
            <a:off x="2033992" y="895352"/>
            <a:ext cx="662181" cy="238125"/>
          </a:xfrm>
          <a:prstGeom prst="rect">
            <a:avLst/>
          </a:prstGeom>
          <a:solidFill>
            <a:srgbClr val="007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09555">
              <a:defRPr/>
            </a:pPr>
            <a:r>
              <a:rPr lang="en-US" sz="1600" b="1">
                <a:solidFill>
                  <a:srgbClr val="FFFFFF"/>
                </a:solidFill>
                <a:latin typeface="Calibri" panose="020F0502020204030204"/>
                <a:cs typeface="Segoe UI"/>
              </a:rPr>
              <a:t>2023</a:t>
            </a:r>
            <a:endParaRPr lang="en-US" sz="1600">
              <a:solidFill>
                <a:srgbClr val="FFFFFF"/>
              </a:solidFill>
              <a:latin typeface="Montserrat" pitchFamily="2" charset="77"/>
            </a:endParaRPr>
          </a:p>
        </p:txBody>
      </p:sp>
    </p:spTree>
    <p:extLst>
      <p:ext uri="{BB962C8B-B14F-4D97-AF65-F5344CB8AC3E}">
        <p14:creationId xmlns:p14="http://schemas.microsoft.com/office/powerpoint/2010/main" val="38333215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Metro 10 2022">
  <a:themeElements>
    <a:clrScheme name="Metro Oct 2022">
      <a:dk1>
        <a:srgbClr val="003C73"/>
      </a:dk1>
      <a:lt1>
        <a:srgbClr val="FFFFFF"/>
      </a:lt1>
      <a:dk2>
        <a:srgbClr val="0075DE"/>
      </a:dk2>
      <a:lt2>
        <a:srgbClr val="FEFFFF"/>
      </a:lt2>
      <a:accent1>
        <a:srgbClr val="003C73"/>
      </a:accent1>
      <a:accent2>
        <a:srgbClr val="0075C3"/>
      </a:accent2>
      <a:accent3>
        <a:srgbClr val="8EB9EF"/>
      </a:accent3>
      <a:accent4>
        <a:srgbClr val="C3E370"/>
      </a:accent4>
      <a:accent5>
        <a:srgbClr val="EBD700"/>
      </a:accent5>
      <a:accent6>
        <a:srgbClr val="979A9C"/>
      </a:accent6>
      <a:hlink>
        <a:srgbClr val="BCDC56"/>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a:latin typeface="Montserrat" pitchFamily="2"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a:spAutoFit/>
      </a:bodyPr>
      <a:lstStyle>
        <a:defPPr algn="l">
          <a:defRPr dirty="0">
            <a:latin typeface="Montserrat" pitchFamily="2" charset="77"/>
          </a:defRPr>
        </a:defPPr>
      </a:lstStyle>
    </a:txDef>
  </a:objectDefaults>
  <a:extraClrSchemeLst/>
  <a:extLst>
    <a:ext uri="{05A4C25C-085E-4340-85A3-A5531E510DB2}">
      <thm15:themeFamily xmlns:thm15="http://schemas.microsoft.com/office/thememl/2012/main" name="Template_199" id="{CA254CB0-1DED-F246-9C0F-A350A1401768}" vid="{718E079D-19FB-864A-8871-1507C45A0E9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1157</Words>
  <Application>Microsoft Office PowerPoint</Application>
  <PresentationFormat>Widescreen</PresentationFormat>
  <Paragraphs>168</Paragraphs>
  <Slides>19</Slides>
  <Notes>16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Arial</vt:lpstr>
      <vt:lpstr>Calibri</vt:lpstr>
      <vt:lpstr>Calibri Light</vt:lpstr>
      <vt:lpstr>Courier New</vt:lpstr>
      <vt:lpstr>Montserrat</vt:lpstr>
      <vt:lpstr>Montserrat Light</vt:lpstr>
      <vt:lpstr>Montserrat Medium</vt:lpstr>
      <vt:lpstr>Montserrat SemiBold</vt:lpstr>
      <vt:lpstr>Segoe UI</vt:lpstr>
      <vt:lpstr>Wingdings</vt:lpstr>
      <vt:lpstr>Office Theme</vt:lpstr>
      <vt:lpstr>7_Metro 10 2022</vt:lpstr>
      <vt:lpstr>Metrolink Update</vt:lpstr>
      <vt:lpstr>Metrolink System</vt:lpstr>
      <vt:lpstr>PowerPoint Presentation</vt:lpstr>
      <vt:lpstr>PowerPoint Presentation</vt:lpstr>
      <vt:lpstr>PowerPoint Presentation</vt:lpstr>
      <vt:lpstr>PowerPoint Presentation</vt:lpstr>
      <vt:lpstr>New Optimized Schedule</vt:lpstr>
      <vt:lpstr>Schedule Development</vt:lpstr>
      <vt:lpstr>Schedule Development</vt:lpstr>
      <vt:lpstr>PowerPoint Presentation</vt:lpstr>
      <vt:lpstr>PowerPoint Presentation</vt:lpstr>
      <vt:lpstr>PowerPoint Presentation</vt:lpstr>
      <vt:lpstr>VCL Initiatives</vt:lpstr>
      <vt:lpstr>Codeshare Program</vt:lpstr>
      <vt:lpstr>Santa Barbara  Service Expansion </vt:lpstr>
      <vt:lpstr>2028 Olympic &amp; Paralympic Games  </vt:lpstr>
      <vt:lpstr>Olympic Venues​</vt:lpstr>
      <vt:lpstr>Olympics Service Levels</vt:lpstr>
      <vt:lpstr>Thank you.</vt:lpstr>
    </vt:vector>
  </TitlesOfParts>
  <Company>Southern California Regional Rail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Metrolink Update</dc:title>
  <dc:creator>Denecke, Anna</dc:creator>
  <cp:lastModifiedBy>Lopez, Jackie</cp:lastModifiedBy>
  <cp:revision>3</cp:revision>
  <dcterms:created xsi:type="dcterms:W3CDTF">2024-08-28T21:06:03Z</dcterms:created>
  <dcterms:modified xsi:type="dcterms:W3CDTF">2024-09-04T04:59:05Z</dcterms:modified>
</cp:coreProperties>
</file>