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415" r:id="rId5"/>
    <p:sldId id="419" r:id="rId6"/>
    <p:sldId id="422" r:id="rId7"/>
    <p:sldId id="423" r:id="rId8"/>
    <p:sldId id="42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92A076-C1BA-43BE-B745-C14B2CEB65C6}" v="1" dt="2024-02-26T23:15:33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DeHaan" userId="c1dcab3b-58dd-4c2c-80a8-9c5ab4923c85" providerId="ADAL" clId="{F3469BF7-16A9-493C-8FA9-9FA053840D27}"/>
    <pc:docChg chg="undo custSel addSld delSld modSld">
      <pc:chgData name="Peter DeHaan" userId="c1dcab3b-58dd-4c2c-80a8-9c5ab4923c85" providerId="ADAL" clId="{F3469BF7-16A9-493C-8FA9-9FA053840D27}" dt="2024-02-24T00:24:41.758" v="391" actId="6549"/>
      <pc:docMkLst>
        <pc:docMk/>
      </pc:docMkLst>
      <pc:sldChg chg="addSp delSp modSp mod">
        <pc:chgData name="Peter DeHaan" userId="c1dcab3b-58dd-4c2c-80a8-9c5ab4923c85" providerId="ADAL" clId="{F3469BF7-16A9-493C-8FA9-9FA053840D27}" dt="2024-02-24T00:07:05.444" v="14" actId="20577"/>
        <pc:sldMkLst>
          <pc:docMk/>
          <pc:sldMk cId="2224717224" sldId="415"/>
        </pc:sldMkLst>
        <pc:spChg chg="mod">
          <ac:chgData name="Peter DeHaan" userId="c1dcab3b-58dd-4c2c-80a8-9c5ab4923c85" providerId="ADAL" clId="{F3469BF7-16A9-493C-8FA9-9FA053840D27}" dt="2024-02-24T00:07:05.444" v="14" actId="20577"/>
          <ac:spMkLst>
            <pc:docMk/>
            <pc:sldMk cId="2224717224" sldId="415"/>
            <ac:spMk id="3" creationId="{00000000-0000-0000-0000-000000000000}"/>
          </ac:spMkLst>
        </pc:spChg>
        <pc:spChg chg="add mod">
          <ac:chgData name="Peter DeHaan" userId="c1dcab3b-58dd-4c2c-80a8-9c5ab4923c85" providerId="ADAL" clId="{F3469BF7-16A9-493C-8FA9-9FA053840D27}" dt="2024-02-24T00:05:28.981" v="5" actId="14100"/>
          <ac:spMkLst>
            <pc:docMk/>
            <pc:sldMk cId="2224717224" sldId="415"/>
            <ac:spMk id="6" creationId="{FCFAF2B3-7234-085D-C528-9EFA7AF4FD30}"/>
          </ac:spMkLst>
        </pc:spChg>
        <pc:graphicFrameChg chg="del">
          <ac:chgData name="Peter DeHaan" userId="c1dcab3b-58dd-4c2c-80a8-9c5ab4923c85" providerId="ADAL" clId="{F3469BF7-16A9-493C-8FA9-9FA053840D27}" dt="2024-02-24T00:04:57.379" v="1" actId="478"/>
          <ac:graphicFrameMkLst>
            <pc:docMk/>
            <pc:sldMk cId="2224717224" sldId="415"/>
            <ac:graphicFrameMk id="4" creationId="{7181A236-892C-5548-4EE5-6EEF85E79525}"/>
          </ac:graphicFrameMkLst>
        </pc:graphicFrameChg>
      </pc:sldChg>
      <pc:sldChg chg="addSp delSp modSp mod">
        <pc:chgData name="Peter DeHaan" userId="c1dcab3b-58dd-4c2c-80a8-9c5ab4923c85" providerId="ADAL" clId="{F3469BF7-16A9-493C-8FA9-9FA053840D27}" dt="2024-02-24T00:18:12.373" v="332" actId="255"/>
        <pc:sldMkLst>
          <pc:docMk/>
          <pc:sldMk cId="147008265" sldId="419"/>
        </pc:sldMkLst>
        <pc:spChg chg="add mod">
          <ac:chgData name="Peter DeHaan" userId="c1dcab3b-58dd-4c2c-80a8-9c5ab4923c85" providerId="ADAL" clId="{F3469BF7-16A9-493C-8FA9-9FA053840D27}" dt="2024-02-24T00:18:12.373" v="332" actId="255"/>
          <ac:spMkLst>
            <pc:docMk/>
            <pc:sldMk cId="147008265" sldId="419"/>
            <ac:spMk id="5" creationId="{A54F2A27-CC2E-3F9A-69CF-7D9F46068DB3}"/>
          </ac:spMkLst>
        </pc:spChg>
        <pc:spChg chg="mod">
          <ac:chgData name="Peter DeHaan" userId="c1dcab3b-58dd-4c2c-80a8-9c5ab4923c85" providerId="ADAL" clId="{F3469BF7-16A9-493C-8FA9-9FA053840D27}" dt="2024-02-24T00:06:39.873" v="10" actId="1076"/>
          <ac:spMkLst>
            <pc:docMk/>
            <pc:sldMk cId="147008265" sldId="419"/>
            <ac:spMk id="7" creationId="{46864945-35C3-57FA-0F9D-E6A9EA8BE74C}"/>
          </ac:spMkLst>
        </pc:spChg>
        <pc:spChg chg="del">
          <ac:chgData name="Peter DeHaan" userId="c1dcab3b-58dd-4c2c-80a8-9c5ab4923c85" providerId="ADAL" clId="{F3469BF7-16A9-493C-8FA9-9FA053840D27}" dt="2024-02-24T00:07:14.958" v="16" actId="478"/>
          <ac:spMkLst>
            <pc:docMk/>
            <pc:sldMk cId="147008265" sldId="419"/>
            <ac:spMk id="11" creationId="{B96D2D71-130F-E8F1-B87E-9EB5FCEE12CA}"/>
          </ac:spMkLst>
        </pc:spChg>
        <pc:picChg chg="del mod">
          <ac:chgData name="Peter DeHaan" userId="c1dcab3b-58dd-4c2c-80a8-9c5ab4923c85" providerId="ADAL" clId="{F3469BF7-16A9-493C-8FA9-9FA053840D27}" dt="2024-02-24T00:07:12.873" v="15" actId="478"/>
          <ac:picMkLst>
            <pc:docMk/>
            <pc:sldMk cId="147008265" sldId="419"/>
            <ac:picMk id="9" creationId="{FFD582AF-DE67-2B21-B4B9-402C4F621546}"/>
          </ac:picMkLst>
        </pc:picChg>
      </pc:sldChg>
      <pc:sldChg chg="del">
        <pc:chgData name="Peter DeHaan" userId="c1dcab3b-58dd-4c2c-80a8-9c5ab4923c85" providerId="ADAL" clId="{F3469BF7-16A9-493C-8FA9-9FA053840D27}" dt="2024-02-24T00:17:46.825" v="330" actId="47"/>
        <pc:sldMkLst>
          <pc:docMk/>
          <pc:sldMk cId="1377335370" sldId="421"/>
        </pc:sldMkLst>
      </pc:sldChg>
      <pc:sldChg chg="new del">
        <pc:chgData name="Peter DeHaan" userId="c1dcab3b-58dd-4c2c-80a8-9c5ab4923c85" providerId="ADAL" clId="{F3469BF7-16A9-493C-8FA9-9FA053840D27}" dt="2024-02-24T00:08:07.592" v="22" actId="47"/>
        <pc:sldMkLst>
          <pc:docMk/>
          <pc:sldMk cId="2261131257" sldId="422"/>
        </pc:sldMkLst>
      </pc:sldChg>
      <pc:sldChg chg="addSp delSp modSp add mod">
        <pc:chgData name="Peter DeHaan" userId="c1dcab3b-58dd-4c2c-80a8-9c5ab4923c85" providerId="ADAL" clId="{F3469BF7-16A9-493C-8FA9-9FA053840D27}" dt="2024-02-24T00:24:41.758" v="391" actId="6549"/>
        <pc:sldMkLst>
          <pc:docMk/>
          <pc:sldMk cId="3377135279" sldId="422"/>
        </pc:sldMkLst>
        <pc:spChg chg="del mod">
          <ac:chgData name="Peter DeHaan" userId="c1dcab3b-58dd-4c2c-80a8-9c5ab4923c85" providerId="ADAL" clId="{F3469BF7-16A9-493C-8FA9-9FA053840D27}" dt="2024-02-24T00:11:19.589" v="213"/>
          <ac:spMkLst>
            <pc:docMk/>
            <pc:sldMk cId="3377135279" sldId="422"/>
            <ac:spMk id="5" creationId="{61026900-02E3-7ABB-06D7-C335C1EA454B}"/>
          </ac:spMkLst>
        </pc:spChg>
        <pc:spChg chg="mod">
          <ac:chgData name="Peter DeHaan" userId="c1dcab3b-58dd-4c2c-80a8-9c5ab4923c85" providerId="ADAL" clId="{F3469BF7-16A9-493C-8FA9-9FA053840D27}" dt="2024-02-24T00:10:58.991" v="208" actId="20577"/>
          <ac:spMkLst>
            <pc:docMk/>
            <pc:sldMk cId="3377135279" sldId="422"/>
            <ac:spMk id="7" creationId="{6AB30205-0D57-92FA-8119-04298236972B}"/>
          </ac:spMkLst>
        </pc:spChg>
        <pc:graphicFrameChg chg="add mod modGraphic">
          <ac:chgData name="Peter DeHaan" userId="c1dcab3b-58dd-4c2c-80a8-9c5ab4923c85" providerId="ADAL" clId="{F3469BF7-16A9-493C-8FA9-9FA053840D27}" dt="2024-02-24T00:24:41.758" v="391" actId="6549"/>
          <ac:graphicFrameMkLst>
            <pc:docMk/>
            <pc:sldMk cId="3377135279" sldId="422"/>
            <ac:graphicFrameMk id="4" creationId="{4CC1D004-4723-53F8-171F-7E8D51994FB2}"/>
          </ac:graphicFrameMkLst>
        </pc:graphicFrameChg>
      </pc:sldChg>
      <pc:sldChg chg="new del">
        <pc:chgData name="Peter DeHaan" userId="c1dcab3b-58dd-4c2c-80a8-9c5ab4923c85" providerId="ADAL" clId="{F3469BF7-16A9-493C-8FA9-9FA053840D27}" dt="2024-02-24T00:08:08.977" v="23" actId="47"/>
        <pc:sldMkLst>
          <pc:docMk/>
          <pc:sldMk cId="2545379500" sldId="423"/>
        </pc:sldMkLst>
      </pc:sldChg>
      <pc:sldChg chg="addSp delSp modSp add mod">
        <pc:chgData name="Peter DeHaan" userId="c1dcab3b-58dd-4c2c-80a8-9c5ab4923c85" providerId="ADAL" clId="{F3469BF7-16A9-493C-8FA9-9FA053840D27}" dt="2024-02-24T00:22:58.347" v="367" actId="1076"/>
        <pc:sldMkLst>
          <pc:docMk/>
          <pc:sldMk cId="4201026232" sldId="423"/>
        </pc:sldMkLst>
        <pc:spChg chg="del mod">
          <ac:chgData name="Peter DeHaan" userId="c1dcab3b-58dd-4c2c-80a8-9c5ab4923c85" providerId="ADAL" clId="{F3469BF7-16A9-493C-8FA9-9FA053840D27}" dt="2024-02-24T00:19:18.591" v="335"/>
          <ac:spMkLst>
            <pc:docMk/>
            <pc:sldMk cId="4201026232" sldId="423"/>
            <ac:spMk id="5" creationId="{146A7E02-8060-3360-B330-CF2BB1494979}"/>
          </ac:spMkLst>
        </pc:spChg>
        <pc:spChg chg="mod">
          <ac:chgData name="Peter DeHaan" userId="c1dcab3b-58dd-4c2c-80a8-9c5ab4923c85" providerId="ADAL" clId="{F3469BF7-16A9-493C-8FA9-9FA053840D27}" dt="2024-02-24T00:17:08.609" v="329" actId="20577"/>
          <ac:spMkLst>
            <pc:docMk/>
            <pc:sldMk cId="4201026232" sldId="423"/>
            <ac:spMk id="7" creationId="{91AF37E7-A6F3-6931-9E3D-90627D9F4103}"/>
          </ac:spMkLst>
        </pc:spChg>
        <pc:spChg chg="add mod">
          <ac:chgData name="Peter DeHaan" userId="c1dcab3b-58dd-4c2c-80a8-9c5ab4923c85" providerId="ADAL" clId="{F3469BF7-16A9-493C-8FA9-9FA053840D27}" dt="2024-02-24T00:22:46.308" v="366" actId="108"/>
          <ac:spMkLst>
            <pc:docMk/>
            <pc:sldMk cId="4201026232" sldId="423"/>
            <ac:spMk id="8" creationId="{66292EA6-EC92-3B0F-54FF-7E41C6035460}"/>
          </ac:spMkLst>
        </pc:spChg>
        <pc:graphicFrameChg chg="add mod modGraphic">
          <ac:chgData name="Peter DeHaan" userId="c1dcab3b-58dd-4c2c-80a8-9c5ab4923c85" providerId="ADAL" clId="{F3469BF7-16A9-493C-8FA9-9FA053840D27}" dt="2024-02-24T00:22:58.347" v="367" actId="1076"/>
          <ac:graphicFrameMkLst>
            <pc:docMk/>
            <pc:sldMk cId="4201026232" sldId="423"/>
            <ac:graphicFrameMk id="4" creationId="{589171F2-A629-7E27-CBE0-78087A59E44D}"/>
          </ac:graphicFrameMkLst>
        </pc:graphicFrameChg>
      </pc:sldChg>
    </pc:docChg>
  </pc:docChgLst>
  <pc:docChgLst>
    <pc:chgData name="Peter DeHaan" userId="c1dcab3b-58dd-4c2c-80a8-9c5ab4923c85" providerId="ADAL" clId="{A792A076-C1BA-43BE-B745-C14B2CEB65C6}"/>
    <pc:docChg chg="undo custSel addSld modSld">
      <pc:chgData name="Peter DeHaan" userId="c1dcab3b-58dd-4c2c-80a8-9c5ab4923c85" providerId="ADAL" clId="{A792A076-C1BA-43BE-B745-C14B2CEB65C6}" dt="2024-02-26T23:23:03.664" v="1327" actId="20577"/>
      <pc:docMkLst>
        <pc:docMk/>
      </pc:docMkLst>
      <pc:sldChg chg="modSp mod">
        <pc:chgData name="Peter DeHaan" userId="c1dcab3b-58dd-4c2c-80a8-9c5ab4923c85" providerId="ADAL" clId="{A792A076-C1BA-43BE-B745-C14B2CEB65C6}" dt="2024-02-26T23:03:51.664" v="450" actId="6549"/>
        <pc:sldMkLst>
          <pc:docMk/>
          <pc:sldMk cId="2224717224" sldId="415"/>
        </pc:sldMkLst>
        <pc:spChg chg="mod">
          <ac:chgData name="Peter DeHaan" userId="c1dcab3b-58dd-4c2c-80a8-9c5ab4923c85" providerId="ADAL" clId="{A792A076-C1BA-43BE-B745-C14B2CEB65C6}" dt="2024-02-26T23:03:51.664" v="450" actId="6549"/>
          <ac:spMkLst>
            <pc:docMk/>
            <pc:sldMk cId="2224717224" sldId="415"/>
            <ac:spMk id="6" creationId="{FCFAF2B3-7234-085D-C528-9EFA7AF4FD30}"/>
          </ac:spMkLst>
        </pc:spChg>
      </pc:sldChg>
      <pc:sldChg chg="addSp delSp modSp mod">
        <pc:chgData name="Peter DeHaan" userId="c1dcab3b-58dd-4c2c-80a8-9c5ab4923c85" providerId="ADAL" clId="{A792A076-C1BA-43BE-B745-C14B2CEB65C6}" dt="2024-02-26T23:13:43.090" v="848" actId="20577"/>
        <pc:sldMkLst>
          <pc:docMk/>
          <pc:sldMk cId="147008265" sldId="419"/>
        </pc:sldMkLst>
        <pc:spChg chg="mod">
          <ac:chgData name="Peter DeHaan" userId="c1dcab3b-58dd-4c2c-80a8-9c5ab4923c85" providerId="ADAL" clId="{A792A076-C1BA-43BE-B745-C14B2CEB65C6}" dt="2024-02-26T23:13:43.090" v="848" actId="20577"/>
          <ac:spMkLst>
            <pc:docMk/>
            <pc:sldMk cId="147008265" sldId="419"/>
            <ac:spMk id="5" creationId="{A54F2A27-CC2E-3F9A-69CF-7D9F46068DB3}"/>
          </ac:spMkLst>
        </pc:spChg>
        <pc:spChg chg="add mod">
          <ac:chgData name="Peter DeHaan" userId="c1dcab3b-58dd-4c2c-80a8-9c5ab4923c85" providerId="ADAL" clId="{A792A076-C1BA-43BE-B745-C14B2CEB65C6}" dt="2024-02-26T23:13:30.130" v="846" actId="1076"/>
          <ac:spMkLst>
            <pc:docMk/>
            <pc:sldMk cId="147008265" sldId="419"/>
            <ac:spMk id="8" creationId="{2EA180B6-544C-AAE4-61E9-38455DE9D36A}"/>
          </ac:spMkLst>
        </pc:spChg>
        <pc:cxnChg chg="add del">
          <ac:chgData name="Peter DeHaan" userId="c1dcab3b-58dd-4c2c-80a8-9c5ab4923c85" providerId="ADAL" clId="{A792A076-C1BA-43BE-B745-C14B2CEB65C6}" dt="2024-02-26T23:11:17.416" v="710" actId="11529"/>
          <ac:cxnSpMkLst>
            <pc:docMk/>
            <pc:sldMk cId="147008265" sldId="419"/>
            <ac:cxnSpMk id="6" creationId="{089FE706-C387-4E41-AE2B-AC7AE4D59572}"/>
          </ac:cxnSpMkLst>
        </pc:cxnChg>
      </pc:sldChg>
      <pc:sldChg chg="modSp mod">
        <pc:chgData name="Peter DeHaan" userId="c1dcab3b-58dd-4c2c-80a8-9c5ab4923c85" providerId="ADAL" clId="{A792A076-C1BA-43BE-B745-C14B2CEB65C6}" dt="2024-02-26T22:51:51.472" v="122" actId="20577"/>
        <pc:sldMkLst>
          <pc:docMk/>
          <pc:sldMk cId="3377135279" sldId="422"/>
        </pc:sldMkLst>
        <pc:graphicFrameChg chg="modGraphic">
          <ac:chgData name="Peter DeHaan" userId="c1dcab3b-58dd-4c2c-80a8-9c5ab4923c85" providerId="ADAL" clId="{A792A076-C1BA-43BE-B745-C14B2CEB65C6}" dt="2024-02-26T22:51:51.472" v="122" actId="20577"/>
          <ac:graphicFrameMkLst>
            <pc:docMk/>
            <pc:sldMk cId="3377135279" sldId="422"/>
            <ac:graphicFrameMk id="4" creationId="{4CC1D004-4723-53F8-171F-7E8D51994FB2}"/>
          </ac:graphicFrameMkLst>
        </pc:graphicFrameChg>
      </pc:sldChg>
      <pc:sldChg chg="modSp mod">
        <pc:chgData name="Peter DeHaan" userId="c1dcab3b-58dd-4c2c-80a8-9c5ab4923c85" providerId="ADAL" clId="{A792A076-C1BA-43BE-B745-C14B2CEB65C6}" dt="2024-02-26T23:15:13.779" v="992" actId="20577"/>
        <pc:sldMkLst>
          <pc:docMk/>
          <pc:sldMk cId="4201026232" sldId="423"/>
        </pc:sldMkLst>
        <pc:spChg chg="mod">
          <ac:chgData name="Peter DeHaan" userId="c1dcab3b-58dd-4c2c-80a8-9c5ab4923c85" providerId="ADAL" clId="{A792A076-C1BA-43BE-B745-C14B2CEB65C6}" dt="2024-02-26T23:15:13.779" v="992" actId="20577"/>
          <ac:spMkLst>
            <pc:docMk/>
            <pc:sldMk cId="4201026232" sldId="423"/>
            <ac:spMk id="8" creationId="{66292EA6-EC92-3B0F-54FF-7E41C6035460}"/>
          </ac:spMkLst>
        </pc:spChg>
      </pc:sldChg>
      <pc:sldChg chg="addSp delSp modSp add mod">
        <pc:chgData name="Peter DeHaan" userId="c1dcab3b-58dd-4c2c-80a8-9c5ab4923c85" providerId="ADAL" clId="{A792A076-C1BA-43BE-B745-C14B2CEB65C6}" dt="2024-02-26T23:23:03.664" v="1327" actId="20577"/>
        <pc:sldMkLst>
          <pc:docMk/>
          <pc:sldMk cId="509148561" sldId="424"/>
        </pc:sldMkLst>
        <pc:spChg chg="mod">
          <ac:chgData name="Peter DeHaan" userId="c1dcab3b-58dd-4c2c-80a8-9c5ab4923c85" providerId="ADAL" clId="{A792A076-C1BA-43BE-B745-C14B2CEB65C6}" dt="2024-02-26T23:23:03.664" v="1327" actId="20577"/>
          <ac:spMkLst>
            <pc:docMk/>
            <pc:sldMk cId="509148561" sldId="424"/>
            <ac:spMk id="5" creationId="{1324C878-8709-39CB-1A23-FDE6A5E1E7DA}"/>
          </ac:spMkLst>
        </pc:spChg>
        <pc:spChg chg="mod">
          <ac:chgData name="Peter DeHaan" userId="c1dcab3b-58dd-4c2c-80a8-9c5ab4923c85" providerId="ADAL" clId="{A792A076-C1BA-43BE-B745-C14B2CEB65C6}" dt="2024-02-26T23:15:49.411" v="1072" actId="20577"/>
          <ac:spMkLst>
            <pc:docMk/>
            <pc:sldMk cId="509148561" sldId="424"/>
            <ac:spMk id="7" creationId="{8FB345E2-064E-AF6A-65C1-A144ACF92B0B}"/>
          </ac:spMkLst>
        </pc:spChg>
        <pc:spChg chg="add del mod">
          <ac:chgData name="Peter DeHaan" userId="c1dcab3b-58dd-4c2c-80a8-9c5ab4923c85" providerId="ADAL" clId="{A792A076-C1BA-43BE-B745-C14B2CEB65C6}" dt="2024-02-26T23:21:36.992" v="1191" actId="478"/>
          <ac:spMkLst>
            <pc:docMk/>
            <pc:sldMk cId="509148561" sldId="424"/>
            <ac:spMk id="8" creationId="{F873AFE3-FF1B-821C-B4BA-D32D66762E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7BF78-5315-6DE6-4619-D1D267114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195F02-F580-51F2-A246-9761B360D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9EB8C-6DF8-01CF-7B7D-74573546D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884D8-E5F7-474D-BE4E-3F0F0EF4594F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24732-2FDB-6DE5-64C6-471B52E61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AE83D-58ED-58AC-0A6D-3F5B7AF13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AAB5-C00E-4539-BF23-70E6EF35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2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A9CAD-FD07-3C82-31E4-F1DB20840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131DFA-614C-981F-75E3-01DE27350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3B6EE-772E-28CF-BD57-7E9904EC2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884D8-E5F7-474D-BE4E-3F0F0EF4594F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09265-D5B6-4B50-6BDB-6E60CEBDA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A7EFC-2097-D499-C9F3-5C696366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AAB5-C00E-4539-BF23-70E6EF35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4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9E8AEE-3AD5-AE1F-7494-BE7E309FB0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C2F1E-40E1-8398-6644-AF78CF440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F9A15-B9B2-6278-1186-5A2E82F9C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884D8-E5F7-474D-BE4E-3F0F0EF4594F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4681F-5256-6893-6653-76013A27B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5E334-77BF-9295-F634-CCACF5BE2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AAB5-C00E-4539-BF23-70E6EF35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7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8C6AC-1F80-50DE-8DA3-951E37893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5AABA-3186-2C16-A86D-F8F2ECA67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84D87-65E1-608A-E7FA-0D5AA7BDB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884D8-E5F7-474D-BE4E-3F0F0EF4594F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D605A-8800-6E3C-B460-2A8BACC0E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5945E-9302-A0E5-B27D-35EF1DC0A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AAB5-C00E-4539-BF23-70E6EF35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7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DB308-7B22-4C9A-9294-7A057B40D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2567E-2EE2-8FCE-766C-578E97567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7924E-629D-9598-18AA-EB844B726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884D8-E5F7-474D-BE4E-3F0F0EF4594F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B3A02-2843-E76A-96EC-07FC1BDB3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029FA-1508-993E-B131-4414553A6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AAB5-C00E-4539-BF23-70E6EF35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01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DB423-6AD1-BBBF-7E24-540A9B004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028A9-D29B-6F77-C4B0-4D35F5C41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6E596-5580-7BDE-A286-9207468A8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30993-F61F-2998-A7B4-B038D56BD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884D8-E5F7-474D-BE4E-3F0F0EF4594F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9CA604-DE50-C3D3-5DDB-957293624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2E86A3-6779-21E8-40CC-1335AA318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AAB5-C00E-4539-BF23-70E6EF35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D5152-8B29-0537-8B4D-E9D59CBF3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E40D6-61CD-A063-9C06-BBBAAA23C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843310-7DE8-4E23-71AA-0AA556B7C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0B3340-6530-7987-4A3E-1A2F2CF829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61AC70-684D-3976-BA2F-75C5D52928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662DBA-B8EE-5E97-B526-82F4A384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884D8-E5F7-474D-BE4E-3F0F0EF4594F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B8FB7-8534-7FF5-BD96-58A34A38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ACA42B-5DDD-D2E3-17D8-1348016D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AAB5-C00E-4539-BF23-70E6EF35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0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D080D-2F88-E59B-26CA-BF112A546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7F5EA5-5EAF-326F-CCBF-F7644711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884D8-E5F7-474D-BE4E-3F0F0EF4594F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46056F-1805-2842-E524-66B87A71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775C4-932B-86F9-FC40-81CFBA465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AAB5-C00E-4539-BF23-70E6EF35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3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06CE2D-AF24-85BD-293F-73FF6AA0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884D8-E5F7-474D-BE4E-3F0F0EF4594F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B0E24A-EDCC-B5DA-03B2-7F8B0CF4B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FD563-C918-2D75-BEA8-F5BB37BDF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AAB5-C00E-4539-BF23-70E6EF35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C8182-207B-25C0-0F3F-497F5C2ED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EEB55-E32D-532B-9BDC-EFA000DFF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97CAE-A39E-A0F8-4BC2-8288ABA99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56F3D-EA93-6553-6295-51D3D0EB9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884D8-E5F7-474D-BE4E-3F0F0EF4594F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69DFCF-43BE-815C-4A2A-67B1CC651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6C07C-7844-4168-2C5D-9CE18A350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AAB5-C00E-4539-BF23-70E6EF35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2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02571-A9EC-386E-BD1A-F9EE70115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A98A36-DA93-F07A-80F6-D2A2FBE8C4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80DAD-3573-72D6-DA10-DD06715C3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E6DAAC-00F1-5087-38AB-9747D42E9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884D8-E5F7-474D-BE4E-3F0F0EF4594F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6F297-9B99-C402-D51F-C95A9B8EC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6AD48-A463-F82B-16E2-1934A9D74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AAB5-C00E-4539-BF23-70E6EF35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76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07EB5-CAF1-E1B8-2252-6D28166C4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32599-0DFA-7E35-9487-197D903D2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06405-F318-4B69-6719-04F3A4DF2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884D8-E5F7-474D-BE4E-3F0F0EF4594F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B95F2-84FE-8C16-8A52-C1E364E5C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10945-3A45-6F42-1BEB-A600BD76D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1AAB5-C00E-4539-BF23-70E6EF35E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1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316096"/>
            <a:ext cx="12191999" cy="4616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SCAG CALL FOR PROJECTS PROCESS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159957" y="284286"/>
            <a:ext cx="1061007" cy="6483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FAF2B3-7234-085D-C528-9EFA7AF4FD30}"/>
              </a:ext>
            </a:extLst>
          </p:cNvPr>
          <p:cNvSpPr txBox="1"/>
          <p:nvPr/>
        </p:nvSpPr>
        <p:spPr>
          <a:xfrm>
            <a:off x="516835" y="1338427"/>
            <a:ext cx="10926417" cy="3904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Implemented at direction of federal agencies based on federal law regarding role of Metropolitan Transportation Organizations.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Applies to CMAQ, STP and the new Carbon Reduction Program.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Eliminates county-level apportionments in multi-county regions such as SCAG.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 agencies specifically requiring regionwide competitive selection.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SCAG, projects to be recommended only by the county transportation commissions.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SCAG can now decline to fund based on </a:t>
            </a:r>
            <a:r>
              <a:rPr lang="en-US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its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competitive project scoring.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717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316096"/>
            <a:ext cx="12191999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endParaRPr lang="en-US" sz="2000" b="1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185357" y="104509"/>
            <a:ext cx="1061007" cy="6483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6864945-35C3-57FA-0F9D-E6A9EA8BE74C}"/>
              </a:ext>
            </a:extLst>
          </p:cNvPr>
          <p:cNvSpPr txBox="1"/>
          <p:nvPr/>
        </p:nvSpPr>
        <p:spPr>
          <a:xfrm>
            <a:off x="2043712" y="340610"/>
            <a:ext cx="7860047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SCAG’S FIRST CYCLE THIS YEAR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4F2A27-CC2E-3F9A-69CF-7D9F46068DB3}"/>
              </a:ext>
            </a:extLst>
          </p:cNvPr>
          <p:cNvSpPr txBox="1"/>
          <p:nvPr/>
        </p:nvSpPr>
        <p:spPr>
          <a:xfrm>
            <a:off x="400878" y="1262772"/>
            <a:ext cx="1139024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Relatively small amount available, since most of the upcoming funds already programmed under old process.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 timeline:  Applications due March 29</a:t>
            </a:r>
            <a:r>
              <a:rPr lang="en-US" kern="1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VCTC, priorities based on previous programming: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 Call for Projects adopted shelf list (Port of Hueneme Shoreside Power)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commitments cost increases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 125 submittals (Gold Coast hydrogen fueling station)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REAP projects that may lose funds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Scope increase (Thousand Oaks bike/ped project)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prior VCTC policy, we included TDA Article 3 Bicycle &amp; Pedestrian funds in </a:t>
            </a:r>
            <a:r>
              <a:rPr lang="en-US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process.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sponsors submit applications to VCTC.                         VCTC submits to SCAG.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EA180B6-544C-AAE4-61E9-38455DE9D36A}"/>
              </a:ext>
            </a:extLst>
          </p:cNvPr>
          <p:cNvSpPr/>
          <p:nvPr/>
        </p:nvSpPr>
        <p:spPr>
          <a:xfrm>
            <a:off x="5241958" y="5352912"/>
            <a:ext cx="1007952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8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BBC65-4FE0-CA2E-A0E9-56015DC42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8CBA11-ACBB-2F77-74EC-79CC538E64F0}"/>
              </a:ext>
            </a:extLst>
          </p:cNvPr>
          <p:cNvSpPr txBox="1"/>
          <p:nvPr/>
        </p:nvSpPr>
        <p:spPr>
          <a:xfrm>
            <a:off x="1" y="316096"/>
            <a:ext cx="12191999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endParaRPr lang="en-US" sz="2000" b="1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2268585-1AB9-EAA8-9E85-5918ACD4A86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185357" y="104509"/>
            <a:ext cx="1061007" cy="6483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B30205-0D57-92FA-8119-04298236972B}"/>
              </a:ext>
            </a:extLst>
          </p:cNvPr>
          <p:cNvSpPr txBox="1"/>
          <p:nvPr/>
        </p:nvSpPr>
        <p:spPr>
          <a:xfrm>
            <a:off x="2043712" y="340610"/>
            <a:ext cx="7860047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PROPOSED VCTC RECOMMENDATION TO SCAG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CC1D004-4723-53F8-171F-7E8D51994F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885286"/>
              </p:ext>
            </p:extLst>
          </p:nvPr>
        </p:nvGraphicFramePr>
        <p:xfrm>
          <a:off x="715617" y="1235075"/>
          <a:ext cx="10661374" cy="4913934"/>
        </p:xfrm>
        <a:graphic>
          <a:graphicData uri="http://schemas.openxmlformats.org/drawingml/2006/table">
            <a:tbl>
              <a:tblPr firstRow="1" bandCol="1">
                <a:tableStyleId>{5C22544A-7EE6-4342-B048-85BDC9FD1C3A}</a:tableStyleId>
              </a:tblPr>
              <a:tblGrid>
                <a:gridCol w="2040030">
                  <a:extLst>
                    <a:ext uri="{9D8B030D-6E8A-4147-A177-3AD203B41FA5}">
                      <a16:colId xmlns:a16="http://schemas.microsoft.com/office/drawing/2014/main" val="290597791"/>
                    </a:ext>
                  </a:extLst>
                </a:gridCol>
                <a:gridCol w="4754155">
                  <a:extLst>
                    <a:ext uri="{9D8B030D-6E8A-4147-A177-3AD203B41FA5}">
                      <a16:colId xmlns:a16="http://schemas.microsoft.com/office/drawing/2014/main" val="3020422485"/>
                    </a:ext>
                  </a:extLst>
                </a:gridCol>
                <a:gridCol w="2128728">
                  <a:extLst>
                    <a:ext uri="{9D8B030D-6E8A-4147-A177-3AD203B41FA5}">
                      <a16:colId xmlns:a16="http://schemas.microsoft.com/office/drawing/2014/main" val="3751110519"/>
                    </a:ext>
                  </a:extLst>
                </a:gridCol>
                <a:gridCol w="1738461">
                  <a:extLst>
                    <a:ext uri="{9D8B030D-6E8A-4147-A177-3AD203B41FA5}">
                      <a16:colId xmlns:a16="http://schemas.microsoft.com/office/drawing/2014/main" val="1279151750"/>
                    </a:ext>
                  </a:extLst>
                </a:gridCol>
              </a:tblGrid>
              <a:tr h="383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Agency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Project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Recommended funds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Priority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3847538475"/>
                  </a:ext>
                </a:extLst>
              </a:tr>
              <a:tr h="383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Oxnard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Accessible Pedestrian Enhancements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                                 699,765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Highly Recommend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3978814529"/>
                  </a:ext>
                </a:extLst>
              </a:tr>
              <a:tr h="383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Camarillo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Pleasant Valley Road Bike Lanes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                             1,500,000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Highly Recommend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2435028717"/>
                  </a:ext>
                </a:extLst>
              </a:tr>
              <a:tr h="383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Ventura County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Ventura Avenue Pedestrian and Bike Improvement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                                 500,000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Highly Recommend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2254265438"/>
                  </a:ext>
                </a:extLst>
              </a:tr>
              <a:tr h="383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Port Hueneme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Port of Hueneme Terminal Shore Power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                             1,469,949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Highly Recommend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4282010788"/>
                  </a:ext>
                </a:extLst>
              </a:tr>
              <a:tr h="383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GCTD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Route 23 Demonstration Route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                             1,300,000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Highly Recommend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007070917"/>
                  </a:ext>
                </a:extLst>
              </a:tr>
              <a:tr h="383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VCTC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Santa Paula Branch Line Bike Path Master Plan Update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                             1,600,000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Highly Recommend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3698854001"/>
                  </a:ext>
                </a:extLst>
              </a:tr>
              <a:tr h="383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Simi Valley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Transit Vehicle Charging Infrastructure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                                 168,000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Highly Recommend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127805287"/>
                  </a:ext>
                </a:extLst>
              </a:tr>
              <a:tr h="383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VCTC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Countywide Transit Outreach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                                 171,000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Highly Recommend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716367647"/>
                  </a:ext>
                </a:extLst>
              </a:tr>
              <a:tr h="383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Thousand Oaks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Lynn Road Bike Lanes and Sidewalks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                             2,000,000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Recommend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599112732"/>
                  </a:ext>
                </a:extLst>
              </a:tr>
              <a:tr h="383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VCTC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Community traffic calming and bike &amp; ped safety program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                                 300,000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Recommend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650894204"/>
                  </a:ext>
                </a:extLst>
              </a:tr>
              <a:tr h="383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GCTD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Bus Hydrogen Fueling Station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                             2,500,000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Recommend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990213403"/>
                  </a:ext>
                </a:extLst>
              </a:tr>
              <a:tr h="30712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>
                          <a:effectLst/>
                        </a:rPr>
                        <a:t>$                            12,208,714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666" marR="5666" marT="5666" marB="0" anchor="b"/>
                </a:tc>
                <a:extLst>
                  <a:ext uri="{0D108BD9-81ED-4DB2-BD59-A6C34878D82A}">
                    <a16:rowId xmlns:a16="http://schemas.microsoft.com/office/drawing/2014/main" val="1209848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5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6ECD6-C471-C4A7-4DBE-AF1857ED4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9073F8-74E2-7A73-7DEC-773E80463AA8}"/>
              </a:ext>
            </a:extLst>
          </p:cNvPr>
          <p:cNvSpPr txBox="1"/>
          <p:nvPr/>
        </p:nvSpPr>
        <p:spPr>
          <a:xfrm>
            <a:off x="1" y="316096"/>
            <a:ext cx="12191999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endParaRPr lang="en-US" sz="2000" b="1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BFFFBF-7867-85E1-8C9B-7BB0619FEA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185357" y="104509"/>
            <a:ext cx="1061007" cy="6483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1AF37E7-A6F3-6931-9E3D-90627D9F4103}"/>
              </a:ext>
            </a:extLst>
          </p:cNvPr>
          <p:cNvSpPr txBox="1"/>
          <p:nvPr/>
        </p:nvSpPr>
        <p:spPr>
          <a:xfrm>
            <a:off x="2043712" y="340610"/>
            <a:ext cx="7860047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TDA ARTICLE 3 RECOMMENDATION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89171F2-A629-7E27-CBE0-78087A59E4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173656"/>
              </p:ext>
            </p:extLst>
          </p:nvPr>
        </p:nvGraphicFramePr>
        <p:xfrm>
          <a:off x="927652" y="1660595"/>
          <a:ext cx="9945757" cy="1362710"/>
        </p:xfrm>
        <a:graphic>
          <a:graphicData uri="http://schemas.openxmlformats.org/drawingml/2006/table">
            <a:tbl>
              <a:tblPr firstRow="1" bandCol="1">
                <a:tableStyleId>{5C22544A-7EE6-4342-B048-85BDC9FD1C3A}</a:tableStyleId>
              </a:tblPr>
              <a:tblGrid>
                <a:gridCol w="2273881">
                  <a:extLst>
                    <a:ext uri="{9D8B030D-6E8A-4147-A177-3AD203B41FA5}">
                      <a16:colId xmlns:a16="http://schemas.microsoft.com/office/drawing/2014/main" val="1767119150"/>
                    </a:ext>
                  </a:extLst>
                </a:gridCol>
                <a:gridCol w="5299131">
                  <a:extLst>
                    <a:ext uri="{9D8B030D-6E8A-4147-A177-3AD203B41FA5}">
                      <a16:colId xmlns:a16="http://schemas.microsoft.com/office/drawing/2014/main" val="137791058"/>
                    </a:ext>
                  </a:extLst>
                </a:gridCol>
                <a:gridCol w="2372745">
                  <a:extLst>
                    <a:ext uri="{9D8B030D-6E8A-4147-A177-3AD203B41FA5}">
                      <a16:colId xmlns:a16="http://schemas.microsoft.com/office/drawing/2014/main" val="27807864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Agency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Project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Recommended funds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1063443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Ventura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Cabrillo Village Bike Path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 $                                   500,000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25531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Ojai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Maricopa Phase I Bike &amp; Ped Improvements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                      500,000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7220474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>
                          <a:effectLst/>
                        </a:rPr>
                        <a:t>$                               1,000,000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3837059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6292EA6-EC92-3B0F-54FF-7E41C6035460}"/>
              </a:ext>
            </a:extLst>
          </p:cNvPr>
          <p:cNvSpPr txBox="1"/>
          <p:nvPr/>
        </p:nvSpPr>
        <p:spPr>
          <a:xfrm>
            <a:off x="768626" y="3643845"/>
            <a:ext cx="1044271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kern="100" dirty="0">
                <a:latin typeface="Arial" panose="020B0604020202020204" pitchFamily="34" charset="0"/>
                <a:cs typeface="Times New Roman" panose="02020603050405020304" pitchFamily="18" charset="0"/>
              </a:rPr>
              <a:t>Approve 75% of the FY 2024/25 TDA Article 3 funds (approximately $750,000) split evenly between Ojai and Ventura cost increases, with the remaining 25% reserved for bike path maintenance per VCTC policy.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kern="1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kern="100" dirty="0">
                <a:latin typeface="Arial" panose="020B0604020202020204" pitchFamily="34" charset="0"/>
                <a:cs typeface="Times New Roman" panose="02020603050405020304" pitchFamily="18" charset="0"/>
              </a:rPr>
              <a:t>Commit FY 2025/26 TDA Article 3 for additional Ojai and Ventura costs up to $500,000 total for each project over the two years.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kern="1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kern="100" dirty="0">
                <a:latin typeface="Arial" panose="020B0604020202020204" pitchFamily="34" charset="0"/>
                <a:cs typeface="Times New Roman" panose="02020603050405020304" pitchFamily="18" charset="0"/>
              </a:rPr>
              <a:t>TDA projects don’t need to complete SCAG application or compete in regional selection.</a:t>
            </a:r>
          </a:p>
        </p:txBody>
      </p:sp>
    </p:spTree>
    <p:extLst>
      <p:ext uri="{BB962C8B-B14F-4D97-AF65-F5344CB8AC3E}">
        <p14:creationId xmlns:p14="http://schemas.microsoft.com/office/powerpoint/2010/main" val="4201026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7975F-8A72-D71B-8D0C-13305C5376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E1D9C6-3F34-6B88-2642-15C7CA79E2EB}"/>
              </a:ext>
            </a:extLst>
          </p:cNvPr>
          <p:cNvSpPr txBox="1"/>
          <p:nvPr/>
        </p:nvSpPr>
        <p:spPr>
          <a:xfrm>
            <a:off x="1" y="316096"/>
            <a:ext cx="12191999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endParaRPr lang="en-US" sz="2000" b="1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377164-0F44-AE93-A437-7400FF5EA07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185357" y="104509"/>
            <a:ext cx="1061007" cy="6483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B345E2-064E-AF6A-65C1-A144ACF92B0B}"/>
              </a:ext>
            </a:extLst>
          </p:cNvPr>
          <p:cNvSpPr txBox="1"/>
          <p:nvPr/>
        </p:nvSpPr>
        <p:spPr>
          <a:xfrm>
            <a:off x="2043712" y="340610"/>
            <a:ext cx="7860047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STAFF RECOMMENDATION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24C878-8709-39CB-1A23-FDE6A5E1E7DA}"/>
              </a:ext>
            </a:extLst>
          </p:cNvPr>
          <p:cNvSpPr txBox="1"/>
          <p:nvPr/>
        </p:nvSpPr>
        <p:spPr>
          <a:xfrm>
            <a:off x="278613" y="2068194"/>
            <a:ext cx="113902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Authorize staff to make minor modifications to the program for SCAG submittal. </a:t>
            </a:r>
            <a:r>
              <a:rPr lang="en-US" sz="18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(S</a:t>
            </a:r>
            <a:r>
              <a:rPr lang="en-US">
                <a:latin typeface="Arial" panose="020B0604020202020204" pitchFamily="34" charset="0"/>
                <a:ea typeface="Times New Roman" panose="02020603050405020304" pitchFamily="18" charset="0"/>
              </a:rPr>
              <a:t>taff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will bring changes back to TRANSCOM &amp; </a:t>
            </a:r>
            <a:r>
              <a:rPr lang="en-US">
                <a:latin typeface="Arial" panose="020B0604020202020204" pitchFamily="34" charset="0"/>
                <a:ea typeface="Times New Roman" panose="02020603050405020304" pitchFamily="18" charset="0"/>
              </a:rPr>
              <a:t>TTAC.)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48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17c52dd-f207-46ed-907a-149ac87d1cb3">
      <Terms xmlns="http://schemas.microsoft.com/office/infopath/2007/PartnerControls"/>
    </lcf76f155ced4ddcb4097134ff3c332f>
    <TaxCatchAll xmlns="392115dc-b705-46fa-b439-48a1e61ce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69C8CCBC76394FBF3D32AF50AF94AB" ma:contentTypeVersion="16" ma:contentTypeDescription="Create a new document." ma:contentTypeScope="" ma:versionID="3b44729ac2010cd1dabb873cc92ea503">
  <xsd:schema xmlns:xsd="http://www.w3.org/2001/XMLSchema" xmlns:xs="http://www.w3.org/2001/XMLSchema" xmlns:p="http://schemas.microsoft.com/office/2006/metadata/properties" xmlns:ns2="217c52dd-f207-46ed-907a-149ac87d1cb3" xmlns:ns3="392115dc-b705-46fa-b439-48a1e61ce6cc" targetNamespace="http://schemas.microsoft.com/office/2006/metadata/properties" ma:root="true" ma:fieldsID="4a03366607c3b4c717cf28da25b0bbcf" ns2:_="" ns3:_="">
    <xsd:import namespace="217c52dd-f207-46ed-907a-149ac87d1cb3"/>
    <xsd:import namespace="392115dc-b705-46fa-b439-48a1e61ce6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c52dd-f207-46ed-907a-149ac87d1c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45aa16a-efdf-4c4a-b97e-f492f99eca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15dc-b705-46fa-b439-48a1e61ce6c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b72b8f-543b-4bfd-b1d9-c77f4983fe7f}" ma:internalName="TaxCatchAll" ma:showField="CatchAllData" ma:web="392115dc-b705-46fa-b439-48a1e61ce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E4A603-DD24-42FF-8A78-3FBA0102193C}">
  <ds:schemaRefs>
    <ds:schemaRef ds:uri="217c52dd-f207-46ed-907a-149ac87d1cb3"/>
    <ds:schemaRef ds:uri="392115dc-b705-46fa-b439-48a1e61ce6cc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8721609-CC62-428C-9D2B-46F264B77777}">
  <ds:schemaRefs>
    <ds:schemaRef ds:uri="217c52dd-f207-46ed-907a-149ac87d1cb3"/>
    <ds:schemaRef ds:uri="392115dc-b705-46fa-b439-48a1e61ce6c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B7D1F2C-22DC-47F7-96DF-01BBE33510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490</Words>
  <Application>Microsoft Office PowerPoint</Application>
  <PresentationFormat>Widescreen</PresentationFormat>
  <Paragraphs>100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Aptos Narrow</vt:lpstr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Miller</dc:creator>
  <cp:lastModifiedBy>Peter DeHaan</cp:lastModifiedBy>
  <cp:revision>2</cp:revision>
  <dcterms:created xsi:type="dcterms:W3CDTF">2023-10-31T15:38:11Z</dcterms:created>
  <dcterms:modified xsi:type="dcterms:W3CDTF">2024-02-26T23:23:03Z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0x0101005069C8CCBC76394FBF3D32AF50AF94AB</vt:lpwstr>
  </property>
</Properties>
</file>