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75" r:id="rId5"/>
    <p:sldMasterId id="2147483696" r:id="rId6"/>
    <p:sldMasterId id="2147483798" r:id="rId7"/>
  </p:sldMasterIdLst>
  <p:notesMasterIdLst>
    <p:notesMasterId r:id="rId23"/>
  </p:notesMasterIdLst>
  <p:handoutMasterIdLst>
    <p:handoutMasterId r:id="rId24"/>
  </p:handoutMasterIdLst>
  <p:sldIdLst>
    <p:sldId id="391" r:id="rId8"/>
    <p:sldId id="4395" r:id="rId9"/>
    <p:sldId id="405" r:id="rId10"/>
    <p:sldId id="404" r:id="rId11"/>
    <p:sldId id="4385" r:id="rId12"/>
    <p:sldId id="4388" r:id="rId13"/>
    <p:sldId id="4292" r:id="rId14"/>
    <p:sldId id="4394" r:id="rId15"/>
    <p:sldId id="4331" r:id="rId16"/>
    <p:sldId id="4313" r:id="rId17"/>
    <p:sldId id="4295" r:id="rId18"/>
    <p:sldId id="4299" r:id="rId19"/>
    <p:sldId id="4349" r:id="rId20"/>
    <p:sldId id="4300" r:id="rId21"/>
    <p:sldId id="331" r:id="rId22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roxima Nova Semibold" panose="020B0604020202020204" charset="0"/>
      <p:regular r:id="rId29"/>
      <p:bold r:id="rId30"/>
      <p:italic r:id="rId31"/>
      <p:bold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  <p:embeddedFont>
      <p:font typeface="Segoe UI Semibold" panose="020B0702040204020203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338E0D-5B81-6B91-6D2A-782422E86FE9}" name="Leslie A. Cayton" initials="LAC" userId="S::cayton@scag.ca.gov::86dbdb3f-6d87-4321-91d8-e2c2c5215a6a" providerId="AD"/>
  <p188:author id="{87DEAD1D-D2A8-51D2-8CF4-438E3D36A376}" name="Warren Whiteaker" initials="WW" userId="S::whiteakerw@scag.ca.gov::1cb088be-3aa1-48d0-b9aa-647d12153999" providerId="AD"/>
  <p188:author id="{98615120-BBC4-B184-B92D-02E2EC12240B}" name="Philip Law" initials="PL" userId="S::LAW@scag.ca.gov::2b2489ea-b6be-4c1b-bfd8-46b40643bfd0" providerId="AD"/>
  <p188:author id="{623EF92C-F48A-0717-1CA1-2A3C1E65B512}" name="Jaimee Lederman" initials="JL" userId="S::lederman@scag.ca.gov::a41504e0-9647-4d88-9dd2-e33fe6b1acaa" providerId="AD"/>
  <p188:author id="{9F23A032-14D1-3B98-8ACB-9A468000A37C}" name="Sarah Dominguez" initials="SD" userId="S::dominguezs@scag.ca.gov::1a2ee6fc-ffed-4342-b28f-e815fc86511a" providerId="AD"/>
  <p188:author id="{EDC5F359-625B-BD6C-0A2E-A6C68534AE55}" name="Sarah J. Jepson" initials="SJJ" userId="S::Jepson@scag.ca.gov::c7f4328e-367f-42d9-bd81-f90741dd1af4" providerId="AD"/>
  <p188:author id="{95582667-6102-27E7-ED8E-01A166EB4B6B}" name="Guest User" initials="GU" userId="Guest User" providerId="Windows Live"/>
  <p188:author id="{74A78075-E0C8-67B4-79ED-4CE395BFB0C5}" name="Sarah Peacock" initials="SP" userId="S::sarah@peacocksinning.com::6610582d-8e2c-4357-9d0d-657e41e8378c" providerId="AD"/>
  <p188:author id="{40F9637A-2BED-45B5-24D9-019A42BF9538}" name="Michelle Sinning" initials="MS" userId="S::michelle@peacocksinning.com::f4439044-e2e5-40ec-87ec-f5cc52b8d2d6" providerId="AD"/>
  <p188:author id="{EEFBD19B-04B4-784E-D9AF-1590D59C9BF2}" name="Michelle Sinning" initials="MS" userId="668f820404e4a3dd" providerId="Windows Live"/>
  <p188:author id="{07983AB1-BCBD-2589-34C1-69A4A20BC8EB}" name="Ana Vallianatos" initials="AV" userId="S::vallianatos@scag.ca.gov::85c8e252-2b16-4763-9edf-8ea0e2c5bd76" providerId="AD"/>
  <p188:author id="{B07395BF-F0DA-2565-D6D6-8559F2B225A2}" name="Annie Nam" initials="AN" userId="S::nam@scag.ca.gov::0306dda2-7ee2-4880-af9d-22eb40b644c8" providerId="AD"/>
  <p188:author id="{9F1003CF-6097-3736-20FF-3469E9EB7593}" name="Stachia Condon" initials="SC" userId="7dfd8ffd8319eeea" providerId="Windows Live"/>
  <p188:author id="{AD8873CF-9137-177F-248B-F998145D2B8F}" name="Sarah Gohde" initials="SG" userId="bfc04e01bd928a1e" providerId="Windows Live"/>
  <p188:author id="{F14FB0D7-1AB6-8490-0429-73303825C3BF}" name="Sarah J. Jepson" initials="SJ" userId="S::jepson@scag.ca.gov::c7f4328e-367f-42d9-bd81-f90741dd1af4" providerId="AD"/>
  <p188:author id="{78B706F2-D739-C72E-3286-B33800FEB942}" name="Elizabeth Carvajal" initials="EC" userId="S::carvajal@scag.ca.gov::6fc3ca06-dd73-472d-a2e8-978eaa54f1a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1C4"/>
    <a:srgbClr val="B35900"/>
    <a:srgbClr val="3AA8AB"/>
    <a:srgbClr val="6B485F"/>
    <a:srgbClr val="CAB0C1"/>
    <a:srgbClr val="D5E797"/>
    <a:srgbClr val="BA91AA"/>
    <a:srgbClr val="CEB1C2"/>
    <a:srgbClr val="A67291"/>
    <a:srgbClr val="891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08575F-5184-51C1-E9C4-519BF1444198}" v="1" dt="2023-10-28T00:29:39.427"/>
    <p1510:client id="{7A381DB4-07FA-4E72-9954-91D161EDD2BE}" v="314" dt="2023-10-28T00:40:21.219"/>
    <p1510:client id="{A01CF426-5528-4006-9B18-F5A4147E5088}" vWet="2" dt="2023-10-28T00:30:24.652"/>
    <p1510:client id="{CE9BA9A3-0C08-417A-A3AA-5A71EC7DC16D}" v="1" dt="2023-10-27T23:37:26.415"/>
    <p1510:client id="{EE964F70-F4BD-80D9-6D34-AD5EF10B5C0C}" v="8" dt="2023-10-28T14:52:08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4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18/10/relationships/authors" Target="authors.xml"/><Relationship Id="rId20" Type="http://schemas.openxmlformats.org/officeDocument/2006/relationships/slide" Target="slides/slide13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6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525935293877115E-2"/>
          <c:y val="0.24624937277115735"/>
          <c:w val="0.85169046464344189"/>
          <c:h val="0.379303398437074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Sheet1!$D$6</c:f>
              <c:strCache>
                <c:ptCount val="1"/>
                <c:pt idx="0">
                  <c:v>Operations &amp; Maintenance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F50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5E-4001-AEA6-6F2138053339}"/>
              </c:ext>
            </c:extLst>
          </c:dPt>
          <c:dLbls>
            <c:delete val="1"/>
          </c:dLbls>
          <c:cat>
            <c:strRef>
              <c:f>Sheet1!$C$7</c:f>
              <c:strCache>
                <c:ptCount val="1"/>
                <c:pt idx="0">
                  <c:v>Total Investments</c:v>
                </c:pt>
              </c:strCache>
            </c:strRef>
          </c:cat>
          <c:val>
            <c:numRef>
              <c:f>Sheet1!$D$7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5E-4001-AEA6-6F2138053339}"/>
            </c:ext>
          </c:extLst>
        </c:ser>
        <c:ser>
          <c:idx val="1"/>
          <c:order val="1"/>
          <c:tx>
            <c:strRef>
              <c:f>Sheet1!$E$6</c:f>
              <c:strCache>
                <c:ptCount val="1"/>
                <c:pt idx="0">
                  <c:v>Capital Projects &amp; Other Programs</c:v>
                </c:pt>
              </c:strCache>
            </c:strRef>
          </c:tx>
          <c:spPr>
            <a:solidFill>
              <a:srgbClr val="51748B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Sheet1!$C$7</c:f>
              <c:strCache>
                <c:ptCount val="1"/>
                <c:pt idx="0">
                  <c:v>Total Investments</c:v>
                </c:pt>
              </c:strCache>
            </c:strRef>
          </c:cat>
          <c:val>
            <c:numRef>
              <c:f>Sheet1!$E$7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5E-4001-AEA6-6F2138053339}"/>
            </c:ext>
          </c:extLst>
        </c:ser>
        <c:ser>
          <c:idx val="2"/>
          <c:order val="2"/>
          <c:tx>
            <c:strRef>
              <c:f>Sheet1!$F$6</c:f>
              <c:strCache>
                <c:ptCount val="1"/>
                <c:pt idx="0">
                  <c:v>Debt Service</c:v>
                </c:pt>
              </c:strCache>
            </c:strRef>
          </c:tx>
          <c:spPr>
            <a:solidFill>
              <a:srgbClr val="3AA8AB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Sheet1!$C$7</c:f>
              <c:strCache>
                <c:ptCount val="1"/>
                <c:pt idx="0">
                  <c:v>Total Investments</c:v>
                </c:pt>
              </c:strCache>
            </c:strRef>
          </c:cat>
          <c:val>
            <c:numRef>
              <c:f>Sheet1!$F$7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5E-4001-AEA6-6F21380533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908773887"/>
        <c:axId val="908764767"/>
      </c:barChart>
      <c:catAx>
        <c:axId val="9087738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8764767"/>
        <c:crosses val="autoZero"/>
        <c:auto val="1"/>
        <c:lblAlgn val="ctr"/>
        <c:lblOffset val="100"/>
        <c:noMultiLvlLbl val="0"/>
      </c:catAx>
      <c:valAx>
        <c:axId val="90876476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8773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3336B-55AE-4C28-99B2-BEC03700005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49C1BE9-9409-44FF-B5DD-C86FC95A83F1}">
      <dgm:prSet phldrT="[Text]" custT="1"/>
      <dgm:spPr>
        <a:solidFill>
          <a:schemeClr val="tx2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en-US" sz="2000" kern="1200" cap="all" baseline="0">
              <a:solidFill>
                <a:srgbClr val="FFFFFF"/>
              </a:solidFill>
              <a:latin typeface="Segoe UI"/>
              <a:ea typeface="+mn-ea"/>
              <a:cs typeface="+mn-cs"/>
            </a:rPr>
            <a:t>Foundations</a:t>
          </a:r>
          <a:r>
            <a:rPr lang="en-US" sz="2000" kern="1200" cap="all" baseline="0"/>
            <a:t> and Frameworks</a:t>
          </a:r>
        </a:p>
      </dgm:t>
    </dgm:pt>
    <dgm:pt modelId="{20DCDCCA-5C15-4721-A520-1BE2A46356F7}" type="parTrans" cxnId="{E6B14804-4596-4647-A41E-B4D01576A124}">
      <dgm:prSet/>
      <dgm:spPr/>
      <dgm:t>
        <a:bodyPr/>
        <a:lstStyle/>
        <a:p>
          <a:endParaRPr lang="en-US"/>
        </a:p>
      </dgm:t>
    </dgm:pt>
    <dgm:pt modelId="{376DEC4B-43B5-4DD5-AE33-976AE529DEAA}" type="sibTrans" cxnId="{E6B14804-4596-4647-A41E-B4D01576A124}">
      <dgm:prSet/>
      <dgm:spPr/>
      <dgm:t>
        <a:bodyPr/>
        <a:lstStyle/>
        <a:p>
          <a:endParaRPr lang="en-US"/>
        </a:p>
      </dgm:t>
    </dgm:pt>
    <dgm:pt modelId="{CA772EC4-E96A-435B-9AE6-700D9AFC243B}">
      <dgm:prSet custT="1"/>
      <dgm:spPr>
        <a:solidFill>
          <a:schemeClr val="tx2">
            <a:lumMod val="75000"/>
            <a:lumOff val="25000"/>
          </a:schemeClr>
        </a:solidFill>
        <a:ln>
          <a:noFill/>
        </a:ln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cap="all" baseline="0">
              <a:solidFill>
                <a:srgbClr val="FFFFFF"/>
              </a:solidFill>
              <a:latin typeface="Segoe UI"/>
              <a:ea typeface="+mn-ea"/>
              <a:cs typeface="+mn-cs"/>
            </a:rPr>
            <a:t>Data Collection and Policy Development</a:t>
          </a:r>
        </a:p>
      </dgm:t>
    </dgm:pt>
    <dgm:pt modelId="{56D3A9A9-4D8B-4ABB-B29F-29026D363DD0}" type="parTrans" cxnId="{A379E818-A13C-47D4-AA9B-605041B0E63F}">
      <dgm:prSet/>
      <dgm:spPr/>
      <dgm:t>
        <a:bodyPr/>
        <a:lstStyle/>
        <a:p>
          <a:endParaRPr lang="en-US"/>
        </a:p>
      </dgm:t>
    </dgm:pt>
    <dgm:pt modelId="{26031DD5-5CF2-44D3-9046-828FDAAB6A4A}" type="sibTrans" cxnId="{A379E818-A13C-47D4-AA9B-605041B0E63F}">
      <dgm:prSet/>
      <dgm:spPr/>
      <dgm:t>
        <a:bodyPr/>
        <a:lstStyle/>
        <a:p>
          <a:endParaRPr lang="en-US"/>
        </a:p>
      </dgm:t>
    </dgm:pt>
    <dgm:pt modelId="{AFFE544F-E5D2-4D80-939C-C404C5586B8A}">
      <dgm:prSet custT="1"/>
      <dgm:spPr>
        <a:solidFill>
          <a:srgbClr val="5D8AAC"/>
        </a:solidFill>
        <a:ln>
          <a:noFill/>
        </a:ln>
      </dgm:spPr>
      <dgm:t>
        <a:bodyPr/>
        <a:lstStyle/>
        <a:p>
          <a:r>
            <a:rPr lang="en-US" sz="2000" cap="all" baseline="0"/>
            <a:t>Outreach and Analysis</a:t>
          </a:r>
        </a:p>
      </dgm:t>
    </dgm:pt>
    <dgm:pt modelId="{202561C1-56CA-4669-9D00-6D3E9A02B2CB}" type="parTrans" cxnId="{8B94AE7D-29CC-4564-8FF4-05D3CC7D8821}">
      <dgm:prSet/>
      <dgm:spPr/>
      <dgm:t>
        <a:bodyPr/>
        <a:lstStyle/>
        <a:p>
          <a:endParaRPr lang="en-US"/>
        </a:p>
      </dgm:t>
    </dgm:pt>
    <dgm:pt modelId="{C96E992A-2118-4F88-B0B7-732C686C6219}" type="sibTrans" cxnId="{8B94AE7D-29CC-4564-8FF4-05D3CC7D8821}">
      <dgm:prSet/>
      <dgm:spPr/>
      <dgm:t>
        <a:bodyPr/>
        <a:lstStyle/>
        <a:p>
          <a:endParaRPr lang="en-US"/>
        </a:p>
      </dgm:t>
    </dgm:pt>
    <dgm:pt modelId="{8AC54C4F-AF46-468E-934F-6F8AD81E9D9F}">
      <dgm:prSet custT="1"/>
      <dgm:spPr>
        <a:solidFill>
          <a:schemeClr val="tx2">
            <a:lumMod val="90000"/>
            <a:lumOff val="10000"/>
          </a:schemeClr>
        </a:solidFill>
        <a:ln>
          <a:noFill/>
        </a:ln>
      </dgm:spPr>
      <dgm:t>
        <a:bodyPr/>
        <a:lstStyle/>
        <a:p>
          <a:r>
            <a:rPr lang="en-US" sz="2000" cap="all" baseline="0"/>
            <a:t>Draft Plan and Adoption</a:t>
          </a:r>
        </a:p>
      </dgm:t>
    </dgm:pt>
    <dgm:pt modelId="{21DC4A16-A824-4EE6-8B48-D31A9729272F}" type="parTrans" cxnId="{17C53DDE-25D9-4888-90EE-768C5BF16597}">
      <dgm:prSet/>
      <dgm:spPr/>
      <dgm:t>
        <a:bodyPr/>
        <a:lstStyle/>
        <a:p>
          <a:endParaRPr lang="en-US"/>
        </a:p>
      </dgm:t>
    </dgm:pt>
    <dgm:pt modelId="{8C811D30-106B-4923-8CBC-46DEFC0E7E9F}" type="sibTrans" cxnId="{17C53DDE-25D9-4888-90EE-768C5BF16597}">
      <dgm:prSet/>
      <dgm:spPr/>
      <dgm:t>
        <a:bodyPr/>
        <a:lstStyle/>
        <a:p>
          <a:endParaRPr lang="en-US"/>
        </a:p>
      </dgm:t>
    </dgm:pt>
    <dgm:pt modelId="{AF58B60E-25A7-4E38-8D91-325EAC9824C8}" type="pres">
      <dgm:prSet presAssocID="{3AB3336B-55AE-4C28-99B2-BEC037000051}" presName="Name0" presStyleCnt="0">
        <dgm:presLayoutVars>
          <dgm:dir/>
          <dgm:animLvl val="lvl"/>
          <dgm:resizeHandles val="exact"/>
        </dgm:presLayoutVars>
      </dgm:prSet>
      <dgm:spPr/>
    </dgm:pt>
    <dgm:pt modelId="{DB23752F-A761-4CCA-914C-4674DFC03867}" type="pres">
      <dgm:prSet presAssocID="{149C1BE9-9409-44FF-B5DD-C86FC95A83F1}" presName="parTxOnly" presStyleLbl="node1" presStyleIdx="0" presStyleCnt="4" custScaleX="129611" custScaleY="139688">
        <dgm:presLayoutVars>
          <dgm:chMax val="0"/>
          <dgm:chPref val="0"/>
          <dgm:bulletEnabled val="1"/>
        </dgm:presLayoutVars>
      </dgm:prSet>
      <dgm:spPr/>
    </dgm:pt>
    <dgm:pt modelId="{1993654E-BAB1-46BC-9179-F20464949457}" type="pres">
      <dgm:prSet presAssocID="{376DEC4B-43B5-4DD5-AE33-976AE529DEAA}" presName="parTxOnlySpace" presStyleCnt="0"/>
      <dgm:spPr/>
    </dgm:pt>
    <dgm:pt modelId="{0AD33F5E-DAE0-4E49-A4A2-3BF27898AE9C}" type="pres">
      <dgm:prSet presAssocID="{CA772EC4-E96A-435B-9AE6-700D9AFC243B}" presName="parTxOnly" presStyleLbl="node1" presStyleIdx="1" presStyleCnt="4" custScaleX="136313" custScaleY="139688">
        <dgm:presLayoutVars>
          <dgm:chMax val="0"/>
          <dgm:chPref val="0"/>
          <dgm:bulletEnabled val="1"/>
        </dgm:presLayoutVars>
      </dgm:prSet>
      <dgm:spPr/>
    </dgm:pt>
    <dgm:pt modelId="{603A7C4C-9F51-4CB7-8176-06F933DFCA04}" type="pres">
      <dgm:prSet presAssocID="{26031DD5-5CF2-44D3-9046-828FDAAB6A4A}" presName="parTxOnlySpace" presStyleCnt="0"/>
      <dgm:spPr/>
    </dgm:pt>
    <dgm:pt modelId="{68A9D43E-E811-47D7-BC12-CCDDC1F181EF}" type="pres">
      <dgm:prSet presAssocID="{AFFE544F-E5D2-4D80-939C-C404C5586B8A}" presName="parTxOnly" presStyleLbl="node1" presStyleIdx="2" presStyleCnt="4" custScaleX="118870" custScaleY="139688">
        <dgm:presLayoutVars>
          <dgm:chMax val="0"/>
          <dgm:chPref val="0"/>
          <dgm:bulletEnabled val="1"/>
        </dgm:presLayoutVars>
      </dgm:prSet>
      <dgm:spPr/>
    </dgm:pt>
    <dgm:pt modelId="{98F833B3-20E8-48A6-814A-418DC382D5D1}" type="pres">
      <dgm:prSet presAssocID="{C96E992A-2118-4F88-B0B7-732C686C6219}" presName="parTxOnlySpace" presStyleCnt="0"/>
      <dgm:spPr/>
    </dgm:pt>
    <dgm:pt modelId="{34124C1A-62D2-400A-A7DD-1591C2BEFA56}" type="pres">
      <dgm:prSet presAssocID="{8AC54C4F-AF46-468E-934F-6F8AD81E9D9F}" presName="parTxOnly" presStyleLbl="node1" presStyleIdx="3" presStyleCnt="4" custScaleX="109541" custScaleY="139688">
        <dgm:presLayoutVars>
          <dgm:chMax val="0"/>
          <dgm:chPref val="0"/>
          <dgm:bulletEnabled val="1"/>
        </dgm:presLayoutVars>
      </dgm:prSet>
      <dgm:spPr/>
    </dgm:pt>
  </dgm:ptLst>
  <dgm:cxnLst>
    <dgm:cxn modelId="{E6B14804-4596-4647-A41E-B4D01576A124}" srcId="{3AB3336B-55AE-4C28-99B2-BEC037000051}" destId="{149C1BE9-9409-44FF-B5DD-C86FC95A83F1}" srcOrd="0" destOrd="0" parTransId="{20DCDCCA-5C15-4721-A520-1BE2A46356F7}" sibTransId="{376DEC4B-43B5-4DD5-AE33-976AE529DEAA}"/>
    <dgm:cxn modelId="{A379E818-A13C-47D4-AA9B-605041B0E63F}" srcId="{3AB3336B-55AE-4C28-99B2-BEC037000051}" destId="{CA772EC4-E96A-435B-9AE6-700D9AFC243B}" srcOrd="1" destOrd="0" parTransId="{56D3A9A9-4D8B-4ABB-B29F-29026D363DD0}" sibTransId="{26031DD5-5CF2-44D3-9046-828FDAAB6A4A}"/>
    <dgm:cxn modelId="{85F7331B-6805-4DFA-87A0-0F1096938891}" type="presOf" srcId="{8AC54C4F-AF46-468E-934F-6F8AD81E9D9F}" destId="{34124C1A-62D2-400A-A7DD-1591C2BEFA56}" srcOrd="0" destOrd="0" presId="urn:microsoft.com/office/officeart/2005/8/layout/chevron1"/>
    <dgm:cxn modelId="{6D2F0269-092C-4F3C-A624-680BD2BA320F}" type="presOf" srcId="{3AB3336B-55AE-4C28-99B2-BEC037000051}" destId="{AF58B60E-25A7-4E38-8D91-325EAC9824C8}" srcOrd="0" destOrd="0" presId="urn:microsoft.com/office/officeart/2005/8/layout/chevron1"/>
    <dgm:cxn modelId="{A00DCF54-7E0F-4229-A51A-9FE40346E31E}" type="presOf" srcId="{AFFE544F-E5D2-4D80-939C-C404C5586B8A}" destId="{68A9D43E-E811-47D7-BC12-CCDDC1F181EF}" srcOrd="0" destOrd="0" presId="urn:microsoft.com/office/officeart/2005/8/layout/chevron1"/>
    <dgm:cxn modelId="{C23A2E59-C4FE-4BB5-9885-D309641AE823}" type="presOf" srcId="{149C1BE9-9409-44FF-B5DD-C86FC95A83F1}" destId="{DB23752F-A761-4CCA-914C-4674DFC03867}" srcOrd="0" destOrd="0" presId="urn:microsoft.com/office/officeart/2005/8/layout/chevron1"/>
    <dgm:cxn modelId="{8B94AE7D-29CC-4564-8FF4-05D3CC7D8821}" srcId="{3AB3336B-55AE-4C28-99B2-BEC037000051}" destId="{AFFE544F-E5D2-4D80-939C-C404C5586B8A}" srcOrd="2" destOrd="0" parTransId="{202561C1-56CA-4669-9D00-6D3E9A02B2CB}" sibTransId="{C96E992A-2118-4F88-B0B7-732C686C6219}"/>
    <dgm:cxn modelId="{FFCA2DDE-6FDC-401B-890F-F03CEBF49AD3}" type="presOf" srcId="{CA772EC4-E96A-435B-9AE6-700D9AFC243B}" destId="{0AD33F5E-DAE0-4E49-A4A2-3BF27898AE9C}" srcOrd="0" destOrd="0" presId="urn:microsoft.com/office/officeart/2005/8/layout/chevron1"/>
    <dgm:cxn modelId="{17C53DDE-25D9-4888-90EE-768C5BF16597}" srcId="{3AB3336B-55AE-4C28-99B2-BEC037000051}" destId="{8AC54C4F-AF46-468E-934F-6F8AD81E9D9F}" srcOrd="3" destOrd="0" parTransId="{21DC4A16-A824-4EE6-8B48-D31A9729272F}" sibTransId="{8C811D30-106B-4923-8CBC-46DEFC0E7E9F}"/>
    <dgm:cxn modelId="{F53A99FA-3007-4A12-9B73-A5A4179E564C}" type="presParOf" srcId="{AF58B60E-25A7-4E38-8D91-325EAC9824C8}" destId="{DB23752F-A761-4CCA-914C-4674DFC03867}" srcOrd="0" destOrd="0" presId="urn:microsoft.com/office/officeart/2005/8/layout/chevron1"/>
    <dgm:cxn modelId="{49EFEBD4-E78B-4CFE-B4DE-CF336179DB3F}" type="presParOf" srcId="{AF58B60E-25A7-4E38-8D91-325EAC9824C8}" destId="{1993654E-BAB1-46BC-9179-F20464949457}" srcOrd="1" destOrd="0" presId="urn:microsoft.com/office/officeart/2005/8/layout/chevron1"/>
    <dgm:cxn modelId="{2F23DA95-4DAD-4D0C-9DC7-C1225893DB00}" type="presParOf" srcId="{AF58B60E-25A7-4E38-8D91-325EAC9824C8}" destId="{0AD33F5E-DAE0-4E49-A4A2-3BF27898AE9C}" srcOrd="2" destOrd="0" presId="urn:microsoft.com/office/officeart/2005/8/layout/chevron1"/>
    <dgm:cxn modelId="{2CB01963-49D1-4E89-A5C5-4A94E4BE7315}" type="presParOf" srcId="{AF58B60E-25A7-4E38-8D91-325EAC9824C8}" destId="{603A7C4C-9F51-4CB7-8176-06F933DFCA04}" srcOrd="3" destOrd="0" presId="urn:microsoft.com/office/officeart/2005/8/layout/chevron1"/>
    <dgm:cxn modelId="{7FF46FFD-FD99-45B1-A24A-97411EB40593}" type="presParOf" srcId="{AF58B60E-25A7-4E38-8D91-325EAC9824C8}" destId="{68A9D43E-E811-47D7-BC12-CCDDC1F181EF}" srcOrd="4" destOrd="0" presId="urn:microsoft.com/office/officeart/2005/8/layout/chevron1"/>
    <dgm:cxn modelId="{E1D049D2-085B-44C7-B35A-C312D8A3B686}" type="presParOf" srcId="{AF58B60E-25A7-4E38-8D91-325EAC9824C8}" destId="{98F833B3-20E8-48A6-814A-418DC382D5D1}" srcOrd="5" destOrd="0" presId="urn:microsoft.com/office/officeart/2005/8/layout/chevron1"/>
    <dgm:cxn modelId="{9355FD31-4C18-461D-A59A-5059B8C9924E}" type="presParOf" srcId="{AF58B60E-25A7-4E38-8D91-325EAC9824C8}" destId="{34124C1A-62D2-400A-A7DD-1591C2BEFA5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DC4B3-6BFF-4627-8B11-0632760D1908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1F3654B2-6376-433E-91DF-7C27846A16CC}">
      <dgm:prSet phldrT="[Text]" custT="1"/>
      <dgm:spPr/>
      <dgm:t>
        <a:bodyPr/>
        <a:lstStyle/>
        <a:p>
          <a:r>
            <a:rPr lang="en-US" sz="2000">
              <a:latin typeface="Segoe UI Semibold" panose="020B0702040204020203" pitchFamily="34" charset="0"/>
              <a:cs typeface="Segoe UI Semibold" panose="020B0702040204020203" pitchFamily="34" charset="0"/>
            </a:rPr>
            <a:t> NOV</a:t>
          </a:r>
        </a:p>
      </dgm:t>
    </dgm:pt>
    <dgm:pt modelId="{4926D44C-1B67-496F-A0FF-4F33B083C5F3}" type="parTrans" cxnId="{5876F991-B41C-4824-A06A-92E3E343346F}">
      <dgm:prSet/>
      <dgm:spPr/>
      <dgm:t>
        <a:bodyPr/>
        <a:lstStyle/>
        <a:p>
          <a:endParaRPr lang="en-US"/>
        </a:p>
      </dgm:t>
    </dgm:pt>
    <dgm:pt modelId="{F248771B-2C89-4FFC-A4CD-DF992844E457}" type="sibTrans" cxnId="{5876F991-B41C-4824-A06A-92E3E343346F}">
      <dgm:prSet/>
      <dgm:spPr/>
      <dgm:t>
        <a:bodyPr/>
        <a:lstStyle/>
        <a:p>
          <a:endParaRPr lang="en-US"/>
        </a:p>
      </dgm:t>
    </dgm:pt>
    <dgm:pt modelId="{B0E7B29F-414E-436E-9FAE-A0C705893E85}">
      <dgm:prSet phldrT="[Text]" custT="1"/>
      <dgm:spPr/>
      <dgm:t>
        <a:bodyPr/>
        <a:lstStyle/>
        <a:p>
          <a:r>
            <a:rPr lang="en-US" sz="2000">
              <a:latin typeface="Segoe UI Semibold" panose="020B0702040204020203" pitchFamily="34" charset="0"/>
              <a:cs typeface="Segoe UI Semibold" panose="020B0702040204020203" pitchFamily="34" charset="0"/>
            </a:rPr>
            <a:t>DEC</a:t>
          </a:r>
        </a:p>
      </dgm:t>
    </dgm:pt>
    <dgm:pt modelId="{B66BECE8-2AF8-433B-8E36-8D6BABC2E485}" type="parTrans" cxnId="{D7F002EF-F380-4B5B-BCA2-5A9FA5906637}">
      <dgm:prSet/>
      <dgm:spPr/>
      <dgm:t>
        <a:bodyPr/>
        <a:lstStyle/>
        <a:p>
          <a:endParaRPr lang="en-US"/>
        </a:p>
      </dgm:t>
    </dgm:pt>
    <dgm:pt modelId="{486D6157-FAFA-4486-A937-6331F5702E1C}" type="sibTrans" cxnId="{D7F002EF-F380-4B5B-BCA2-5A9FA5906637}">
      <dgm:prSet/>
      <dgm:spPr/>
      <dgm:t>
        <a:bodyPr/>
        <a:lstStyle/>
        <a:p>
          <a:endParaRPr lang="en-US"/>
        </a:p>
      </dgm:t>
    </dgm:pt>
    <dgm:pt modelId="{B2ECCE21-A2A0-45BA-B036-5386B5902387}">
      <dgm:prSet phldrT="[Text]" custT="1"/>
      <dgm:spPr/>
      <dgm:t>
        <a:bodyPr/>
        <a:lstStyle/>
        <a:p>
          <a:r>
            <a:rPr lang="en-US" sz="2000">
              <a:latin typeface="Segoe UI Semibold" panose="020B0702040204020203" pitchFamily="34" charset="0"/>
              <a:cs typeface="Segoe UI Semibold" panose="020B0702040204020203" pitchFamily="34" charset="0"/>
            </a:rPr>
            <a:t>JAN</a:t>
          </a:r>
        </a:p>
      </dgm:t>
    </dgm:pt>
    <dgm:pt modelId="{E45A0D60-0FFD-41A5-895B-CC4A70F40CD0}" type="parTrans" cxnId="{EE4378B1-35F8-45AF-99FD-A735452601A0}">
      <dgm:prSet/>
      <dgm:spPr/>
      <dgm:t>
        <a:bodyPr/>
        <a:lstStyle/>
        <a:p>
          <a:endParaRPr lang="en-US"/>
        </a:p>
      </dgm:t>
    </dgm:pt>
    <dgm:pt modelId="{08B84275-B407-4885-B9C0-B640198A1EFB}" type="sibTrans" cxnId="{EE4378B1-35F8-45AF-99FD-A735452601A0}">
      <dgm:prSet/>
      <dgm:spPr/>
      <dgm:t>
        <a:bodyPr/>
        <a:lstStyle/>
        <a:p>
          <a:endParaRPr lang="en-US"/>
        </a:p>
      </dgm:t>
    </dgm:pt>
    <dgm:pt modelId="{C160F0AF-E31D-4B7C-9072-AFB4806BB22A}">
      <dgm:prSet phldrT="[Text]" custT="1"/>
      <dgm:spPr/>
      <dgm:t>
        <a:bodyPr spcFirstLastPara="0" vert="horz" wrap="square" lIns="80010" tIns="26670" rIns="26670" bIns="26670" numCol="1" spcCol="1270" anchor="ctr" anchorCtr="0"/>
        <a:lstStyle/>
        <a:p>
          <a:r>
            <a:rPr lang="en-US" sz="2000">
              <a:latin typeface="Segoe UI Semibold" panose="020B0702040204020203" pitchFamily="34" charset="0"/>
              <a:cs typeface="Segoe UI Semibold" panose="020B0702040204020203" pitchFamily="34" charset="0"/>
            </a:rPr>
            <a:t>FEB</a:t>
          </a:r>
        </a:p>
      </dgm:t>
    </dgm:pt>
    <dgm:pt modelId="{F1FA4C76-C9D8-4DD4-A9BA-591B2867C2F6}" type="parTrans" cxnId="{A579830E-3AE8-4D18-AD7A-B890C3D9A6D8}">
      <dgm:prSet/>
      <dgm:spPr/>
      <dgm:t>
        <a:bodyPr/>
        <a:lstStyle/>
        <a:p>
          <a:endParaRPr lang="en-US"/>
        </a:p>
      </dgm:t>
    </dgm:pt>
    <dgm:pt modelId="{6AA2CC88-B36E-4ECF-B0B2-4A49BB774FE8}" type="sibTrans" cxnId="{A579830E-3AE8-4D18-AD7A-B890C3D9A6D8}">
      <dgm:prSet/>
      <dgm:spPr/>
      <dgm:t>
        <a:bodyPr/>
        <a:lstStyle/>
        <a:p>
          <a:endParaRPr lang="en-US"/>
        </a:p>
      </dgm:t>
    </dgm:pt>
    <dgm:pt modelId="{C13972B7-CE06-4A35-9A4C-CBE2205C1244}">
      <dgm:prSet phldrT="[Text]" custT="1"/>
      <dgm:spPr/>
      <dgm:t>
        <a:bodyPr/>
        <a:lstStyle/>
        <a:p>
          <a:r>
            <a:rPr lang="en-US" sz="2000">
              <a:latin typeface="Segoe UI Semibold" panose="020B0702040204020203" pitchFamily="34" charset="0"/>
              <a:cs typeface="Segoe UI Semibold" panose="020B0702040204020203" pitchFamily="34" charset="0"/>
            </a:rPr>
            <a:t>MAR</a:t>
          </a:r>
        </a:p>
      </dgm:t>
    </dgm:pt>
    <dgm:pt modelId="{A7DE2F0F-85D3-4267-B9E9-A4E35C1C66D3}" type="parTrans" cxnId="{9F22F389-A383-49A6-A92C-7783DC5861B9}">
      <dgm:prSet/>
      <dgm:spPr/>
      <dgm:t>
        <a:bodyPr/>
        <a:lstStyle/>
        <a:p>
          <a:endParaRPr lang="en-US"/>
        </a:p>
      </dgm:t>
    </dgm:pt>
    <dgm:pt modelId="{B9A413D7-C9E6-42F9-BB8B-7D8D53FC558C}" type="sibTrans" cxnId="{9F22F389-A383-49A6-A92C-7783DC5861B9}">
      <dgm:prSet/>
      <dgm:spPr/>
      <dgm:t>
        <a:bodyPr/>
        <a:lstStyle/>
        <a:p>
          <a:endParaRPr lang="en-US"/>
        </a:p>
      </dgm:t>
    </dgm:pt>
    <dgm:pt modelId="{AA8D3D5C-579B-44F7-AED6-654CD5536C81}">
      <dgm:prSet phldrT="[Text]" custT="1"/>
      <dgm:spPr/>
      <dgm:t>
        <a:bodyPr/>
        <a:lstStyle/>
        <a:p>
          <a:r>
            <a:rPr lang="en-US" sz="2000">
              <a:latin typeface="Segoe UI Semibold" panose="020B0702040204020203" pitchFamily="34" charset="0"/>
              <a:cs typeface="Segoe UI Semibold" panose="020B0702040204020203" pitchFamily="34" charset="0"/>
            </a:rPr>
            <a:t>APR</a:t>
          </a:r>
        </a:p>
      </dgm:t>
    </dgm:pt>
    <dgm:pt modelId="{55F71BCD-39BA-43D9-B1B2-50A6607F490A}" type="parTrans" cxnId="{0EBAD7B8-5810-4329-94D1-CDF493EC6F90}">
      <dgm:prSet/>
      <dgm:spPr/>
      <dgm:t>
        <a:bodyPr/>
        <a:lstStyle/>
        <a:p>
          <a:endParaRPr lang="en-US"/>
        </a:p>
      </dgm:t>
    </dgm:pt>
    <dgm:pt modelId="{29AA8B70-9C2A-45E1-8541-48A1F53277EC}" type="sibTrans" cxnId="{0EBAD7B8-5810-4329-94D1-CDF493EC6F90}">
      <dgm:prSet/>
      <dgm:spPr/>
      <dgm:t>
        <a:bodyPr/>
        <a:lstStyle/>
        <a:p>
          <a:endParaRPr lang="en-US"/>
        </a:p>
      </dgm:t>
    </dgm:pt>
    <dgm:pt modelId="{AAEAB9A0-8B6F-425E-8634-B09B7E13A870}" type="pres">
      <dgm:prSet presAssocID="{690DC4B3-6BFF-4627-8B11-0632760D1908}" presName="Name0" presStyleCnt="0">
        <dgm:presLayoutVars>
          <dgm:dir/>
          <dgm:animLvl val="lvl"/>
          <dgm:resizeHandles val="exact"/>
        </dgm:presLayoutVars>
      </dgm:prSet>
      <dgm:spPr/>
    </dgm:pt>
    <dgm:pt modelId="{F060C0C3-0F40-4AF5-A65B-FA8068D97F1A}" type="pres">
      <dgm:prSet presAssocID="{1F3654B2-6376-433E-91DF-7C27846A16CC}" presName="parTxOnly" presStyleLbl="node1" presStyleIdx="0" presStyleCnt="6" custScaleY="44089">
        <dgm:presLayoutVars>
          <dgm:chMax val="0"/>
          <dgm:chPref val="0"/>
          <dgm:bulletEnabled val="1"/>
        </dgm:presLayoutVars>
      </dgm:prSet>
      <dgm:spPr/>
    </dgm:pt>
    <dgm:pt modelId="{EDBEEDF7-020A-48C2-8D36-2C7A1BF0B7E8}" type="pres">
      <dgm:prSet presAssocID="{F248771B-2C89-4FFC-A4CD-DF992844E457}" presName="parTxOnlySpace" presStyleCnt="0"/>
      <dgm:spPr/>
    </dgm:pt>
    <dgm:pt modelId="{52D82B8D-3A0C-4BEA-8342-F79068E59A9F}" type="pres">
      <dgm:prSet presAssocID="{B0E7B29F-414E-436E-9FAE-A0C705893E85}" presName="parTxOnly" presStyleLbl="node1" presStyleIdx="1" presStyleCnt="6" custScaleY="44089">
        <dgm:presLayoutVars>
          <dgm:chMax val="0"/>
          <dgm:chPref val="0"/>
          <dgm:bulletEnabled val="1"/>
        </dgm:presLayoutVars>
      </dgm:prSet>
      <dgm:spPr/>
    </dgm:pt>
    <dgm:pt modelId="{02157A9E-3ED1-47CF-BD70-0935C6707741}" type="pres">
      <dgm:prSet presAssocID="{486D6157-FAFA-4486-A937-6331F5702E1C}" presName="parTxOnlySpace" presStyleCnt="0"/>
      <dgm:spPr/>
    </dgm:pt>
    <dgm:pt modelId="{5EB465B2-C247-47EA-B198-8A36EE7CBF71}" type="pres">
      <dgm:prSet presAssocID="{B2ECCE21-A2A0-45BA-B036-5386B5902387}" presName="parTxOnly" presStyleLbl="node1" presStyleIdx="2" presStyleCnt="6" custScaleY="44089">
        <dgm:presLayoutVars>
          <dgm:chMax val="0"/>
          <dgm:chPref val="0"/>
          <dgm:bulletEnabled val="1"/>
        </dgm:presLayoutVars>
      </dgm:prSet>
      <dgm:spPr/>
    </dgm:pt>
    <dgm:pt modelId="{201D197A-54C0-44D8-971C-F514BD14EC7F}" type="pres">
      <dgm:prSet presAssocID="{08B84275-B407-4885-B9C0-B640198A1EFB}" presName="parTxOnlySpace" presStyleCnt="0"/>
      <dgm:spPr/>
    </dgm:pt>
    <dgm:pt modelId="{BA80EFBF-4343-4911-9B8D-393F53AEA697}" type="pres">
      <dgm:prSet presAssocID="{C160F0AF-E31D-4B7C-9072-AFB4806BB22A}" presName="parTxOnly" presStyleLbl="node1" presStyleIdx="3" presStyleCnt="6" custScaleY="44043">
        <dgm:presLayoutVars>
          <dgm:chMax val="0"/>
          <dgm:chPref val="0"/>
          <dgm:bulletEnabled val="1"/>
        </dgm:presLayoutVars>
      </dgm:prSet>
      <dgm:spPr>
        <a:xfrm>
          <a:off x="5752124" y="-61089"/>
          <a:ext cx="2128297" cy="851318"/>
        </a:xfrm>
        <a:prstGeom prst="chevron">
          <a:avLst/>
        </a:prstGeom>
      </dgm:spPr>
    </dgm:pt>
    <dgm:pt modelId="{883FDAD3-F50F-4EE3-ABCE-97BED46BA20E}" type="pres">
      <dgm:prSet presAssocID="{6AA2CC88-B36E-4ECF-B0B2-4A49BB774FE8}" presName="parTxOnlySpace" presStyleCnt="0"/>
      <dgm:spPr/>
    </dgm:pt>
    <dgm:pt modelId="{B40D1C18-581C-4536-8C67-06D282213AAD}" type="pres">
      <dgm:prSet presAssocID="{C13972B7-CE06-4A35-9A4C-CBE2205C1244}" presName="parTxOnly" presStyleLbl="node1" presStyleIdx="4" presStyleCnt="6" custScaleY="44043">
        <dgm:presLayoutVars>
          <dgm:chMax val="0"/>
          <dgm:chPref val="0"/>
          <dgm:bulletEnabled val="1"/>
        </dgm:presLayoutVars>
      </dgm:prSet>
      <dgm:spPr/>
    </dgm:pt>
    <dgm:pt modelId="{C330B577-1E02-4D01-A735-DC444C0D8C1F}" type="pres">
      <dgm:prSet presAssocID="{B9A413D7-C9E6-42F9-BB8B-7D8D53FC558C}" presName="parTxOnlySpace" presStyleCnt="0"/>
      <dgm:spPr/>
    </dgm:pt>
    <dgm:pt modelId="{A99CE763-111F-4D65-997B-365C9AD1E7B1}" type="pres">
      <dgm:prSet presAssocID="{AA8D3D5C-579B-44F7-AED6-654CD5536C81}" presName="parTxOnly" presStyleLbl="node1" presStyleIdx="5" presStyleCnt="6" custScaleY="44043">
        <dgm:presLayoutVars>
          <dgm:chMax val="0"/>
          <dgm:chPref val="0"/>
          <dgm:bulletEnabled val="1"/>
        </dgm:presLayoutVars>
      </dgm:prSet>
      <dgm:spPr/>
    </dgm:pt>
  </dgm:ptLst>
  <dgm:cxnLst>
    <dgm:cxn modelId="{A579830E-3AE8-4D18-AD7A-B890C3D9A6D8}" srcId="{690DC4B3-6BFF-4627-8B11-0632760D1908}" destId="{C160F0AF-E31D-4B7C-9072-AFB4806BB22A}" srcOrd="3" destOrd="0" parTransId="{F1FA4C76-C9D8-4DD4-A9BA-591B2867C2F6}" sibTransId="{6AA2CC88-B36E-4ECF-B0B2-4A49BB774FE8}"/>
    <dgm:cxn modelId="{F5342A1E-3246-4BF9-B3A5-4960020EF7F1}" type="presOf" srcId="{AA8D3D5C-579B-44F7-AED6-654CD5536C81}" destId="{A99CE763-111F-4D65-997B-365C9AD1E7B1}" srcOrd="0" destOrd="0" presId="urn:microsoft.com/office/officeart/2005/8/layout/chevron1"/>
    <dgm:cxn modelId="{355BF767-1EAD-4193-8B6B-8C35B21DA641}" type="presOf" srcId="{B0E7B29F-414E-436E-9FAE-A0C705893E85}" destId="{52D82B8D-3A0C-4BEA-8342-F79068E59A9F}" srcOrd="0" destOrd="0" presId="urn:microsoft.com/office/officeart/2005/8/layout/chevron1"/>
    <dgm:cxn modelId="{9086766B-8850-4CF6-9351-4260EF3BE7D1}" type="presOf" srcId="{C160F0AF-E31D-4B7C-9072-AFB4806BB22A}" destId="{BA80EFBF-4343-4911-9B8D-393F53AEA697}" srcOrd="0" destOrd="0" presId="urn:microsoft.com/office/officeart/2005/8/layout/chevron1"/>
    <dgm:cxn modelId="{9F22F389-A383-49A6-A92C-7783DC5861B9}" srcId="{690DC4B3-6BFF-4627-8B11-0632760D1908}" destId="{C13972B7-CE06-4A35-9A4C-CBE2205C1244}" srcOrd="4" destOrd="0" parTransId="{A7DE2F0F-85D3-4267-B9E9-A4E35C1C66D3}" sibTransId="{B9A413D7-C9E6-42F9-BB8B-7D8D53FC558C}"/>
    <dgm:cxn modelId="{4FF2D18D-F4C7-4517-BC45-CDF5F94897DF}" type="presOf" srcId="{C13972B7-CE06-4A35-9A4C-CBE2205C1244}" destId="{B40D1C18-581C-4536-8C67-06D282213AAD}" srcOrd="0" destOrd="0" presId="urn:microsoft.com/office/officeart/2005/8/layout/chevron1"/>
    <dgm:cxn modelId="{5876F991-B41C-4824-A06A-92E3E343346F}" srcId="{690DC4B3-6BFF-4627-8B11-0632760D1908}" destId="{1F3654B2-6376-433E-91DF-7C27846A16CC}" srcOrd="0" destOrd="0" parTransId="{4926D44C-1B67-496F-A0FF-4F33B083C5F3}" sibTransId="{F248771B-2C89-4FFC-A4CD-DF992844E457}"/>
    <dgm:cxn modelId="{EE4378B1-35F8-45AF-99FD-A735452601A0}" srcId="{690DC4B3-6BFF-4627-8B11-0632760D1908}" destId="{B2ECCE21-A2A0-45BA-B036-5386B5902387}" srcOrd="2" destOrd="0" parTransId="{E45A0D60-0FFD-41A5-895B-CC4A70F40CD0}" sibTransId="{08B84275-B407-4885-B9C0-B640198A1EFB}"/>
    <dgm:cxn modelId="{0EBAD7B8-5810-4329-94D1-CDF493EC6F90}" srcId="{690DC4B3-6BFF-4627-8B11-0632760D1908}" destId="{AA8D3D5C-579B-44F7-AED6-654CD5536C81}" srcOrd="5" destOrd="0" parTransId="{55F71BCD-39BA-43D9-B1B2-50A6607F490A}" sibTransId="{29AA8B70-9C2A-45E1-8541-48A1F53277EC}"/>
    <dgm:cxn modelId="{A21771B9-2081-4DCF-9443-60AC57ED6F9A}" type="presOf" srcId="{1F3654B2-6376-433E-91DF-7C27846A16CC}" destId="{F060C0C3-0F40-4AF5-A65B-FA8068D97F1A}" srcOrd="0" destOrd="0" presId="urn:microsoft.com/office/officeart/2005/8/layout/chevron1"/>
    <dgm:cxn modelId="{3F3AF5E8-3E2D-4092-BD4E-534A4FF3AA34}" type="presOf" srcId="{B2ECCE21-A2A0-45BA-B036-5386B5902387}" destId="{5EB465B2-C247-47EA-B198-8A36EE7CBF71}" srcOrd="0" destOrd="0" presId="urn:microsoft.com/office/officeart/2005/8/layout/chevron1"/>
    <dgm:cxn modelId="{D7F002EF-F380-4B5B-BCA2-5A9FA5906637}" srcId="{690DC4B3-6BFF-4627-8B11-0632760D1908}" destId="{B0E7B29F-414E-436E-9FAE-A0C705893E85}" srcOrd="1" destOrd="0" parTransId="{B66BECE8-2AF8-433B-8E36-8D6BABC2E485}" sibTransId="{486D6157-FAFA-4486-A937-6331F5702E1C}"/>
    <dgm:cxn modelId="{F1C4FBF7-45AC-412B-B4F3-3CE67AEECA31}" type="presOf" srcId="{690DC4B3-6BFF-4627-8B11-0632760D1908}" destId="{AAEAB9A0-8B6F-425E-8634-B09B7E13A870}" srcOrd="0" destOrd="0" presId="urn:microsoft.com/office/officeart/2005/8/layout/chevron1"/>
    <dgm:cxn modelId="{2DB5CC27-AF2D-49FC-B656-F2D23876631D}" type="presParOf" srcId="{AAEAB9A0-8B6F-425E-8634-B09B7E13A870}" destId="{F060C0C3-0F40-4AF5-A65B-FA8068D97F1A}" srcOrd="0" destOrd="0" presId="urn:microsoft.com/office/officeart/2005/8/layout/chevron1"/>
    <dgm:cxn modelId="{95EB8BCE-E6E4-4005-B5E2-313ABDDC0882}" type="presParOf" srcId="{AAEAB9A0-8B6F-425E-8634-B09B7E13A870}" destId="{EDBEEDF7-020A-48C2-8D36-2C7A1BF0B7E8}" srcOrd="1" destOrd="0" presId="urn:microsoft.com/office/officeart/2005/8/layout/chevron1"/>
    <dgm:cxn modelId="{ECCC241A-CB3E-4F11-86B3-47304CAB4C52}" type="presParOf" srcId="{AAEAB9A0-8B6F-425E-8634-B09B7E13A870}" destId="{52D82B8D-3A0C-4BEA-8342-F79068E59A9F}" srcOrd="2" destOrd="0" presId="urn:microsoft.com/office/officeart/2005/8/layout/chevron1"/>
    <dgm:cxn modelId="{7F7FFF59-A72A-465D-993F-F5D6BE092BD8}" type="presParOf" srcId="{AAEAB9A0-8B6F-425E-8634-B09B7E13A870}" destId="{02157A9E-3ED1-47CF-BD70-0935C6707741}" srcOrd="3" destOrd="0" presId="urn:microsoft.com/office/officeart/2005/8/layout/chevron1"/>
    <dgm:cxn modelId="{20DA57C9-DE9C-4E4A-8AAE-32215E040BA1}" type="presParOf" srcId="{AAEAB9A0-8B6F-425E-8634-B09B7E13A870}" destId="{5EB465B2-C247-47EA-B198-8A36EE7CBF71}" srcOrd="4" destOrd="0" presId="urn:microsoft.com/office/officeart/2005/8/layout/chevron1"/>
    <dgm:cxn modelId="{4235A81E-9F52-4700-96E5-984FBB308B9B}" type="presParOf" srcId="{AAEAB9A0-8B6F-425E-8634-B09B7E13A870}" destId="{201D197A-54C0-44D8-971C-F514BD14EC7F}" srcOrd="5" destOrd="0" presId="urn:microsoft.com/office/officeart/2005/8/layout/chevron1"/>
    <dgm:cxn modelId="{A5EB35E3-7F26-45AB-B051-81EE19737F8D}" type="presParOf" srcId="{AAEAB9A0-8B6F-425E-8634-B09B7E13A870}" destId="{BA80EFBF-4343-4911-9B8D-393F53AEA697}" srcOrd="6" destOrd="0" presId="urn:microsoft.com/office/officeart/2005/8/layout/chevron1"/>
    <dgm:cxn modelId="{6629C857-5F76-4E62-98F5-39426B086F77}" type="presParOf" srcId="{AAEAB9A0-8B6F-425E-8634-B09B7E13A870}" destId="{883FDAD3-F50F-4EE3-ABCE-97BED46BA20E}" srcOrd="7" destOrd="0" presId="urn:microsoft.com/office/officeart/2005/8/layout/chevron1"/>
    <dgm:cxn modelId="{0ED90EA1-2C90-4344-90CB-A435DFCF40B9}" type="presParOf" srcId="{AAEAB9A0-8B6F-425E-8634-B09B7E13A870}" destId="{B40D1C18-581C-4536-8C67-06D282213AAD}" srcOrd="8" destOrd="0" presId="urn:microsoft.com/office/officeart/2005/8/layout/chevron1"/>
    <dgm:cxn modelId="{0D1EB097-9945-47E5-93DB-B91A4C03714D}" type="presParOf" srcId="{AAEAB9A0-8B6F-425E-8634-B09B7E13A870}" destId="{C330B577-1E02-4D01-A735-DC444C0D8C1F}" srcOrd="9" destOrd="0" presId="urn:microsoft.com/office/officeart/2005/8/layout/chevron1"/>
    <dgm:cxn modelId="{02C514E4-B1E3-417F-8B4C-1D1A76C205DD}" type="presParOf" srcId="{AAEAB9A0-8B6F-425E-8634-B09B7E13A870}" destId="{A99CE763-111F-4D65-997B-365C9AD1E7B1}" srcOrd="10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3752F-A761-4CCA-914C-4674DFC03867}">
      <dsp:nvSpPr>
        <dsp:cNvPr id="0" name=""/>
        <dsp:cNvSpPr/>
      </dsp:nvSpPr>
      <dsp:spPr>
        <a:xfrm>
          <a:off x="836" y="335068"/>
          <a:ext cx="3383003" cy="1458409"/>
        </a:xfrm>
        <a:prstGeom prst="chevron">
          <a:avLst/>
        </a:prstGeom>
        <a:solidFill>
          <a:schemeClr val="tx2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cap="all" baseline="0">
              <a:solidFill>
                <a:srgbClr val="FFFFFF"/>
              </a:solidFill>
              <a:latin typeface="Segoe UI"/>
              <a:ea typeface="+mn-ea"/>
              <a:cs typeface="+mn-cs"/>
            </a:rPr>
            <a:t>Foundations</a:t>
          </a:r>
          <a:r>
            <a:rPr lang="en-US" sz="2000" kern="1200" cap="all" baseline="0"/>
            <a:t> and Frameworks</a:t>
          </a:r>
        </a:p>
      </dsp:txBody>
      <dsp:txXfrm>
        <a:off x="730041" y="335068"/>
        <a:ext cx="1924594" cy="1458409"/>
      </dsp:txXfrm>
    </dsp:sp>
    <dsp:sp modelId="{0AD33F5E-DAE0-4E49-A4A2-3BF27898AE9C}">
      <dsp:nvSpPr>
        <dsp:cNvPr id="0" name=""/>
        <dsp:cNvSpPr/>
      </dsp:nvSpPr>
      <dsp:spPr>
        <a:xfrm>
          <a:off x="3122827" y="335068"/>
          <a:ext cx="3557933" cy="1458409"/>
        </a:xfrm>
        <a:prstGeom prst="chevron">
          <a:avLst/>
        </a:prstGeom>
        <a:solidFill>
          <a:schemeClr val="tx2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cap="all" baseline="0">
              <a:solidFill>
                <a:srgbClr val="FFFFFF"/>
              </a:solidFill>
              <a:latin typeface="Segoe UI"/>
              <a:ea typeface="+mn-ea"/>
              <a:cs typeface="+mn-cs"/>
            </a:rPr>
            <a:t>Data Collection and Policy Development</a:t>
          </a:r>
        </a:p>
      </dsp:txBody>
      <dsp:txXfrm>
        <a:off x="3852032" y="335068"/>
        <a:ext cx="2099524" cy="1458409"/>
      </dsp:txXfrm>
    </dsp:sp>
    <dsp:sp modelId="{68A9D43E-E811-47D7-BC12-CCDDC1F181EF}">
      <dsp:nvSpPr>
        <dsp:cNvPr id="0" name=""/>
        <dsp:cNvSpPr/>
      </dsp:nvSpPr>
      <dsp:spPr>
        <a:xfrm>
          <a:off x="6419748" y="335068"/>
          <a:ext cx="3102650" cy="1458409"/>
        </a:xfrm>
        <a:prstGeom prst="chevron">
          <a:avLst/>
        </a:prstGeom>
        <a:solidFill>
          <a:srgbClr val="5D8AA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cap="all" baseline="0"/>
            <a:t>Outreach and Analysis</a:t>
          </a:r>
        </a:p>
      </dsp:txBody>
      <dsp:txXfrm>
        <a:off x="7148953" y="335068"/>
        <a:ext cx="1644241" cy="1458409"/>
      </dsp:txXfrm>
    </dsp:sp>
    <dsp:sp modelId="{34124C1A-62D2-400A-A7DD-1591C2BEFA56}">
      <dsp:nvSpPr>
        <dsp:cNvPr id="0" name=""/>
        <dsp:cNvSpPr/>
      </dsp:nvSpPr>
      <dsp:spPr>
        <a:xfrm>
          <a:off x="9261386" y="335068"/>
          <a:ext cx="2859151" cy="1458409"/>
        </a:xfrm>
        <a:prstGeom prst="chevron">
          <a:avLst/>
        </a:prstGeom>
        <a:solidFill>
          <a:schemeClr val="tx2">
            <a:lumMod val="90000"/>
            <a:lumOff val="1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cap="all" baseline="0"/>
            <a:t>Draft Plan and Adoption</a:t>
          </a:r>
        </a:p>
      </dsp:txBody>
      <dsp:txXfrm>
        <a:off x="9990591" y="335068"/>
        <a:ext cx="1400742" cy="1458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0C0C3-0F40-4AF5-A65B-FA8068D97F1A}">
      <dsp:nvSpPr>
        <dsp:cNvPr id="0" name=""/>
        <dsp:cNvSpPr/>
      </dsp:nvSpPr>
      <dsp:spPr>
        <a:xfrm>
          <a:off x="5581" y="2180716"/>
          <a:ext cx="2076152" cy="36614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Segoe UI Semibold" panose="020B0702040204020203" pitchFamily="34" charset="0"/>
              <a:cs typeface="Segoe UI Semibold" panose="020B0702040204020203" pitchFamily="34" charset="0"/>
            </a:rPr>
            <a:t> NOV</a:t>
          </a:r>
        </a:p>
      </dsp:txBody>
      <dsp:txXfrm>
        <a:off x="188652" y="2180716"/>
        <a:ext cx="1710011" cy="366141"/>
      </dsp:txXfrm>
    </dsp:sp>
    <dsp:sp modelId="{52D82B8D-3A0C-4BEA-8342-F79068E59A9F}">
      <dsp:nvSpPr>
        <dsp:cNvPr id="0" name=""/>
        <dsp:cNvSpPr/>
      </dsp:nvSpPr>
      <dsp:spPr>
        <a:xfrm>
          <a:off x="1874118" y="2180716"/>
          <a:ext cx="2076152" cy="36614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Segoe UI Semibold" panose="020B0702040204020203" pitchFamily="34" charset="0"/>
              <a:cs typeface="Segoe UI Semibold" panose="020B0702040204020203" pitchFamily="34" charset="0"/>
            </a:rPr>
            <a:t>DEC</a:t>
          </a:r>
        </a:p>
      </dsp:txBody>
      <dsp:txXfrm>
        <a:off x="2057189" y="2180716"/>
        <a:ext cx="1710011" cy="366141"/>
      </dsp:txXfrm>
    </dsp:sp>
    <dsp:sp modelId="{5EB465B2-C247-47EA-B198-8A36EE7CBF71}">
      <dsp:nvSpPr>
        <dsp:cNvPr id="0" name=""/>
        <dsp:cNvSpPr/>
      </dsp:nvSpPr>
      <dsp:spPr>
        <a:xfrm>
          <a:off x="3742655" y="2180716"/>
          <a:ext cx="2076152" cy="36614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Segoe UI Semibold" panose="020B0702040204020203" pitchFamily="34" charset="0"/>
              <a:cs typeface="Segoe UI Semibold" panose="020B0702040204020203" pitchFamily="34" charset="0"/>
            </a:rPr>
            <a:t>JAN</a:t>
          </a:r>
        </a:p>
      </dsp:txBody>
      <dsp:txXfrm>
        <a:off x="3925726" y="2180716"/>
        <a:ext cx="1710011" cy="366141"/>
      </dsp:txXfrm>
    </dsp:sp>
    <dsp:sp modelId="{BA80EFBF-4343-4911-9B8D-393F53AEA697}">
      <dsp:nvSpPr>
        <dsp:cNvPr id="0" name=""/>
        <dsp:cNvSpPr/>
      </dsp:nvSpPr>
      <dsp:spPr>
        <a:xfrm>
          <a:off x="5611192" y="2180907"/>
          <a:ext cx="2076152" cy="36575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Segoe UI Semibold" panose="020B0702040204020203" pitchFamily="34" charset="0"/>
              <a:cs typeface="Segoe UI Semibold" panose="020B0702040204020203" pitchFamily="34" charset="0"/>
            </a:rPr>
            <a:t>FEB</a:t>
          </a:r>
        </a:p>
      </dsp:txBody>
      <dsp:txXfrm>
        <a:off x="5794072" y="2180907"/>
        <a:ext cx="1710393" cy="365759"/>
      </dsp:txXfrm>
    </dsp:sp>
    <dsp:sp modelId="{B40D1C18-581C-4536-8C67-06D282213AAD}">
      <dsp:nvSpPr>
        <dsp:cNvPr id="0" name=""/>
        <dsp:cNvSpPr/>
      </dsp:nvSpPr>
      <dsp:spPr>
        <a:xfrm>
          <a:off x="7479729" y="2180907"/>
          <a:ext cx="2076152" cy="36575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Segoe UI Semibold" panose="020B0702040204020203" pitchFamily="34" charset="0"/>
              <a:cs typeface="Segoe UI Semibold" panose="020B0702040204020203" pitchFamily="34" charset="0"/>
            </a:rPr>
            <a:t>MAR</a:t>
          </a:r>
        </a:p>
      </dsp:txBody>
      <dsp:txXfrm>
        <a:off x="7662609" y="2180907"/>
        <a:ext cx="1710393" cy="365759"/>
      </dsp:txXfrm>
    </dsp:sp>
    <dsp:sp modelId="{A99CE763-111F-4D65-997B-365C9AD1E7B1}">
      <dsp:nvSpPr>
        <dsp:cNvPr id="0" name=""/>
        <dsp:cNvSpPr/>
      </dsp:nvSpPr>
      <dsp:spPr>
        <a:xfrm>
          <a:off x="9348266" y="2180907"/>
          <a:ext cx="2076152" cy="36575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Segoe UI Semibold" panose="020B0702040204020203" pitchFamily="34" charset="0"/>
              <a:cs typeface="Segoe UI Semibold" panose="020B0702040204020203" pitchFamily="34" charset="0"/>
            </a:rPr>
            <a:t>APR</a:t>
          </a:r>
        </a:p>
      </dsp:txBody>
      <dsp:txXfrm>
        <a:off x="9531146" y="2180907"/>
        <a:ext cx="1710393" cy="365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A73D41-8F78-4138-B6D7-D05155CDEE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F688D-C12B-4F98-A9BD-C6D421894D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1E8F1-9ED8-46D4-A38E-83B12A9C2EED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937BD-529E-4AF5-8477-75C82FC0BF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8BF9B-45CB-4D74-877B-9D93147176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C682E-9AEC-4CF1-87DF-40A45B30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543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1T00:30:59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26490 3784 1711 0 0,'3'0'1000'0'0,"0"0"-1000"0"0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4T01:38:01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22419 15631 1255 0 0,'1'0'1816'0'0,"-1"2"745"0"0,0 1-2249 0 0,-3 0-152 0 0,-1 0-64 0 0,-2 0-40 0 0,1-1 8 0 0,3 0-3153 0 0,1-1 3089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0F2EE-26C6-4321-812A-34709042DD5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430C3-8C2C-4131-8CF0-65F14ED8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972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Describe RPPs and IS</a:t>
            </a:r>
          </a:p>
          <a:p>
            <a:r>
              <a:rPr lang="en-US"/>
              <a:t>Tie back to compass, we don’t implement ourselves</a:t>
            </a:r>
          </a:p>
          <a:p>
            <a:r>
              <a:rPr lang="en-US"/>
              <a:t>So what: local jurisdictions and agencies have made substantial progress in the last decade to invest in a multimodal transportation system and guide more sustainable development but we need continued collaboration to close the gap between where we go alone and where we can go together</a:t>
            </a:r>
          </a:p>
        </p:txBody>
      </p:sp>
    </p:spTree>
    <p:extLst>
      <p:ext uri="{BB962C8B-B14F-4D97-AF65-F5344CB8AC3E}">
        <p14:creationId xmlns:p14="http://schemas.microsoft.com/office/powerpoint/2010/main" val="124754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Describe RPPs and IS</a:t>
            </a:r>
          </a:p>
          <a:p>
            <a:r>
              <a:rPr lang="en-US"/>
              <a:t>Talking point on subcommittees</a:t>
            </a:r>
          </a:p>
        </p:txBody>
      </p:sp>
    </p:spTree>
    <p:extLst>
      <p:ext uri="{BB962C8B-B14F-4D97-AF65-F5344CB8AC3E}">
        <p14:creationId xmlns:p14="http://schemas.microsoft.com/office/powerpoint/2010/main" val="2583348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Talking points: After discussion with stakeholders and input from the public, here are the vision for the region and the goals. This speaks to the four categorical pillars of the plan: Mobility, Communities, Environment and the Economy.</a:t>
            </a:r>
          </a:p>
        </p:txBody>
      </p:sp>
    </p:spTree>
    <p:extLst>
      <p:ext uri="{BB962C8B-B14F-4D97-AF65-F5344CB8AC3E}">
        <p14:creationId xmlns:p14="http://schemas.microsoft.com/office/powerpoint/2010/main" val="428420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what: stakeholders and the public have until January 12 to provide us with comments on the draft plan</a:t>
            </a:r>
          </a:p>
        </p:txBody>
      </p:sp>
    </p:spTree>
    <p:extLst>
      <p:ext uri="{BB962C8B-B14F-4D97-AF65-F5344CB8AC3E}">
        <p14:creationId xmlns:p14="http://schemas.microsoft.com/office/powerpoint/2010/main" val="3740236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cag.sharepoint.com/sites/SCAGhub/Form%20Bank/Forms/All%20Documents%20%20Category%20Assigned.aspx?FilterField1=Category&amp;FilterValue1=Templates%20%26%20Resources&amp;FilterType1=Text&amp;FilterDisplay1=Templates%20%26%20Resources&amp;viewid=e591179e%2D9730%2D4794%2D9188%2Dab538ecd30ba" TargetMode="Externa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 Light w/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display&#10;&#10;Description automatically generated">
            <a:extLst>
              <a:ext uri="{FF2B5EF4-FFF2-40B4-BE49-F238E27FC236}">
                <a16:creationId xmlns:a16="http://schemas.microsoft.com/office/drawing/2014/main" id="{CFC7AC85-4E9A-4B1A-82A8-DA8B8D1ED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23853" r="25937"/>
          <a:stretch/>
        </p:blipFill>
        <p:spPr>
          <a:xfrm>
            <a:off x="683342" y="1652631"/>
            <a:ext cx="8346358" cy="52221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1C85DA-7968-49F6-8975-9E340AF6B02C}"/>
              </a:ext>
            </a:extLst>
          </p:cNvPr>
          <p:cNvSpPr/>
          <p:nvPr userDrawn="1"/>
        </p:nvSpPr>
        <p:spPr>
          <a:xfrm>
            <a:off x="6449959" y="0"/>
            <a:ext cx="5058697" cy="49554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A65FC3-22B3-43E9-85B9-D21ADD9899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9960" y="0"/>
            <a:ext cx="5058698" cy="3392129"/>
          </a:xfrm>
          <a:noFill/>
        </p:spPr>
        <p:txBody>
          <a:bodyPr lIns="320040"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Name of Presentation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0C54CB-E909-4173-BBB8-0F4CDE1C8AE4}"/>
              </a:ext>
            </a:extLst>
          </p:cNvPr>
          <p:cNvCxnSpPr>
            <a:cxnSpLocks/>
          </p:cNvCxnSpPr>
          <p:nvPr userDrawn="1"/>
        </p:nvCxnSpPr>
        <p:spPr>
          <a:xfrm>
            <a:off x="6749845" y="3495368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8D46A36-8F22-4AA4-A931-A4C571224B7A}"/>
              </a:ext>
            </a:extLst>
          </p:cNvPr>
          <p:cNvSpPr txBox="1"/>
          <p:nvPr userDrawn="1"/>
        </p:nvSpPr>
        <p:spPr>
          <a:xfrm>
            <a:off x="6449959" y="5635487"/>
            <a:ext cx="5742041" cy="516834"/>
          </a:xfrm>
          <a:prstGeom prst="rect">
            <a:avLst/>
          </a:prstGeom>
          <a:solidFill>
            <a:schemeClr val="tx2"/>
          </a:solidFill>
        </p:spPr>
        <p:txBody>
          <a:bodyPr wrap="square" lIns="320040" rtlCol="0" anchor="ctr">
            <a:noAutofit/>
          </a:bodyPr>
          <a:lstStyle/>
          <a:p>
            <a:r>
              <a:rPr lang="en-US" sz="2100" spc="50" baseline="0">
                <a:solidFill>
                  <a:schemeClr val="bg1"/>
                </a:solidFill>
                <a:latin typeface="Proxima Nova Semibold" panose="02000506030000020004" pitchFamily="50" charset="0"/>
              </a:rPr>
              <a:t>WWW.SCAG.CA.GOV</a:t>
            </a:r>
          </a:p>
        </p:txBody>
      </p:sp>
      <p:sp>
        <p:nvSpPr>
          <p:cNvPr id="13" name="Subtitle 33">
            <a:extLst>
              <a:ext uri="{FF2B5EF4-FFF2-40B4-BE49-F238E27FC236}">
                <a16:creationId xmlns:a16="http://schemas.microsoft.com/office/drawing/2014/main" id="{49C021F0-F718-4BC2-B329-95FC0098FF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9959" y="3392129"/>
            <a:ext cx="5058697" cy="1584684"/>
          </a:xfrm>
          <a:custGeom>
            <a:avLst/>
            <a:gdLst>
              <a:gd name="connsiteX0" fmla="*/ 299886 w 5058697"/>
              <a:gd name="connsiteY0" fmla="*/ 65445 h 1584684"/>
              <a:gd name="connsiteX1" fmla="*/ 299886 w 5058697"/>
              <a:gd name="connsiteY1" fmla="*/ 141644 h 1584684"/>
              <a:gd name="connsiteX2" fmla="*/ 1794389 w 5058697"/>
              <a:gd name="connsiteY2" fmla="*/ 141644 h 1584684"/>
              <a:gd name="connsiteX3" fmla="*/ 1794389 w 5058697"/>
              <a:gd name="connsiteY3" fmla="*/ 65445 h 1584684"/>
              <a:gd name="connsiteX4" fmla="*/ 0 w 5058697"/>
              <a:gd name="connsiteY4" fmla="*/ 0 h 1584684"/>
              <a:gd name="connsiteX5" fmla="*/ 5058697 w 5058697"/>
              <a:gd name="connsiteY5" fmla="*/ 0 h 1584684"/>
              <a:gd name="connsiteX6" fmla="*/ 5058697 w 5058697"/>
              <a:gd name="connsiteY6" fmla="*/ 1584684 h 1584684"/>
              <a:gd name="connsiteX7" fmla="*/ 0 w 5058697"/>
              <a:gd name="connsiteY7" fmla="*/ 1584684 h 158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8697" h="1584684">
                <a:moveTo>
                  <a:pt x="299886" y="65445"/>
                </a:moveTo>
                <a:lnTo>
                  <a:pt x="299886" y="141644"/>
                </a:lnTo>
                <a:lnTo>
                  <a:pt x="1794389" y="141644"/>
                </a:lnTo>
                <a:lnTo>
                  <a:pt x="1794389" y="65445"/>
                </a:lnTo>
                <a:close/>
                <a:moveTo>
                  <a:pt x="0" y="0"/>
                </a:moveTo>
                <a:lnTo>
                  <a:pt x="5058697" y="0"/>
                </a:lnTo>
                <a:lnTo>
                  <a:pt x="5058697" y="1584684"/>
                </a:lnTo>
                <a:lnTo>
                  <a:pt x="0" y="158468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20040" tIns="36576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XX, Year</a:t>
            </a:r>
          </a:p>
        </p:txBody>
      </p:sp>
    </p:spTree>
    <p:extLst>
      <p:ext uri="{BB962C8B-B14F-4D97-AF65-F5344CB8AC3E}">
        <p14:creationId xmlns:p14="http://schemas.microsoft.com/office/powerpoint/2010/main" val="33226528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9">
            <a:extLst>
              <a:ext uri="{FF2B5EF4-FFF2-40B4-BE49-F238E27FC236}">
                <a16:creationId xmlns:a16="http://schemas.microsoft.com/office/drawing/2014/main" id="{390DB205-CDD7-4B9F-8522-488C4C2F2F7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00955" y="412318"/>
            <a:ext cx="1232453" cy="645086"/>
          </a:xfr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B590FEF-F326-4683-B8C6-43B0311C68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955" y="4089284"/>
            <a:ext cx="10020175" cy="758003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URL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27BDB7-E767-4CBD-BD9C-0907B354EF64}"/>
              </a:ext>
            </a:extLst>
          </p:cNvPr>
          <p:cNvCxnSpPr>
            <a:cxnSpLocks/>
          </p:cNvCxnSpPr>
          <p:nvPr userDrawn="1"/>
        </p:nvCxnSpPr>
        <p:spPr>
          <a:xfrm>
            <a:off x="700955" y="3291935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FDA32E1-6489-4314-9684-2B4AEE555DE7}"/>
              </a:ext>
            </a:extLst>
          </p:cNvPr>
          <p:cNvSpPr txBox="1"/>
          <p:nvPr userDrawn="1"/>
        </p:nvSpPr>
        <p:spPr>
          <a:xfrm>
            <a:off x="700955" y="3429000"/>
            <a:ext cx="5854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For more information, please visit: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CE8182-F0D0-4AAB-AA52-479C58ECC559}"/>
              </a:ext>
            </a:extLst>
          </p:cNvPr>
          <p:cNvSpPr txBox="1"/>
          <p:nvPr userDrawn="1"/>
        </p:nvSpPr>
        <p:spPr>
          <a:xfrm>
            <a:off x="700955" y="2381250"/>
            <a:ext cx="5854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517210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teel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7AB8BA-BF93-4F82-A5C3-6DBC3D1C5A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55" y="2075638"/>
            <a:ext cx="10805245" cy="10905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973E366-D6FB-418D-8242-06C9EC4C8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955" y="3429000"/>
            <a:ext cx="10805245" cy="9521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section description/subtitle</a:t>
            </a:r>
          </a:p>
        </p:txBody>
      </p:sp>
      <p:sp>
        <p:nvSpPr>
          <p:cNvPr id="6" name="Picture Placeholder 29">
            <a:extLst>
              <a:ext uri="{FF2B5EF4-FFF2-40B4-BE49-F238E27FC236}">
                <a16:creationId xmlns:a16="http://schemas.microsoft.com/office/drawing/2014/main" id="{9B1AED20-5C97-43CB-A75D-6831541ED5B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7200" y="571500"/>
            <a:ext cx="1232453" cy="6450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77348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k Content- 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0543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 General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F2DB7-EE11-416A-9DE6-926EAA18748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E9174-5DED-44D3-9BE8-13881A7F2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</p:spTree>
    <p:extLst>
      <p:ext uri="{BB962C8B-B14F-4D97-AF65-F5344CB8AC3E}">
        <p14:creationId xmlns:p14="http://schemas.microsoft.com/office/powerpoint/2010/main" val="29362940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E9174-5DED-44D3-9BE8-13881A7F2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4247B1-8451-437E-9F30-5A01C51EBB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1000" y="1828800"/>
            <a:ext cx="3657600" cy="4724400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6A6A0E7-ED44-4367-80FF-7A4F35C55D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7200" y="1828800"/>
            <a:ext cx="3657600" cy="4724400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AE51A4C-6832-4DE8-A185-8E23CE910C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53400" y="1828800"/>
            <a:ext cx="3657600" cy="4724400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72444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E9174-5DED-44D3-9BE8-13881A7F2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214BBD-CDBA-4265-811E-F028E59049D4}"/>
              </a:ext>
            </a:extLst>
          </p:cNvPr>
          <p:cNvCxnSpPr>
            <a:cxnSpLocks/>
          </p:cNvCxnSpPr>
          <p:nvPr userDrawn="1"/>
        </p:nvCxnSpPr>
        <p:spPr>
          <a:xfrm>
            <a:off x="381000" y="1652824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7972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- General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F2DB7-EE11-416A-9DE6-926EAA18748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540638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- General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11779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7AB8BA-BF93-4F82-A5C3-6DBC3D1C5A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4856" y="571501"/>
            <a:ext cx="5376644" cy="102870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973E366-D6FB-418D-8242-06C9EC4C8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7441" y="1800899"/>
            <a:ext cx="4244059" cy="5788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Name Of Section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EAD775D-11C0-448F-B234-3570752D1F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4928" y="1800899"/>
            <a:ext cx="1048623" cy="578840"/>
          </a:xfrm>
          <a:prstGeom prst="rect">
            <a:avLst/>
          </a:prstGeom>
        </p:spPr>
        <p:txBody>
          <a:bodyPr lIns="0" rIns="182880"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# ONE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69E7044-C4C2-4E01-851C-4327EC573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57441" y="2513963"/>
            <a:ext cx="4244059" cy="5788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Name Of Section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5959D5D-E969-4320-8700-AF416B03F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4928" y="2513963"/>
            <a:ext cx="1048623" cy="578840"/>
          </a:xfrm>
          <a:prstGeom prst="rect">
            <a:avLst/>
          </a:prstGeom>
        </p:spPr>
        <p:txBody>
          <a:bodyPr lIns="0" rIns="182880"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# TWO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F31833D-7D6A-4D24-BF8A-E7FDE1BF1B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7441" y="3243806"/>
            <a:ext cx="4244059" cy="5788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Name Of Section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FD6F2B0-7E1F-4289-A9AD-93683BE165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4928" y="3243806"/>
            <a:ext cx="1048623" cy="578840"/>
          </a:xfrm>
          <a:prstGeom prst="rect">
            <a:avLst/>
          </a:prstGeom>
        </p:spPr>
        <p:txBody>
          <a:bodyPr lIns="0" rIns="182880"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# THREE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F3ED2AE-8325-454B-86C1-4B2E93F286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57441" y="3973648"/>
            <a:ext cx="4244059" cy="5788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Name Of Section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E404236A-351B-48E2-83E6-54E4173C45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4928" y="3973648"/>
            <a:ext cx="1048623" cy="578840"/>
          </a:xfrm>
          <a:prstGeom prst="rect">
            <a:avLst/>
          </a:prstGeom>
        </p:spPr>
        <p:txBody>
          <a:bodyPr lIns="0" rIns="182880"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# FOUR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5D505089-948A-43D0-94B3-3D009B4F7A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57441" y="4703490"/>
            <a:ext cx="4244059" cy="5788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Name Of Section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49C8A3E-ABE3-4D99-917A-300E914C8C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24928" y="4703490"/>
            <a:ext cx="1048623" cy="578840"/>
          </a:xfrm>
          <a:prstGeom prst="rect">
            <a:avLst/>
          </a:prstGeom>
        </p:spPr>
        <p:txBody>
          <a:bodyPr lIns="0" rIns="182880"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# FIVE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92CBD12-3B7C-4456-80BE-FF05A57B3B6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6434356" cy="6858000"/>
          </a:xfrm>
          <a:prstGeom prst="rect">
            <a:avLst/>
          </a:prstGeom>
          <a:noFill/>
        </p:spPr>
        <p:txBody>
          <a:bodyPr tIns="1371600" anchor="ctr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</a:t>
            </a:r>
            <a:br>
              <a:rPr lang="en-US"/>
            </a:br>
            <a:r>
              <a:rPr lang="en-US"/>
              <a:t>to add picture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370CB5A-607D-4C92-BA3F-E78A919B19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57441" y="5457863"/>
            <a:ext cx="4244059" cy="5788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Name Of Section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F1BD807-BC57-47E8-B5C2-6EF9B05E31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4928" y="5457863"/>
            <a:ext cx="1048623" cy="578840"/>
          </a:xfrm>
          <a:prstGeom prst="rect">
            <a:avLst/>
          </a:prstGeom>
        </p:spPr>
        <p:txBody>
          <a:bodyPr lIns="0" rIns="182880"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# SIX</a:t>
            </a:r>
          </a:p>
        </p:txBody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F162B4AE-8953-400C-B96A-C14642537DDD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58230" y="5908114"/>
            <a:ext cx="1232453" cy="64508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666053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ee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92CBD12-3B7C-4456-80BE-FF05A57B3B6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6434356" cy="6858000"/>
          </a:xfrm>
          <a:prstGeom prst="rect">
            <a:avLst/>
          </a:prstGeom>
          <a:blipFill>
            <a:blip r:embed="rId2"/>
            <a:stretch>
              <a:fillRect l="-1" r="-89482"/>
            </a:stretch>
          </a:blipFill>
        </p:spPr>
        <p:txBody>
          <a:bodyPr tIns="1371600" anchor="ctr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</a:t>
            </a:r>
            <a:br>
              <a:rPr lang="en-US"/>
            </a:br>
            <a:r>
              <a:rPr lang="en-US"/>
              <a:t>to add picture</a:t>
            </a:r>
          </a:p>
        </p:txBody>
      </p:sp>
      <p:sp>
        <p:nvSpPr>
          <p:cNvPr id="2" name="Picture Placeholder 29">
            <a:extLst>
              <a:ext uri="{FF2B5EF4-FFF2-40B4-BE49-F238E27FC236}">
                <a16:creationId xmlns:a16="http://schemas.microsoft.com/office/drawing/2014/main" id="{9FFFA2A8-C71E-03B7-C834-26380D92472D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57200" y="5908114"/>
            <a:ext cx="1232453" cy="6450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 lang="en-US"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B762A-009A-6D47-7B74-37FAE7B093DF}"/>
              </a:ext>
            </a:extLst>
          </p:cNvPr>
          <p:cNvSpPr txBox="1"/>
          <p:nvPr userDrawn="1"/>
        </p:nvSpPr>
        <p:spPr>
          <a:xfrm>
            <a:off x="381000" y="6553200"/>
            <a:ext cx="4915292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80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SOUTHERN CALIFORNIA ASSOCIATION OF GOVERNMENTS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BDD87D4-7C69-D1F4-7BA8-97B9E2C0C0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4856" y="571501"/>
            <a:ext cx="5376644" cy="102870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F65B65C-22ED-35E8-23F0-15F7B92278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7441" y="1800899"/>
            <a:ext cx="4244059" cy="5788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Name Of Section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C2EE3B7-CE7A-9F55-9EC2-66D656AFEB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4928" y="1800899"/>
            <a:ext cx="1048623" cy="578840"/>
          </a:xfrm>
          <a:prstGeom prst="rect">
            <a:avLst/>
          </a:prstGeom>
        </p:spPr>
        <p:txBody>
          <a:bodyPr lIns="0" rIns="182880"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# ONE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0C08A17-15C6-46F6-2050-5349A88A39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57441" y="2513963"/>
            <a:ext cx="4244059" cy="5788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Name Of Section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88BF42D-B5AD-1424-00D2-50244AE4FC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4928" y="2513963"/>
            <a:ext cx="1048623" cy="578840"/>
          </a:xfrm>
          <a:prstGeom prst="rect">
            <a:avLst/>
          </a:prstGeom>
        </p:spPr>
        <p:txBody>
          <a:bodyPr lIns="0" rIns="182880"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# TWO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2D9D992-06CA-728F-9867-A1C11CC1C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7441" y="3243806"/>
            <a:ext cx="4244059" cy="5788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Name Of Section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CB35028-A241-5F09-BD39-D015D3B382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4928" y="3243806"/>
            <a:ext cx="1048623" cy="578840"/>
          </a:xfrm>
          <a:prstGeom prst="rect">
            <a:avLst/>
          </a:prstGeom>
        </p:spPr>
        <p:txBody>
          <a:bodyPr lIns="0" rIns="182880"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# THREE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153F9EE-1BED-9ACA-829E-17F2C34BE6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57441" y="3973648"/>
            <a:ext cx="4244059" cy="5788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Name Of Section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1561EB0B-ECEB-70AE-75EC-B43A0AA983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4928" y="3973648"/>
            <a:ext cx="1048623" cy="578840"/>
          </a:xfrm>
          <a:prstGeom prst="rect">
            <a:avLst/>
          </a:prstGeom>
        </p:spPr>
        <p:txBody>
          <a:bodyPr lIns="0" rIns="182880"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# FOUR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7A4E352E-ED89-CD43-E372-F50DBE2C3C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57441" y="4703490"/>
            <a:ext cx="4244059" cy="5788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Name Of Section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3E032AA-4E72-3C98-4A1A-443A3A0CF6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24928" y="4703490"/>
            <a:ext cx="1048623" cy="578840"/>
          </a:xfrm>
          <a:prstGeom prst="rect">
            <a:avLst/>
          </a:prstGeom>
        </p:spPr>
        <p:txBody>
          <a:bodyPr lIns="0" rIns="182880"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# FIVE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E0DD307-44C7-5F5E-09C9-7A762A425F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57441" y="5457863"/>
            <a:ext cx="4244059" cy="5788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Name Of Section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52C12CD6-D8FF-4D21-54DE-FB2D2294CB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4928" y="5457863"/>
            <a:ext cx="1048623" cy="578840"/>
          </a:xfrm>
          <a:prstGeom prst="rect">
            <a:avLst/>
          </a:prstGeom>
        </p:spPr>
        <p:txBody>
          <a:bodyPr lIns="0" rIns="182880"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# SIX</a:t>
            </a:r>
          </a:p>
        </p:txBody>
      </p:sp>
    </p:spTree>
    <p:extLst>
      <p:ext uri="{BB962C8B-B14F-4D97-AF65-F5344CB8AC3E}">
        <p14:creationId xmlns:p14="http://schemas.microsoft.com/office/powerpoint/2010/main" val="31384882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 Dark w/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isplay&#10;&#10;Description automatically generated">
            <a:extLst>
              <a:ext uri="{FF2B5EF4-FFF2-40B4-BE49-F238E27FC236}">
                <a16:creationId xmlns:a16="http://schemas.microsoft.com/office/drawing/2014/main" id="{E298B5A0-0885-4A04-9EE7-EB3597DE1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23852" r="25937" b="245"/>
          <a:stretch/>
        </p:blipFill>
        <p:spPr>
          <a:xfrm>
            <a:off x="683342" y="1652631"/>
            <a:ext cx="8346358" cy="52053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1C85DA-7968-49F6-8975-9E340AF6B02C}"/>
              </a:ext>
            </a:extLst>
          </p:cNvPr>
          <p:cNvSpPr/>
          <p:nvPr userDrawn="1"/>
        </p:nvSpPr>
        <p:spPr>
          <a:xfrm>
            <a:off x="6449958" y="0"/>
            <a:ext cx="5058698" cy="4960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A65FC3-22B3-43E9-85B9-D21ADD9899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9960" y="0"/>
            <a:ext cx="5058698" cy="3392129"/>
          </a:xfrm>
          <a:noFill/>
        </p:spPr>
        <p:txBody>
          <a:bodyPr lIns="320040"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Name of Presentation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0C54CB-E909-4173-BBB8-0F4CDE1C8AE4}"/>
              </a:ext>
            </a:extLst>
          </p:cNvPr>
          <p:cNvCxnSpPr>
            <a:cxnSpLocks/>
          </p:cNvCxnSpPr>
          <p:nvPr userDrawn="1"/>
        </p:nvCxnSpPr>
        <p:spPr>
          <a:xfrm>
            <a:off x="6749845" y="3495368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8D46A36-8F22-4AA4-A931-A4C571224B7A}"/>
              </a:ext>
            </a:extLst>
          </p:cNvPr>
          <p:cNvSpPr txBox="1"/>
          <p:nvPr userDrawn="1"/>
        </p:nvSpPr>
        <p:spPr>
          <a:xfrm>
            <a:off x="6449959" y="5635487"/>
            <a:ext cx="5742041" cy="516834"/>
          </a:xfrm>
          <a:prstGeom prst="rect">
            <a:avLst/>
          </a:prstGeom>
          <a:solidFill>
            <a:schemeClr val="bg1"/>
          </a:solidFill>
        </p:spPr>
        <p:txBody>
          <a:bodyPr wrap="square" lIns="320040" rtlCol="0" anchor="ctr">
            <a:noAutofit/>
          </a:bodyPr>
          <a:lstStyle/>
          <a:p>
            <a:r>
              <a:rPr lang="en-US" sz="2100" spc="50" baseline="0">
                <a:solidFill>
                  <a:schemeClr val="tx2"/>
                </a:solidFill>
                <a:latin typeface="Proxima Nova Semibold" panose="02000506030000020004" pitchFamily="50" charset="0"/>
              </a:rPr>
              <a:t>WWW.SCAG.CA.GOV</a:t>
            </a:r>
          </a:p>
        </p:txBody>
      </p:sp>
      <p:sp>
        <p:nvSpPr>
          <p:cNvPr id="13" name="Subtitle 33">
            <a:extLst>
              <a:ext uri="{FF2B5EF4-FFF2-40B4-BE49-F238E27FC236}">
                <a16:creationId xmlns:a16="http://schemas.microsoft.com/office/drawing/2014/main" id="{49C021F0-F718-4BC2-B329-95FC0098FF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9959" y="3392129"/>
            <a:ext cx="5058698" cy="1584684"/>
          </a:xfrm>
          <a:custGeom>
            <a:avLst/>
            <a:gdLst>
              <a:gd name="connsiteX0" fmla="*/ 299886 w 5058697"/>
              <a:gd name="connsiteY0" fmla="*/ 65445 h 1584684"/>
              <a:gd name="connsiteX1" fmla="*/ 299886 w 5058697"/>
              <a:gd name="connsiteY1" fmla="*/ 141644 h 1584684"/>
              <a:gd name="connsiteX2" fmla="*/ 1794389 w 5058697"/>
              <a:gd name="connsiteY2" fmla="*/ 141644 h 1584684"/>
              <a:gd name="connsiteX3" fmla="*/ 1794389 w 5058697"/>
              <a:gd name="connsiteY3" fmla="*/ 65445 h 1584684"/>
              <a:gd name="connsiteX4" fmla="*/ 0 w 5058697"/>
              <a:gd name="connsiteY4" fmla="*/ 0 h 1584684"/>
              <a:gd name="connsiteX5" fmla="*/ 5058697 w 5058697"/>
              <a:gd name="connsiteY5" fmla="*/ 0 h 1584684"/>
              <a:gd name="connsiteX6" fmla="*/ 5058697 w 5058697"/>
              <a:gd name="connsiteY6" fmla="*/ 1584684 h 1584684"/>
              <a:gd name="connsiteX7" fmla="*/ 0 w 5058697"/>
              <a:gd name="connsiteY7" fmla="*/ 1584684 h 158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8697" h="1584684">
                <a:moveTo>
                  <a:pt x="299886" y="65445"/>
                </a:moveTo>
                <a:lnTo>
                  <a:pt x="299886" y="141644"/>
                </a:lnTo>
                <a:lnTo>
                  <a:pt x="1794389" y="141644"/>
                </a:lnTo>
                <a:lnTo>
                  <a:pt x="1794389" y="65445"/>
                </a:lnTo>
                <a:close/>
                <a:moveTo>
                  <a:pt x="0" y="0"/>
                </a:moveTo>
                <a:lnTo>
                  <a:pt x="5058697" y="0"/>
                </a:lnTo>
                <a:lnTo>
                  <a:pt x="5058697" y="1584684"/>
                </a:lnTo>
                <a:lnTo>
                  <a:pt x="0" y="15846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320040" tIns="365760"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XX, Year</a:t>
            </a:r>
          </a:p>
        </p:txBody>
      </p:sp>
    </p:spTree>
    <p:extLst>
      <p:ext uri="{BB962C8B-B14F-4D97-AF65-F5344CB8AC3E}">
        <p14:creationId xmlns:p14="http://schemas.microsoft.com/office/powerpoint/2010/main" val="154577648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BA8D501-33F4-4C27-BF72-5F0D8E47ABF2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63378" y="574589"/>
            <a:ext cx="1232453" cy="6450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7AB8BA-BF93-4F82-A5C3-6DBC3D1C5A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55" y="2075638"/>
            <a:ext cx="10020175" cy="109056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cap="all" baseline="0">
                <a:solidFill>
                  <a:schemeClr val="tx2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973E366-D6FB-418D-8242-06C9EC4C8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954" y="3429000"/>
            <a:ext cx="10790091" cy="9521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section description/subtitle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3F86D3-1CA5-4354-A133-0A6FDB938DAD}"/>
              </a:ext>
            </a:extLst>
          </p:cNvPr>
          <p:cNvCxnSpPr>
            <a:cxnSpLocks/>
          </p:cNvCxnSpPr>
          <p:nvPr userDrawn="1"/>
        </p:nvCxnSpPr>
        <p:spPr>
          <a:xfrm>
            <a:off x="700955" y="3291935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12F6FDE-F1CD-5A03-B3E7-311BB6BD07E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953" y="2075638"/>
            <a:ext cx="10790091" cy="10905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all" baseline="0">
                <a:solidFill>
                  <a:schemeClr val="tx2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6417258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teel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7AB8BA-BF93-4F82-A5C3-6DBC3D1C5A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55" y="2075638"/>
            <a:ext cx="10805245" cy="10905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973E366-D6FB-418D-8242-06C9EC4C8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955" y="3429000"/>
            <a:ext cx="10805245" cy="9521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section description/subtitle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3F86D3-1CA5-4354-A133-0A6FDB938DAD}"/>
              </a:ext>
            </a:extLst>
          </p:cNvPr>
          <p:cNvCxnSpPr>
            <a:cxnSpLocks/>
          </p:cNvCxnSpPr>
          <p:nvPr userDrawn="1"/>
        </p:nvCxnSpPr>
        <p:spPr>
          <a:xfrm>
            <a:off x="700955" y="3291935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9">
            <a:extLst>
              <a:ext uri="{FF2B5EF4-FFF2-40B4-BE49-F238E27FC236}">
                <a16:creationId xmlns:a16="http://schemas.microsoft.com/office/drawing/2014/main" id="{9B1AED20-5C97-43CB-A75D-6831541ED5B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7200" y="571500"/>
            <a:ext cx="1232453" cy="6450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17568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7AB8BA-BF93-4F82-A5C3-6DBC3D1C5A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55" y="2075638"/>
            <a:ext cx="10796501" cy="10905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973E366-D6FB-418D-8242-06C9EC4C8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955" y="3429000"/>
            <a:ext cx="10796501" cy="9521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section description/subtitle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3F86D3-1CA5-4354-A133-0A6FDB938DAD}"/>
              </a:ext>
            </a:extLst>
          </p:cNvPr>
          <p:cNvCxnSpPr>
            <a:cxnSpLocks/>
          </p:cNvCxnSpPr>
          <p:nvPr userDrawn="1"/>
        </p:nvCxnSpPr>
        <p:spPr>
          <a:xfrm>
            <a:off x="700955" y="3291935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9">
            <a:extLst>
              <a:ext uri="{FF2B5EF4-FFF2-40B4-BE49-F238E27FC236}">
                <a16:creationId xmlns:a16="http://schemas.microsoft.com/office/drawing/2014/main" id="{390DB205-CDD7-4B9F-8522-488C4C2F2F7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7200" y="571500"/>
            <a:ext cx="1232453" cy="6450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945087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Blu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7AB8BA-BF93-4F82-A5C3-6DBC3D1C5A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55" y="2075638"/>
            <a:ext cx="10796501" cy="10905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973E366-D6FB-418D-8242-06C9EC4C8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955" y="3429000"/>
            <a:ext cx="10796501" cy="9521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section description/subtitle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3F86D3-1CA5-4354-A133-0A6FDB938DAD}"/>
              </a:ext>
            </a:extLst>
          </p:cNvPr>
          <p:cNvCxnSpPr>
            <a:cxnSpLocks/>
          </p:cNvCxnSpPr>
          <p:nvPr userDrawn="1"/>
        </p:nvCxnSpPr>
        <p:spPr>
          <a:xfrm>
            <a:off x="700955" y="3291935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98690BB8-FCBC-4FE3-BEBB-66CB0BC60835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7200" y="571500"/>
            <a:ext cx="1232453" cy="6450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316589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ight w/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92CBD12-3B7C-4456-80BE-FF05A57B3B6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4552488"/>
          </a:xfrm>
          <a:prstGeom prst="rect">
            <a:avLst/>
          </a:prstGeom>
          <a:noFill/>
        </p:spPr>
        <p:txBody>
          <a:bodyPr tIns="1371600" anchor="ctr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</a:t>
            </a:r>
            <a:br>
              <a:rPr lang="en-US"/>
            </a:br>
            <a:r>
              <a:rPr lang="en-US"/>
              <a:t>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7AB8BA-BF93-4F82-A5C3-6DBC3D1C5A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55" y="4552488"/>
            <a:ext cx="10805245" cy="109056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cap="all" baseline="0">
                <a:solidFill>
                  <a:schemeClr val="tx2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973E366-D6FB-418D-8242-06C9EC4C8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955" y="5905851"/>
            <a:ext cx="10805245" cy="6473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section description/subtitle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3F86D3-1CA5-4354-A133-0A6FDB938DAD}"/>
              </a:ext>
            </a:extLst>
          </p:cNvPr>
          <p:cNvCxnSpPr>
            <a:cxnSpLocks/>
          </p:cNvCxnSpPr>
          <p:nvPr userDrawn="1"/>
        </p:nvCxnSpPr>
        <p:spPr>
          <a:xfrm>
            <a:off x="700955" y="5768785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9">
            <a:extLst>
              <a:ext uri="{FF2B5EF4-FFF2-40B4-BE49-F238E27FC236}">
                <a16:creationId xmlns:a16="http://schemas.microsoft.com/office/drawing/2014/main" id="{03376EEA-5DAC-420F-B2D4-29E075706750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7200" y="577678"/>
            <a:ext cx="1232453" cy="64508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580687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teel Blue w/Cust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92CBD12-3B7C-4456-80BE-FF05A57B3B6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4552488"/>
          </a:xfrm>
          <a:prstGeom prst="rect">
            <a:avLst/>
          </a:prstGeom>
          <a:noFill/>
        </p:spPr>
        <p:txBody>
          <a:bodyPr tIns="1371600" anchor="ctr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</a:t>
            </a:r>
            <a:br>
              <a:rPr lang="en-US"/>
            </a:br>
            <a:r>
              <a:rPr lang="en-US"/>
              <a:t>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7AB8BA-BF93-4F82-A5C3-6DBC3D1C5A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55" y="4552488"/>
            <a:ext cx="10805245" cy="109056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973E366-D6FB-418D-8242-06C9EC4C8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955" y="5905851"/>
            <a:ext cx="10805245" cy="6473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section description/subtitle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3F86D3-1CA5-4354-A133-0A6FDB938DAD}"/>
              </a:ext>
            </a:extLst>
          </p:cNvPr>
          <p:cNvCxnSpPr>
            <a:cxnSpLocks/>
          </p:cNvCxnSpPr>
          <p:nvPr userDrawn="1"/>
        </p:nvCxnSpPr>
        <p:spPr>
          <a:xfrm>
            <a:off x="700955" y="5768785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8D53A009-5DBF-4162-871B-454EB79B8D0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00955" y="412318"/>
            <a:ext cx="1232453" cy="64508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44733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w/Cus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92CBD12-3B7C-4456-80BE-FF05A57B3B6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4552488"/>
          </a:xfrm>
          <a:prstGeom prst="rect">
            <a:avLst/>
          </a:prstGeom>
          <a:noFill/>
        </p:spPr>
        <p:txBody>
          <a:bodyPr tIns="1371600" anchor="ctr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</a:t>
            </a:r>
            <a:br>
              <a:rPr lang="en-US"/>
            </a:br>
            <a:r>
              <a:rPr lang="en-US"/>
              <a:t>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7AB8BA-BF93-4F82-A5C3-6DBC3D1C5A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55" y="4552488"/>
            <a:ext cx="10805245" cy="109056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973E366-D6FB-418D-8242-06C9EC4C8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955" y="5905851"/>
            <a:ext cx="10805245" cy="6473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section description/subtitle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3F86D3-1CA5-4354-A133-0A6FDB938DAD}"/>
              </a:ext>
            </a:extLst>
          </p:cNvPr>
          <p:cNvCxnSpPr>
            <a:cxnSpLocks/>
          </p:cNvCxnSpPr>
          <p:nvPr userDrawn="1"/>
        </p:nvCxnSpPr>
        <p:spPr>
          <a:xfrm>
            <a:off x="700955" y="5768785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87061C48-6F26-4E5D-B9F7-01E2B3751408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00955" y="412318"/>
            <a:ext cx="1232453" cy="6450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646952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2 w/Cus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92CBD12-3B7C-4456-80BE-FF05A57B3B6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4552488"/>
          </a:xfrm>
          <a:prstGeom prst="rect">
            <a:avLst/>
          </a:prstGeom>
          <a:noFill/>
        </p:spPr>
        <p:txBody>
          <a:bodyPr tIns="1371600" anchor="ctr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</a:t>
            </a:r>
            <a:br>
              <a:rPr lang="en-US"/>
            </a:br>
            <a:r>
              <a:rPr lang="en-US"/>
              <a:t>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7AB8BA-BF93-4F82-A5C3-6DBC3D1C5A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55" y="4552488"/>
            <a:ext cx="10805245" cy="109056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973E366-D6FB-418D-8242-06C9EC4C8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955" y="5905851"/>
            <a:ext cx="10805245" cy="6473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section description/subtitle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3F86D3-1CA5-4354-A133-0A6FDB938DAD}"/>
              </a:ext>
            </a:extLst>
          </p:cNvPr>
          <p:cNvCxnSpPr>
            <a:cxnSpLocks/>
          </p:cNvCxnSpPr>
          <p:nvPr userDrawn="1"/>
        </p:nvCxnSpPr>
        <p:spPr>
          <a:xfrm>
            <a:off x="700955" y="5768785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FE0FB75E-A4F6-4850-971E-44BB731F358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00955" y="412318"/>
            <a:ext cx="1232453" cy="6450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213544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69205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Content- 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9065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 Light w/Cus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61A9657-9F55-47D0-81E1-D44A3E290D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2625" y="1622425"/>
            <a:ext cx="8323263" cy="5235575"/>
          </a:xfrm>
          <a:custGeom>
            <a:avLst/>
            <a:gdLst>
              <a:gd name="connsiteX0" fmla="*/ 0 w 8323263"/>
              <a:gd name="connsiteY0" fmla="*/ 0 h 5235575"/>
              <a:gd name="connsiteX1" fmla="*/ 5767332 w 8323263"/>
              <a:gd name="connsiteY1" fmla="*/ 0 h 5235575"/>
              <a:gd name="connsiteX2" fmla="*/ 5767332 w 8323263"/>
              <a:gd name="connsiteY2" fmla="*/ 3333033 h 5235575"/>
              <a:gd name="connsiteX3" fmla="*/ 8323263 w 8323263"/>
              <a:gd name="connsiteY3" fmla="*/ 3333033 h 5235575"/>
              <a:gd name="connsiteX4" fmla="*/ 8323263 w 8323263"/>
              <a:gd name="connsiteY4" fmla="*/ 4013062 h 5235575"/>
              <a:gd name="connsiteX5" fmla="*/ 5767334 w 8323263"/>
              <a:gd name="connsiteY5" fmla="*/ 4013062 h 5235575"/>
              <a:gd name="connsiteX6" fmla="*/ 5767334 w 8323263"/>
              <a:gd name="connsiteY6" fmla="*/ 4529896 h 5235575"/>
              <a:gd name="connsiteX7" fmla="*/ 8323263 w 8323263"/>
              <a:gd name="connsiteY7" fmla="*/ 4529896 h 5235575"/>
              <a:gd name="connsiteX8" fmla="*/ 8323263 w 8323263"/>
              <a:gd name="connsiteY8" fmla="*/ 5235575 h 5235575"/>
              <a:gd name="connsiteX9" fmla="*/ 0 w 8323263"/>
              <a:gd name="connsiteY9" fmla="*/ 5235575 h 523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23263" h="5235575">
                <a:moveTo>
                  <a:pt x="0" y="0"/>
                </a:moveTo>
                <a:lnTo>
                  <a:pt x="5767332" y="0"/>
                </a:lnTo>
                <a:lnTo>
                  <a:pt x="5767332" y="3333033"/>
                </a:lnTo>
                <a:lnTo>
                  <a:pt x="8323263" y="3333033"/>
                </a:lnTo>
                <a:lnTo>
                  <a:pt x="8323263" y="4013062"/>
                </a:lnTo>
                <a:lnTo>
                  <a:pt x="5767334" y="4013062"/>
                </a:lnTo>
                <a:lnTo>
                  <a:pt x="5767334" y="4529896"/>
                </a:lnTo>
                <a:lnTo>
                  <a:pt x="8323263" y="4529896"/>
                </a:lnTo>
                <a:lnTo>
                  <a:pt x="8323263" y="5235575"/>
                </a:lnTo>
                <a:lnTo>
                  <a:pt x="0" y="5235575"/>
                </a:lnTo>
                <a:close/>
              </a:path>
            </a:pathLst>
          </a:custGeom>
          <a:noFill/>
        </p:spPr>
        <p:txBody>
          <a:bodyPr wrap="square" tIns="128016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</a:t>
            </a:r>
            <a:br>
              <a:rPr lang="en-US"/>
            </a:br>
            <a:r>
              <a:rPr lang="en-US"/>
              <a:t>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A65FC3-22B3-43E9-85B9-D21ADD9899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9960" y="0"/>
            <a:ext cx="5058698" cy="3428998"/>
          </a:xfrm>
          <a:solidFill>
            <a:schemeClr val="tx2"/>
          </a:solidFill>
          <a:ln>
            <a:noFill/>
          </a:ln>
        </p:spPr>
        <p:txBody>
          <a:bodyPr lIns="320040"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Name of Presentation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F715FA-FB04-4715-9680-BCF4F68BDAD8}"/>
              </a:ext>
            </a:extLst>
          </p:cNvPr>
          <p:cNvSpPr txBox="1"/>
          <p:nvPr userDrawn="1"/>
        </p:nvSpPr>
        <p:spPr>
          <a:xfrm>
            <a:off x="6449959" y="5635487"/>
            <a:ext cx="5742041" cy="527188"/>
          </a:xfrm>
          <a:prstGeom prst="rect">
            <a:avLst/>
          </a:prstGeom>
          <a:solidFill>
            <a:schemeClr val="tx2"/>
          </a:solidFill>
        </p:spPr>
        <p:txBody>
          <a:bodyPr wrap="square" lIns="320040" rtlCol="0" anchor="ctr">
            <a:noAutofit/>
          </a:bodyPr>
          <a:lstStyle/>
          <a:p>
            <a:r>
              <a:rPr lang="en-US" sz="2100" spc="50" baseline="0">
                <a:solidFill>
                  <a:schemeClr val="bg1"/>
                </a:solidFill>
                <a:latin typeface="Proxima Nova Semibold" panose="02000506030000020004" pitchFamily="50" charset="0"/>
              </a:rPr>
              <a:t>WWW.SCAG.CA.GOV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0C54CB-E909-4173-BBB8-0F4CDE1C8AE4}"/>
              </a:ext>
            </a:extLst>
          </p:cNvPr>
          <p:cNvCxnSpPr>
            <a:cxnSpLocks/>
          </p:cNvCxnSpPr>
          <p:nvPr userDrawn="1"/>
        </p:nvCxnSpPr>
        <p:spPr>
          <a:xfrm>
            <a:off x="6749845" y="3495368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ubtitle 33">
            <a:extLst>
              <a:ext uri="{FF2B5EF4-FFF2-40B4-BE49-F238E27FC236}">
                <a16:creationId xmlns:a16="http://schemas.microsoft.com/office/drawing/2014/main" id="{76DE00D2-2737-4272-A080-7C5EF4DC55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9959" y="3392129"/>
            <a:ext cx="5058697" cy="1584684"/>
          </a:xfrm>
          <a:custGeom>
            <a:avLst/>
            <a:gdLst>
              <a:gd name="connsiteX0" fmla="*/ 299886 w 5058697"/>
              <a:gd name="connsiteY0" fmla="*/ 65445 h 1584684"/>
              <a:gd name="connsiteX1" fmla="*/ 299886 w 5058697"/>
              <a:gd name="connsiteY1" fmla="*/ 141644 h 1584684"/>
              <a:gd name="connsiteX2" fmla="*/ 1794389 w 5058697"/>
              <a:gd name="connsiteY2" fmla="*/ 141644 h 1584684"/>
              <a:gd name="connsiteX3" fmla="*/ 1794389 w 5058697"/>
              <a:gd name="connsiteY3" fmla="*/ 65445 h 1584684"/>
              <a:gd name="connsiteX4" fmla="*/ 0 w 5058697"/>
              <a:gd name="connsiteY4" fmla="*/ 0 h 1584684"/>
              <a:gd name="connsiteX5" fmla="*/ 5058697 w 5058697"/>
              <a:gd name="connsiteY5" fmla="*/ 0 h 1584684"/>
              <a:gd name="connsiteX6" fmla="*/ 5058697 w 5058697"/>
              <a:gd name="connsiteY6" fmla="*/ 1584684 h 1584684"/>
              <a:gd name="connsiteX7" fmla="*/ 0 w 5058697"/>
              <a:gd name="connsiteY7" fmla="*/ 1584684 h 158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8697" h="1584684">
                <a:moveTo>
                  <a:pt x="299886" y="65445"/>
                </a:moveTo>
                <a:lnTo>
                  <a:pt x="299886" y="141644"/>
                </a:lnTo>
                <a:lnTo>
                  <a:pt x="1794389" y="141644"/>
                </a:lnTo>
                <a:lnTo>
                  <a:pt x="1794389" y="65445"/>
                </a:lnTo>
                <a:close/>
                <a:moveTo>
                  <a:pt x="0" y="0"/>
                </a:moveTo>
                <a:lnTo>
                  <a:pt x="5058697" y="0"/>
                </a:lnTo>
                <a:lnTo>
                  <a:pt x="5058697" y="1584684"/>
                </a:lnTo>
                <a:lnTo>
                  <a:pt x="0" y="158468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20040" tIns="36576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XX, Year</a:t>
            </a:r>
          </a:p>
        </p:txBody>
      </p:sp>
    </p:spTree>
    <p:extLst>
      <p:ext uri="{BB962C8B-B14F-4D97-AF65-F5344CB8AC3E}">
        <p14:creationId xmlns:p14="http://schemas.microsoft.com/office/powerpoint/2010/main" val="3179544540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E9174-5DED-44D3-9BE8-13881A7F2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214BBD-CDBA-4265-811E-F028E59049D4}"/>
              </a:ext>
            </a:extLst>
          </p:cNvPr>
          <p:cNvCxnSpPr>
            <a:cxnSpLocks/>
          </p:cNvCxnSpPr>
          <p:nvPr userDrawn="1"/>
        </p:nvCxnSpPr>
        <p:spPr>
          <a:xfrm>
            <a:off x="381000" y="1652824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2444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Content-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63FB490-732E-4E7F-86DD-9A0258B37C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2840BC-21B0-499A-9D86-D5011E0AF959}"/>
              </a:ext>
            </a:extLst>
          </p:cNvPr>
          <p:cNvCxnSpPr>
            <a:cxnSpLocks/>
          </p:cNvCxnSpPr>
          <p:nvPr userDrawn="1"/>
        </p:nvCxnSpPr>
        <p:spPr>
          <a:xfrm>
            <a:off x="381000" y="1652824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06760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General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F2DB7-EE11-416A-9DE6-926EAA18748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E9174-5DED-44D3-9BE8-13881A7F2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</p:spTree>
    <p:extLst>
      <p:ext uri="{BB962C8B-B14F-4D97-AF65-F5344CB8AC3E}">
        <p14:creationId xmlns:p14="http://schemas.microsoft.com/office/powerpoint/2010/main" val="87973285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Content- General U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F2DB7-EE11-416A-9DE6-926EAA18748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63FB490-732E-4E7F-86DD-9A0258B37C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972857-5763-4F0E-B21A-08ABDB2203C3}"/>
              </a:ext>
            </a:extLst>
          </p:cNvPr>
          <p:cNvCxnSpPr>
            <a:cxnSpLocks/>
          </p:cNvCxnSpPr>
          <p:nvPr userDrawn="1"/>
        </p:nvCxnSpPr>
        <p:spPr>
          <a:xfrm>
            <a:off x="381000" y="1652824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416464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E9174-5DED-44D3-9BE8-13881A7F2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14DD7B7C-92EE-45F2-BE31-DE908F3F3CC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chart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30477-B6DA-4C8B-BBDC-57139DA6A4EA}"/>
              </a:ext>
            </a:extLst>
          </p:cNvPr>
          <p:cNvCxnSpPr>
            <a:cxnSpLocks/>
          </p:cNvCxnSpPr>
          <p:nvPr userDrawn="1"/>
        </p:nvCxnSpPr>
        <p:spPr>
          <a:xfrm>
            <a:off x="381000" y="1652824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6801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Content- 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14DD7B7C-92EE-45F2-BE31-DE908F3F3CC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E7D228D-40A8-4030-8771-94DCA74ADA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F46CD4-BB63-42F7-82BC-66C492FC540A}"/>
              </a:ext>
            </a:extLst>
          </p:cNvPr>
          <p:cNvCxnSpPr>
            <a:cxnSpLocks/>
          </p:cNvCxnSpPr>
          <p:nvPr userDrawn="1"/>
        </p:nvCxnSpPr>
        <p:spPr>
          <a:xfrm>
            <a:off x="381000" y="1652824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66053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E9174-5DED-44D3-9BE8-13881A7F2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29C633-79F6-4C81-A440-4667E86BF5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ED7008-F85B-4680-AF5E-B0B1EA54DE6C}"/>
              </a:ext>
            </a:extLst>
          </p:cNvPr>
          <p:cNvCxnSpPr>
            <a:cxnSpLocks/>
          </p:cNvCxnSpPr>
          <p:nvPr userDrawn="1"/>
        </p:nvCxnSpPr>
        <p:spPr>
          <a:xfrm>
            <a:off x="381000" y="1652824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987283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Copy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F2DB7-EE11-416A-9DE6-926EAA18748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1828800"/>
            <a:ext cx="5577840" cy="472439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E9174-5DED-44D3-9BE8-13881A7F2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327410-D166-4268-A4B3-0A3D1077A54A}"/>
              </a:ext>
            </a:extLst>
          </p:cNvPr>
          <p:cNvCxnSpPr>
            <a:cxnSpLocks/>
          </p:cNvCxnSpPr>
          <p:nvPr userDrawn="1"/>
        </p:nvCxnSpPr>
        <p:spPr>
          <a:xfrm>
            <a:off x="381000" y="1652824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7">
            <a:extLst>
              <a:ext uri="{FF2B5EF4-FFF2-40B4-BE49-F238E27FC236}">
                <a16:creationId xmlns:a16="http://schemas.microsoft.com/office/drawing/2014/main" id="{16447449-5F42-DF18-0460-DE0B1920F7E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32525" y="1828800"/>
            <a:ext cx="5578475" cy="4724400"/>
          </a:xfrm>
        </p:spPr>
        <p:txBody>
          <a:bodyPr tIns="73152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31420724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Content- Copy + 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F2DB7-EE11-416A-9DE6-926EAA18748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1828800"/>
            <a:ext cx="5577840" cy="472439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DB53E48-9D7F-46FA-8CB9-FEE43C1285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F7E7C804-CEFA-4DE8-9C89-DEAE5091E93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32525" y="1828800"/>
            <a:ext cx="5578475" cy="4724400"/>
          </a:xfrm>
        </p:spPr>
        <p:txBody>
          <a:bodyPr tIns="73152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333837739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E9174-5DED-44D3-9BE8-13881A7F2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2FEA71-D657-4466-9F95-F6D5E0C38CD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32527" y="1828800"/>
            <a:ext cx="5578475" cy="4724400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5E45D6C0-1762-43E9-8AA8-3A37DC911B9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88318" y="1828800"/>
            <a:ext cx="5578475" cy="4724400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chart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FD2073-327B-41A5-9DE5-922757A57354}"/>
              </a:ext>
            </a:extLst>
          </p:cNvPr>
          <p:cNvCxnSpPr>
            <a:cxnSpLocks/>
          </p:cNvCxnSpPr>
          <p:nvPr userDrawn="1"/>
        </p:nvCxnSpPr>
        <p:spPr>
          <a:xfrm>
            <a:off x="381000" y="1652824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7726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 Dark w/Cus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61A9657-9F55-47D0-81E1-D44A3E290D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2625" y="1622425"/>
            <a:ext cx="8323263" cy="5235575"/>
          </a:xfrm>
          <a:custGeom>
            <a:avLst/>
            <a:gdLst>
              <a:gd name="connsiteX0" fmla="*/ 0 w 8323263"/>
              <a:gd name="connsiteY0" fmla="*/ 0 h 5235575"/>
              <a:gd name="connsiteX1" fmla="*/ 5767332 w 8323263"/>
              <a:gd name="connsiteY1" fmla="*/ 0 h 5235575"/>
              <a:gd name="connsiteX2" fmla="*/ 5767332 w 8323263"/>
              <a:gd name="connsiteY2" fmla="*/ 3333033 h 5235575"/>
              <a:gd name="connsiteX3" fmla="*/ 8323263 w 8323263"/>
              <a:gd name="connsiteY3" fmla="*/ 3333033 h 5235575"/>
              <a:gd name="connsiteX4" fmla="*/ 8323263 w 8323263"/>
              <a:gd name="connsiteY4" fmla="*/ 4013062 h 5235575"/>
              <a:gd name="connsiteX5" fmla="*/ 5767334 w 8323263"/>
              <a:gd name="connsiteY5" fmla="*/ 4013062 h 5235575"/>
              <a:gd name="connsiteX6" fmla="*/ 5767334 w 8323263"/>
              <a:gd name="connsiteY6" fmla="*/ 4529896 h 5235575"/>
              <a:gd name="connsiteX7" fmla="*/ 8323263 w 8323263"/>
              <a:gd name="connsiteY7" fmla="*/ 4529896 h 5235575"/>
              <a:gd name="connsiteX8" fmla="*/ 8323263 w 8323263"/>
              <a:gd name="connsiteY8" fmla="*/ 5235575 h 5235575"/>
              <a:gd name="connsiteX9" fmla="*/ 0 w 8323263"/>
              <a:gd name="connsiteY9" fmla="*/ 5235575 h 523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23263" h="5235575">
                <a:moveTo>
                  <a:pt x="0" y="0"/>
                </a:moveTo>
                <a:lnTo>
                  <a:pt x="5767332" y="0"/>
                </a:lnTo>
                <a:lnTo>
                  <a:pt x="5767332" y="3333033"/>
                </a:lnTo>
                <a:lnTo>
                  <a:pt x="8323263" y="3333033"/>
                </a:lnTo>
                <a:lnTo>
                  <a:pt x="8323263" y="4013062"/>
                </a:lnTo>
                <a:lnTo>
                  <a:pt x="5767334" y="4013062"/>
                </a:lnTo>
                <a:lnTo>
                  <a:pt x="5767334" y="4529896"/>
                </a:lnTo>
                <a:lnTo>
                  <a:pt x="8323263" y="4529896"/>
                </a:lnTo>
                <a:lnTo>
                  <a:pt x="8323263" y="5235575"/>
                </a:lnTo>
                <a:lnTo>
                  <a:pt x="0" y="5235575"/>
                </a:lnTo>
                <a:close/>
              </a:path>
            </a:pathLst>
          </a:custGeom>
          <a:noFill/>
        </p:spPr>
        <p:txBody>
          <a:bodyPr wrap="square" tIns="128016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</a:t>
            </a:r>
            <a:br>
              <a:rPr lang="en-US"/>
            </a:br>
            <a:r>
              <a:rPr lang="en-US"/>
              <a:t>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A65FC3-22B3-43E9-85B9-D21ADD9899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9960" y="0"/>
            <a:ext cx="5058698" cy="3428998"/>
          </a:xfrm>
          <a:solidFill>
            <a:schemeClr val="bg1"/>
          </a:solidFill>
        </p:spPr>
        <p:txBody>
          <a:bodyPr lIns="320040"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Name of Presentation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F715FA-FB04-4715-9680-BCF4F68BDAD8}"/>
              </a:ext>
            </a:extLst>
          </p:cNvPr>
          <p:cNvSpPr txBox="1"/>
          <p:nvPr userDrawn="1"/>
        </p:nvSpPr>
        <p:spPr>
          <a:xfrm>
            <a:off x="6449959" y="5635487"/>
            <a:ext cx="5742041" cy="527188"/>
          </a:xfrm>
          <a:prstGeom prst="rect">
            <a:avLst/>
          </a:prstGeom>
          <a:solidFill>
            <a:schemeClr val="bg1"/>
          </a:solidFill>
        </p:spPr>
        <p:txBody>
          <a:bodyPr wrap="square" lIns="320040" rtlCol="0" anchor="ctr">
            <a:noAutofit/>
          </a:bodyPr>
          <a:lstStyle/>
          <a:p>
            <a:r>
              <a:rPr lang="en-US" sz="2100" spc="50" baseline="0">
                <a:solidFill>
                  <a:schemeClr val="tx2"/>
                </a:solidFill>
                <a:latin typeface="Proxima Nova Semibold" panose="02000506030000020004" pitchFamily="50" charset="0"/>
              </a:rPr>
              <a:t>WWW.SCAG.CA.GOV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0C54CB-E909-4173-BBB8-0F4CDE1C8AE4}"/>
              </a:ext>
            </a:extLst>
          </p:cNvPr>
          <p:cNvCxnSpPr>
            <a:cxnSpLocks/>
          </p:cNvCxnSpPr>
          <p:nvPr userDrawn="1"/>
        </p:nvCxnSpPr>
        <p:spPr>
          <a:xfrm>
            <a:off x="6749845" y="3495368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ubtitle 33">
            <a:extLst>
              <a:ext uri="{FF2B5EF4-FFF2-40B4-BE49-F238E27FC236}">
                <a16:creationId xmlns:a16="http://schemas.microsoft.com/office/drawing/2014/main" id="{76DE00D2-2737-4272-A080-7C5EF4DC55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9959" y="3392129"/>
            <a:ext cx="5058697" cy="1584684"/>
          </a:xfrm>
          <a:custGeom>
            <a:avLst/>
            <a:gdLst>
              <a:gd name="connsiteX0" fmla="*/ 299886 w 5058697"/>
              <a:gd name="connsiteY0" fmla="*/ 65445 h 1584684"/>
              <a:gd name="connsiteX1" fmla="*/ 299886 w 5058697"/>
              <a:gd name="connsiteY1" fmla="*/ 141644 h 1584684"/>
              <a:gd name="connsiteX2" fmla="*/ 1794389 w 5058697"/>
              <a:gd name="connsiteY2" fmla="*/ 141644 h 1584684"/>
              <a:gd name="connsiteX3" fmla="*/ 1794389 w 5058697"/>
              <a:gd name="connsiteY3" fmla="*/ 65445 h 1584684"/>
              <a:gd name="connsiteX4" fmla="*/ 0 w 5058697"/>
              <a:gd name="connsiteY4" fmla="*/ 0 h 1584684"/>
              <a:gd name="connsiteX5" fmla="*/ 5058697 w 5058697"/>
              <a:gd name="connsiteY5" fmla="*/ 0 h 1584684"/>
              <a:gd name="connsiteX6" fmla="*/ 5058697 w 5058697"/>
              <a:gd name="connsiteY6" fmla="*/ 1584684 h 1584684"/>
              <a:gd name="connsiteX7" fmla="*/ 0 w 5058697"/>
              <a:gd name="connsiteY7" fmla="*/ 1584684 h 158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8697" h="1584684">
                <a:moveTo>
                  <a:pt x="299886" y="65445"/>
                </a:moveTo>
                <a:lnTo>
                  <a:pt x="299886" y="141644"/>
                </a:lnTo>
                <a:lnTo>
                  <a:pt x="1794389" y="141644"/>
                </a:lnTo>
                <a:lnTo>
                  <a:pt x="1794389" y="65445"/>
                </a:lnTo>
                <a:close/>
                <a:moveTo>
                  <a:pt x="0" y="0"/>
                </a:moveTo>
                <a:lnTo>
                  <a:pt x="5058697" y="0"/>
                </a:lnTo>
                <a:lnTo>
                  <a:pt x="5058697" y="1584684"/>
                </a:lnTo>
                <a:lnTo>
                  <a:pt x="0" y="158468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20040" tIns="365760"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XX, Year</a:t>
            </a:r>
          </a:p>
        </p:txBody>
      </p:sp>
    </p:spTree>
    <p:extLst>
      <p:ext uri="{BB962C8B-B14F-4D97-AF65-F5344CB8AC3E}">
        <p14:creationId xmlns:p14="http://schemas.microsoft.com/office/powerpoint/2010/main" val="477971683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Content- 2 Char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2FEA71-D657-4466-9F95-F6D5E0C38CD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32527" y="1828800"/>
            <a:ext cx="5578475" cy="4724400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5E45D6C0-1762-43E9-8AA8-3A37DC911B9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88318" y="1828800"/>
            <a:ext cx="5578475" cy="4724400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EDF1CDA-17D8-4D84-88B8-124BF6AF2A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</p:spTree>
    <p:extLst>
      <p:ext uri="{BB962C8B-B14F-4D97-AF65-F5344CB8AC3E}">
        <p14:creationId xmlns:p14="http://schemas.microsoft.com/office/powerpoint/2010/main" val="2370337252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E9174-5DED-44D3-9BE8-13881A7F2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4247B1-8451-437E-9F30-5A01C51EBB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1000" y="1828800"/>
            <a:ext cx="5577840" cy="4724400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B0C6D47-3E46-4CD6-8A4C-74D55C666C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6277" y="1828800"/>
            <a:ext cx="5577840" cy="4724400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BFDDA0-3749-4ADE-AF2A-D31D6FCD49E2}"/>
              </a:ext>
            </a:extLst>
          </p:cNvPr>
          <p:cNvCxnSpPr>
            <a:cxnSpLocks/>
          </p:cNvCxnSpPr>
          <p:nvPr userDrawn="1"/>
        </p:nvCxnSpPr>
        <p:spPr>
          <a:xfrm>
            <a:off x="381000" y="1652824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665514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E9174-5DED-44D3-9BE8-13881A7F2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4247B1-8451-437E-9F30-5A01C51EBB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1000" y="1828800"/>
            <a:ext cx="3657600" cy="4724400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6A6A0E7-ED44-4367-80FF-7A4F35C55D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7200" y="1828800"/>
            <a:ext cx="3657600" cy="4724400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AE51A4C-6832-4DE8-A185-8E23CE910C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53400" y="1828800"/>
            <a:ext cx="3657600" cy="4724400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73A697-8557-4830-AE6B-AA78E7344E56}"/>
              </a:ext>
            </a:extLst>
          </p:cNvPr>
          <p:cNvCxnSpPr>
            <a:cxnSpLocks/>
          </p:cNvCxnSpPr>
          <p:nvPr userDrawn="1"/>
        </p:nvCxnSpPr>
        <p:spPr>
          <a:xfrm>
            <a:off x="381000" y="1652824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175276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Comb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E9174-5DED-44D3-9BE8-13881A7F2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6A6A0E7-ED44-4367-80FF-7A4F35C55D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3400" y="3737112"/>
            <a:ext cx="3657600" cy="2816087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AE51A4C-6832-4DE8-A185-8E23CE910C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53400" y="1828800"/>
            <a:ext cx="3657600" cy="1679713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4E86AC8-6EE6-4849-AEED-52A9E326610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81000" y="1828800"/>
            <a:ext cx="7550150" cy="4724400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chart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1D3C26-7BAE-42FA-816D-EFE03DBBD8FD}"/>
              </a:ext>
            </a:extLst>
          </p:cNvPr>
          <p:cNvCxnSpPr>
            <a:cxnSpLocks/>
          </p:cNvCxnSpPr>
          <p:nvPr userDrawn="1"/>
        </p:nvCxnSpPr>
        <p:spPr>
          <a:xfrm>
            <a:off x="381000" y="1652824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054328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3 Coll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E9174-5DED-44D3-9BE8-13881A7F2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4247B1-8451-437E-9F30-5A01C51EBB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999" y="1828800"/>
            <a:ext cx="7543801" cy="4724400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6A6A0E7-ED44-4367-80FF-7A4F35C55D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3400" y="3737112"/>
            <a:ext cx="3657600" cy="2816087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AE51A4C-6832-4DE8-A185-8E23CE910C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53400" y="1828800"/>
            <a:ext cx="3657600" cy="1679713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21E0D1-6AB8-4577-8C66-51B07B1046BD}"/>
              </a:ext>
            </a:extLst>
          </p:cNvPr>
          <p:cNvCxnSpPr>
            <a:cxnSpLocks/>
          </p:cNvCxnSpPr>
          <p:nvPr userDrawn="1"/>
        </p:nvCxnSpPr>
        <p:spPr>
          <a:xfrm>
            <a:off x="381000" y="1652824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09619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3 Coll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E9174-5DED-44D3-9BE8-13881A7F2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4247B1-8451-437E-9F30-5A01C51EBB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7199" y="1828800"/>
            <a:ext cx="7543801" cy="4724400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6A6A0E7-ED44-4367-80FF-7A4F35C55D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000" y="3737112"/>
            <a:ext cx="3657600" cy="2816087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AE51A4C-6832-4DE8-A185-8E23CE910C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000" y="1828800"/>
            <a:ext cx="3657600" cy="1679713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424C2E-F60C-4E85-9B57-1556E55BDAED}"/>
              </a:ext>
            </a:extLst>
          </p:cNvPr>
          <p:cNvCxnSpPr>
            <a:cxnSpLocks/>
          </p:cNvCxnSpPr>
          <p:nvPr userDrawn="1"/>
        </p:nvCxnSpPr>
        <p:spPr>
          <a:xfrm>
            <a:off x="381000" y="1652824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739511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Chart +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E9174-5DED-44D3-9BE8-13881A7F2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14DD7B7C-92EE-45F2-BE31-DE908F3F3CC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81000" y="1828801"/>
            <a:ext cx="7671619" cy="4724399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chart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909C87-CD63-44BF-B95D-54FCC69154BB}"/>
              </a:ext>
            </a:extLst>
          </p:cNvPr>
          <p:cNvCxnSpPr>
            <a:cxnSpLocks/>
          </p:cNvCxnSpPr>
          <p:nvPr userDrawn="1"/>
        </p:nvCxnSpPr>
        <p:spPr>
          <a:xfrm>
            <a:off x="381000" y="1652824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063353A-5E82-47CD-89EA-F66931EC0F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8650" y="1828800"/>
            <a:ext cx="3562350" cy="2262188"/>
          </a:xfrm>
        </p:spPr>
        <p:txBody>
          <a:bodyPr lIns="365760" anchor="ctr">
            <a:noAutofit/>
          </a:bodyPr>
          <a:lstStyle>
            <a:lvl1pPr marL="0" indent="0" algn="l">
              <a:buNone/>
              <a:defRPr sz="54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2400"/>
            </a:lvl2pPr>
            <a:lvl3pPr marL="0" indent="0" algn="l">
              <a:spcBef>
                <a:spcPts val="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STAT</a:t>
            </a:r>
          </a:p>
          <a:p>
            <a:pPr lvl="1"/>
            <a:r>
              <a:rPr lang="en-US"/>
              <a:t>Detail 1</a:t>
            </a:r>
          </a:p>
          <a:p>
            <a:pPr lvl="2"/>
            <a:r>
              <a:rPr lang="en-US"/>
              <a:t>Detail 2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2DEFA79-863D-00A4-3779-C0151F7631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8650" y="4291011"/>
            <a:ext cx="3562350" cy="2262188"/>
          </a:xfrm>
        </p:spPr>
        <p:txBody>
          <a:bodyPr lIns="365760" anchor="ctr">
            <a:noAutofit/>
          </a:bodyPr>
          <a:lstStyle>
            <a:lvl1pPr marL="0" indent="0" algn="l">
              <a:buNone/>
              <a:defRPr sz="54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2400"/>
            </a:lvl2pPr>
            <a:lvl3pPr marL="0" indent="0" algn="l">
              <a:spcBef>
                <a:spcPts val="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STAT</a:t>
            </a:r>
          </a:p>
          <a:p>
            <a:pPr lvl="1"/>
            <a:r>
              <a:rPr lang="en-US"/>
              <a:t>Detail 1</a:t>
            </a:r>
          </a:p>
          <a:p>
            <a:pPr lvl="2"/>
            <a:r>
              <a:rPr lang="en-US"/>
              <a:t>Detail 2</a:t>
            </a:r>
          </a:p>
        </p:txBody>
      </p:sp>
    </p:spTree>
    <p:extLst>
      <p:ext uri="{BB962C8B-B14F-4D97-AF65-F5344CB8AC3E}">
        <p14:creationId xmlns:p14="http://schemas.microsoft.com/office/powerpoint/2010/main" val="3135844625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Content- Chart + Sta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14DD7B7C-92EE-45F2-BE31-DE908F3F3CC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81000" y="1828801"/>
            <a:ext cx="7671619" cy="4724399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79DE08-48A1-4782-90D6-70137FBB4D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8650" y="1828800"/>
            <a:ext cx="3562350" cy="2262188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D0B787"/>
                </a:solidFill>
                <a:latin typeface="+mj-lt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1800"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STAT</a:t>
            </a:r>
          </a:p>
          <a:p>
            <a:pPr lvl="1"/>
            <a:r>
              <a:rPr lang="en-US"/>
              <a:t>Detail 1</a:t>
            </a:r>
          </a:p>
          <a:p>
            <a:pPr lvl="2"/>
            <a:r>
              <a:rPr lang="en-US"/>
              <a:t>Detail 2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64C693B-208D-4CB6-839C-04E087304C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8650" y="4291781"/>
            <a:ext cx="3562350" cy="2262188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D0B787"/>
                </a:solidFill>
                <a:latin typeface="+mj-lt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1800"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STAT</a:t>
            </a:r>
          </a:p>
          <a:p>
            <a:pPr lvl="1"/>
            <a:r>
              <a:rPr lang="en-US"/>
              <a:t>Detail 1</a:t>
            </a:r>
          </a:p>
          <a:p>
            <a:pPr lvl="2"/>
            <a:r>
              <a:rPr lang="en-US"/>
              <a:t>Detail 2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7A625B0-9468-4C9F-A92D-C12FBA67B2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</p:spTree>
    <p:extLst>
      <p:ext uri="{BB962C8B-B14F-4D97-AF65-F5344CB8AC3E}">
        <p14:creationId xmlns:p14="http://schemas.microsoft.com/office/powerpoint/2010/main" val="1458097337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Picture +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E9174-5DED-44D3-9BE8-13881A7F2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79DE08-48A1-4782-90D6-70137FBB4D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8650" y="1828800"/>
            <a:ext cx="3562350" cy="2262188"/>
          </a:xfrm>
        </p:spPr>
        <p:txBody>
          <a:bodyPr lIns="365760" anchor="ctr">
            <a:noAutofit/>
          </a:bodyPr>
          <a:lstStyle>
            <a:lvl1pPr marL="0" indent="0" algn="l">
              <a:buNone/>
              <a:defRPr sz="54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2400"/>
            </a:lvl2pPr>
            <a:lvl3pPr marL="0" indent="0" algn="l">
              <a:spcBef>
                <a:spcPts val="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STAT</a:t>
            </a:r>
          </a:p>
          <a:p>
            <a:pPr lvl="1"/>
            <a:r>
              <a:rPr lang="en-US"/>
              <a:t>Detail 1</a:t>
            </a:r>
          </a:p>
          <a:p>
            <a:pPr lvl="2"/>
            <a:r>
              <a:rPr lang="en-US"/>
              <a:t>Detail 2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065CE7E-F4C7-4553-A65D-E937BB4107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000" y="1828800"/>
            <a:ext cx="7671617" cy="4724399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1F74E0-B33F-400B-B090-F09CB0BBFC2D}"/>
              </a:ext>
            </a:extLst>
          </p:cNvPr>
          <p:cNvCxnSpPr>
            <a:cxnSpLocks/>
          </p:cNvCxnSpPr>
          <p:nvPr userDrawn="1"/>
        </p:nvCxnSpPr>
        <p:spPr>
          <a:xfrm>
            <a:off x="381000" y="1652824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B664723-9462-19B0-B4E5-E19624902B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8650" y="4291011"/>
            <a:ext cx="3562350" cy="2262188"/>
          </a:xfrm>
        </p:spPr>
        <p:txBody>
          <a:bodyPr lIns="365760" anchor="ctr">
            <a:noAutofit/>
          </a:bodyPr>
          <a:lstStyle>
            <a:lvl1pPr marL="0" indent="0" algn="l">
              <a:buNone/>
              <a:defRPr sz="54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2400"/>
            </a:lvl2pPr>
            <a:lvl3pPr marL="0" indent="0" algn="l">
              <a:spcBef>
                <a:spcPts val="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STAT</a:t>
            </a:r>
          </a:p>
          <a:p>
            <a:pPr lvl="1"/>
            <a:r>
              <a:rPr lang="en-US"/>
              <a:t>Detail 1</a:t>
            </a:r>
          </a:p>
          <a:p>
            <a:pPr lvl="2"/>
            <a:r>
              <a:rPr lang="en-US"/>
              <a:t>Detail 2</a:t>
            </a:r>
          </a:p>
        </p:txBody>
      </p:sp>
    </p:spTree>
    <p:extLst>
      <p:ext uri="{BB962C8B-B14F-4D97-AF65-F5344CB8AC3E}">
        <p14:creationId xmlns:p14="http://schemas.microsoft.com/office/powerpoint/2010/main" val="536633393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Inf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7A778BF-328E-41EC-A2BB-2DCD13921A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67200" y="304800"/>
            <a:ext cx="3657600" cy="6248400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7683012-2391-4612-923F-245D215B4C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3400" y="2718619"/>
            <a:ext cx="3657600" cy="3834581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7A1AE26-D8C9-4460-A2FB-F1E5834C97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8374" y="304800"/>
            <a:ext cx="3657600" cy="6248400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79DE08-48A1-4782-90D6-70137FBB4D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9097"/>
            <a:ext cx="3562350" cy="2262188"/>
          </a:xfrm>
          <a:solidFill>
            <a:schemeClr val="tx2"/>
          </a:solidFill>
        </p:spPr>
        <p:txBody>
          <a:bodyPr lIns="640080" anchor="ctr">
            <a:noAutofit/>
          </a:bodyPr>
          <a:lstStyle>
            <a:lvl1pPr marL="0" indent="0" algn="l">
              <a:buNone/>
              <a:defRPr sz="5400" b="1">
                <a:solidFill>
                  <a:srgbClr val="D0B787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STAT</a:t>
            </a:r>
          </a:p>
          <a:p>
            <a:pPr lvl="1"/>
            <a:r>
              <a:rPr lang="en-US"/>
              <a:t>Detail 1</a:t>
            </a:r>
          </a:p>
          <a:p>
            <a:pPr lvl="2"/>
            <a:r>
              <a:rPr lang="en-US"/>
              <a:t>Detail 2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4FF5ED7-0420-EE9D-775C-73319C1D17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6026" y="305830"/>
            <a:ext cx="3664974" cy="2262188"/>
          </a:xfrm>
        </p:spPr>
        <p:txBody>
          <a:bodyPr lIns="365760" anchor="ctr">
            <a:noAutofit/>
          </a:bodyPr>
          <a:lstStyle>
            <a:lvl1pPr marL="0" indent="0" algn="l">
              <a:buNone/>
              <a:defRPr sz="54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2400"/>
            </a:lvl2pPr>
            <a:lvl3pPr marL="0" indent="0" algn="l">
              <a:spcBef>
                <a:spcPts val="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STAT</a:t>
            </a:r>
          </a:p>
          <a:p>
            <a:pPr lvl="1"/>
            <a:r>
              <a:rPr lang="en-US"/>
              <a:t>Detail 1</a:t>
            </a:r>
          </a:p>
          <a:p>
            <a:pPr lvl="2"/>
            <a:r>
              <a:rPr lang="en-US"/>
              <a:t>Detail 2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6B3E732-D298-67F5-3861-96814B8C52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4291011"/>
            <a:ext cx="3048000" cy="2262188"/>
          </a:xfrm>
          <a:solidFill>
            <a:schemeClr val="bg1"/>
          </a:solidFill>
        </p:spPr>
        <p:txBody>
          <a:bodyPr lIns="365760" anchor="ctr">
            <a:noAutofit/>
          </a:bodyPr>
          <a:lstStyle>
            <a:lvl1pPr marL="0" indent="0" algn="l">
              <a:buNone/>
              <a:defRPr sz="54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2400"/>
            </a:lvl2pPr>
            <a:lvl3pPr marL="0" indent="0" algn="l">
              <a:spcBef>
                <a:spcPts val="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STAT</a:t>
            </a:r>
          </a:p>
          <a:p>
            <a:pPr lvl="1"/>
            <a:r>
              <a:rPr lang="en-US"/>
              <a:t>Detail 1</a:t>
            </a:r>
          </a:p>
          <a:p>
            <a:pPr lvl="2"/>
            <a:r>
              <a:rPr lang="en-US"/>
              <a:t>Detail 2</a:t>
            </a:r>
          </a:p>
        </p:txBody>
      </p:sp>
    </p:spTree>
    <p:extLst>
      <p:ext uri="{BB962C8B-B14F-4D97-AF65-F5344CB8AC3E}">
        <p14:creationId xmlns:p14="http://schemas.microsoft.com/office/powerpoint/2010/main" val="7580909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- Light w/N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1F7C-ABA5-4B56-BF49-96256A5772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262" y="1170039"/>
            <a:ext cx="7973963" cy="2258961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Name of </a:t>
            </a:r>
            <a:br>
              <a:rPr lang="en-US"/>
            </a:br>
            <a:r>
              <a:rPr lang="en-US"/>
              <a:t>Presentation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8605F-DC13-4739-87DF-EE78068C42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675" y="3633994"/>
            <a:ext cx="8008377" cy="1353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XX, Year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BD62AB-9981-4ADD-A6D2-5570CDE76596}"/>
              </a:ext>
            </a:extLst>
          </p:cNvPr>
          <p:cNvCxnSpPr>
            <a:cxnSpLocks/>
          </p:cNvCxnSpPr>
          <p:nvPr userDrawn="1"/>
        </p:nvCxnSpPr>
        <p:spPr>
          <a:xfrm>
            <a:off x="672911" y="3527806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302427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E9174-5DED-44D3-9BE8-13881A7F2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92C324-B9E2-5B6A-175F-19A4B563AE85}"/>
              </a:ext>
            </a:extLst>
          </p:cNvPr>
          <p:cNvSpPr txBox="1">
            <a:spLocks/>
          </p:cNvSpPr>
          <p:nvPr userDrawn="1"/>
        </p:nvSpPr>
        <p:spPr>
          <a:xfrm>
            <a:off x="3116824" y="2120630"/>
            <a:ext cx="8694175" cy="855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First Lastname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BD0FE624-08B5-1B67-791A-B9E2D7F9CD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000" y="2120631"/>
            <a:ext cx="2504768" cy="2468464"/>
          </a:xfrm>
          <a:noFill/>
        </p:spPr>
        <p:txBody>
          <a:bodyPr tIns="73152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EE9D0A0-0146-EDB4-F386-BA3368F361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6263" y="3206736"/>
            <a:ext cx="7153531" cy="14349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Title/Affiliation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5DFE15-5F8A-99F8-F8B7-F902A5398332}"/>
              </a:ext>
            </a:extLst>
          </p:cNvPr>
          <p:cNvSpPr/>
          <p:nvPr userDrawn="1"/>
        </p:nvSpPr>
        <p:spPr>
          <a:xfrm>
            <a:off x="11273970" y="3217019"/>
            <a:ext cx="537029" cy="5370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502920" rIns="0" bIns="0" rtlCol="0" anchor="ctr"/>
          <a:lstStyle/>
          <a:p>
            <a:pPr algn="ctr"/>
            <a:r>
              <a:rPr lang="en-US" sz="96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F722C07-E4DB-00BE-D67D-F5E4FF02E0E4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188104" y="4323747"/>
            <a:ext cx="1671484" cy="1047113"/>
          </a:xfrm>
          <a:prstGeom prst="bentConnector3">
            <a:avLst>
              <a:gd name="adj1" fmla="val 100294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CD7AF7E-A355-F836-B029-34F8C32714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4965290"/>
            <a:ext cx="9888794" cy="1395820"/>
          </a:xfrm>
        </p:spPr>
        <p:txBody>
          <a:bodyPr anchor="ctr">
            <a:noAutofit/>
          </a:bodyPr>
          <a:lstStyle>
            <a:lvl1pPr marL="0" indent="0" algn="r">
              <a:buNone/>
              <a:defRPr sz="2400" i="1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Insert quote/slogan/concept/excerpt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83443E-14F0-EFC3-9B84-2CFADFA2DA35}"/>
              </a:ext>
            </a:extLst>
          </p:cNvPr>
          <p:cNvCxnSpPr>
            <a:cxnSpLocks/>
          </p:cNvCxnSpPr>
          <p:nvPr userDrawn="1"/>
        </p:nvCxnSpPr>
        <p:spPr>
          <a:xfrm>
            <a:off x="381000" y="4641719"/>
            <a:ext cx="2504768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864429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Project Team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E9174-5DED-44D3-9BE8-13881A7F2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AE51A4C-6832-4DE8-A185-8E23CE910C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000" y="2607914"/>
            <a:ext cx="2468880" cy="2395332"/>
          </a:xfr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2E3A3B0-84BD-413D-B49A-BEC3177777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83661" y="2607914"/>
            <a:ext cx="2468880" cy="2395332"/>
          </a:xfr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F418052-0020-4FE1-B63C-B0D7615D4E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42120" y="2607914"/>
            <a:ext cx="2468880" cy="2395332"/>
          </a:xfr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DFFDEBB-F5C3-4A59-9D3B-8C74DE14EC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62890" y="2607914"/>
            <a:ext cx="2468880" cy="2395332"/>
          </a:xfr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64D6BB6-6F94-4584-882E-AED523E996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5254791"/>
            <a:ext cx="2468880" cy="308017"/>
          </a:xfrm>
        </p:spPr>
        <p:txBody>
          <a:bodyPr l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297364D-82B0-44E2-8A10-86C26E73A3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5599054"/>
            <a:ext cx="2468880" cy="461088"/>
          </a:xfrm>
        </p:spPr>
        <p:txBody>
          <a:bodyPr lIns="0">
            <a:noAutofit/>
          </a:bodyPr>
          <a:lstStyle>
            <a:lvl1pPr marL="0" indent="0">
              <a:buNone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9CDBFC8D-7730-40CF-B186-B30EA9EE2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3661" y="5254791"/>
            <a:ext cx="2468880" cy="308017"/>
          </a:xfrm>
        </p:spPr>
        <p:txBody>
          <a:bodyPr l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D467025A-63E2-4FBE-AB2B-649863908E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3661" y="5599054"/>
            <a:ext cx="2468880" cy="461088"/>
          </a:xfrm>
        </p:spPr>
        <p:txBody>
          <a:bodyPr lIns="0">
            <a:noAutofit/>
          </a:bodyPr>
          <a:lstStyle>
            <a:lvl1pPr marL="0" indent="0">
              <a:buNone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97870B90-262B-45CE-B60A-AD1EF5C441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42120" y="5258383"/>
            <a:ext cx="2468880" cy="308017"/>
          </a:xfrm>
        </p:spPr>
        <p:txBody>
          <a:bodyPr l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6E20DE6D-D024-4C7C-BC1D-ED186F2192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42120" y="5602646"/>
            <a:ext cx="2468880" cy="461088"/>
          </a:xfrm>
        </p:spPr>
        <p:txBody>
          <a:bodyPr lIns="0">
            <a:noAutofit/>
          </a:bodyPr>
          <a:lstStyle>
            <a:lvl1pPr marL="0" indent="0">
              <a:buNone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529C3EEF-6C4E-4CF7-B5DE-BB6282F707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62890" y="5254791"/>
            <a:ext cx="2468880" cy="308017"/>
          </a:xfrm>
        </p:spPr>
        <p:txBody>
          <a:bodyPr l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D7700E18-15B3-4681-A9DD-0C6F6DE7F96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62890" y="5599054"/>
            <a:ext cx="2468880" cy="461088"/>
          </a:xfrm>
        </p:spPr>
        <p:txBody>
          <a:bodyPr lIns="0">
            <a:noAutofit/>
          </a:bodyPr>
          <a:lstStyle>
            <a:lvl1pPr marL="0" indent="0">
              <a:buNone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EDC63C-5D8C-41FD-857B-B939F7450147}"/>
              </a:ext>
            </a:extLst>
          </p:cNvPr>
          <p:cNvCxnSpPr>
            <a:cxnSpLocks/>
          </p:cNvCxnSpPr>
          <p:nvPr userDrawn="1"/>
        </p:nvCxnSpPr>
        <p:spPr>
          <a:xfrm>
            <a:off x="381000" y="1652824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E8E7E48-4A39-466D-A3D0-BF87AEFDAE01}"/>
              </a:ext>
            </a:extLst>
          </p:cNvPr>
          <p:cNvCxnSpPr>
            <a:cxnSpLocks/>
          </p:cNvCxnSpPr>
          <p:nvPr userDrawn="1"/>
        </p:nvCxnSpPr>
        <p:spPr>
          <a:xfrm>
            <a:off x="381000" y="5039491"/>
            <a:ext cx="2468880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98EF327-4340-4E7B-8A30-8AEE034138FA}"/>
              </a:ext>
            </a:extLst>
          </p:cNvPr>
          <p:cNvCxnSpPr>
            <a:cxnSpLocks/>
          </p:cNvCxnSpPr>
          <p:nvPr userDrawn="1"/>
        </p:nvCxnSpPr>
        <p:spPr>
          <a:xfrm>
            <a:off x="3383661" y="5039491"/>
            <a:ext cx="2468880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77EE5D-8EAB-42FD-B124-684E678427C0}"/>
              </a:ext>
            </a:extLst>
          </p:cNvPr>
          <p:cNvCxnSpPr>
            <a:cxnSpLocks/>
          </p:cNvCxnSpPr>
          <p:nvPr userDrawn="1"/>
        </p:nvCxnSpPr>
        <p:spPr>
          <a:xfrm>
            <a:off x="9342120" y="5039491"/>
            <a:ext cx="2468880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ED4EC98-51CC-4C7E-AC85-1007A1234C38}"/>
              </a:ext>
            </a:extLst>
          </p:cNvPr>
          <p:cNvCxnSpPr>
            <a:cxnSpLocks/>
          </p:cNvCxnSpPr>
          <p:nvPr userDrawn="1"/>
        </p:nvCxnSpPr>
        <p:spPr>
          <a:xfrm>
            <a:off x="6362890" y="5039491"/>
            <a:ext cx="2468880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4524D1C7-D4B4-6890-9991-65944DF5539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999" y="1863196"/>
            <a:ext cx="11429999" cy="655022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Team Background</a:t>
            </a:r>
          </a:p>
        </p:txBody>
      </p:sp>
    </p:spTree>
    <p:extLst>
      <p:ext uri="{BB962C8B-B14F-4D97-AF65-F5344CB8AC3E}">
        <p14:creationId xmlns:p14="http://schemas.microsoft.com/office/powerpoint/2010/main" val="1484269951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Project Team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85095-8BF0-7DD8-E168-1D921D4ACB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7CCCB5D-40AF-AA9F-124C-162675AD3E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8ECF3EA-187F-FC74-947D-2788A11D99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000" y="2642256"/>
            <a:ext cx="2103120" cy="2395332"/>
          </a:xfrm>
          <a:prstGeom prst="rect">
            <a:avLst/>
          </a:prstGeo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A5E4E6-08E3-F6C5-7744-FA035F3A73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0294" y="2642256"/>
            <a:ext cx="2103120" cy="2395332"/>
          </a:xfrm>
          <a:prstGeom prst="rect">
            <a:avLst/>
          </a:prstGeo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FAE7FAA-4480-4280-2F3E-B08BE63127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82018" y="2642256"/>
            <a:ext cx="2103120" cy="2395332"/>
          </a:xfrm>
          <a:prstGeom prst="rect">
            <a:avLst/>
          </a:prstGeo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5C37619-7FFB-0B85-B1D4-336AA844032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6156" y="2642256"/>
            <a:ext cx="2103120" cy="2395332"/>
          </a:xfrm>
          <a:prstGeom prst="rect">
            <a:avLst/>
          </a:prstGeo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195467A-3C84-B2F3-754F-2778DE7E5C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5436891"/>
            <a:ext cx="2103120" cy="18891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22E3F7BF-E15C-4D00-97C1-8098736350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5781153"/>
            <a:ext cx="2103120" cy="4610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E001CA5-D2ED-7EC9-F50F-AA90BD4377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30294" y="5436891"/>
            <a:ext cx="2103120" cy="18891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82B1D59F-34C4-3FB5-6566-46B3037E26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30294" y="5781153"/>
            <a:ext cx="2103120" cy="4610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B8F11D5-31FE-96C0-D001-F932E5A181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82018" y="5436891"/>
            <a:ext cx="2103120" cy="18891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51972E5-7A25-968C-7674-050936697E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82018" y="5781153"/>
            <a:ext cx="2103120" cy="4610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54F787A-5572-EF8D-BEB1-1CFB6063C91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56156" y="5436891"/>
            <a:ext cx="2103120" cy="18891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C4C59B5C-53D5-59A5-B364-04B7FEBF1C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56156" y="5781153"/>
            <a:ext cx="2103120" cy="4610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0EA237-E66E-EFB8-84A6-18B8BDDBF652}"/>
              </a:ext>
            </a:extLst>
          </p:cNvPr>
          <p:cNvCxnSpPr>
            <a:cxnSpLocks/>
          </p:cNvCxnSpPr>
          <p:nvPr userDrawn="1"/>
        </p:nvCxnSpPr>
        <p:spPr>
          <a:xfrm>
            <a:off x="381000" y="1652824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45A98-49E1-7A0A-C39A-CF659D54B1C8}"/>
              </a:ext>
            </a:extLst>
          </p:cNvPr>
          <p:cNvCxnSpPr>
            <a:cxnSpLocks/>
          </p:cNvCxnSpPr>
          <p:nvPr userDrawn="1"/>
        </p:nvCxnSpPr>
        <p:spPr>
          <a:xfrm>
            <a:off x="381000" y="5073833"/>
            <a:ext cx="2103120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DF1191-D03C-441A-8A8C-F1DD5ED411C4}"/>
              </a:ext>
            </a:extLst>
          </p:cNvPr>
          <p:cNvCxnSpPr>
            <a:cxnSpLocks/>
          </p:cNvCxnSpPr>
          <p:nvPr userDrawn="1"/>
        </p:nvCxnSpPr>
        <p:spPr>
          <a:xfrm>
            <a:off x="2730294" y="5073833"/>
            <a:ext cx="2103120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C7EB86-0D74-B994-0C6B-09E64B57F6E5}"/>
              </a:ext>
            </a:extLst>
          </p:cNvPr>
          <p:cNvCxnSpPr>
            <a:cxnSpLocks/>
          </p:cNvCxnSpPr>
          <p:nvPr userDrawn="1"/>
        </p:nvCxnSpPr>
        <p:spPr>
          <a:xfrm>
            <a:off x="7382018" y="5073833"/>
            <a:ext cx="2103120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7DD3CF-E95B-E6B2-A2D5-CB82BEF5E5C8}"/>
              </a:ext>
            </a:extLst>
          </p:cNvPr>
          <p:cNvCxnSpPr>
            <a:cxnSpLocks/>
          </p:cNvCxnSpPr>
          <p:nvPr userDrawn="1"/>
        </p:nvCxnSpPr>
        <p:spPr>
          <a:xfrm>
            <a:off x="5056156" y="5073833"/>
            <a:ext cx="2103120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5C524DE9-952A-CEEE-7111-A6465CCD08C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07880" y="2642256"/>
            <a:ext cx="2103120" cy="2395332"/>
          </a:xfrm>
          <a:prstGeom prst="rect">
            <a:avLst/>
          </a:prstGeo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B89D7D0-1896-43CF-6827-0BDDE52F88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07880" y="5436891"/>
            <a:ext cx="2103120" cy="18891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95E7CBBE-EF3C-475E-B433-E3A572AE40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07880" y="5781153"/>
            <a:ext cx="2103120" cy="4610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3F4452-4119-8238-8110-DD86F3954F02}"/>
              </a:ext>
            </a:extLst>
          </p:cNvPr>
          <p:cNvCxnSpPr>
            <a:cxnSpLocks/>
          </p:cNvCxnSpPr>
          <p:nvPr userDrawn="1"/>
        </p:nvCxnSpPr>
        <p:spPr>
          <a:xfrm>
            <a:off x="9707880" y="5073833"/>
            <a:ext cx="2103120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9F1F1709-F0AC-B26E-453E-C6B2BF3668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0999" y="1863196"/>
            <a:ext cx="11430000" cy="655022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Team Background</a:t>
            </a:r>
          </a:p>
        </p:txBody>
      </p:sp>
    </p:spTree>
    <p:extLst>
      <p:ext uri="{BB962C8B-B14F-4D97-AF65-F5344CB8AC3E}">
        <p14:creationId xmlns:p14="http://schemas.microsoft.com/office/powerpoint/2010/main" val="1048722324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ig Team (1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8FE-9599-4E04-BC75-677789D3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BE9174-5DED-44D3-9BE8-13881A7F2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04800"/>
            <a:ext cx="11430000" cy="2651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Section Name — Additional Section Info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AE51A4C-6832-4DE8-A185-8E23CE910C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000" y="1828800"/>
            <a:ext cx="1672266" cy="1386190"/>
          </a:xfr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2E3A3B0-84BD-413D-B49A-BEC3177777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32547" y="1828800"/>
            <a:ext cx="1672266" cy="1386190"/>
          </a:xfr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F418052-0020-4FE1-B63C-B0D7615D4E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84094" y="1828800"/>
            <a:ext cx="1672266" cy="1386190"/>
          </a:xfr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DFFDEBB-F5C3-4A59-9D3B-8C74DE14EC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35641" y="1828800"/>
            <a:ext cx="1672266" cy="1386190"/>
          </a:xfr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2DBD270-63E8-475C-A347-BEB1D1B36A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7188" y="1828800"/>
            <a:ext cx="1672266" cy="1386190"/>
          </a:xfr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64D6BB6-6F94-4584-882E-AED523E996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758" y="3394976"/>
            <a:ext cx="1866492" cy="178504"/>
          </a:xfrm>
        </p:spPr>
        <p:txBody>
          <a:bodyPr lIns="0">
            <a:noAutofit/>
          </a:bodyPr>
          <a:lstStyle>
            <a:lvl1pPr marL="0" indent="0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297364D-82B0-44E2-8A10-86C26E73A3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758" y="3684247"/>
            <a:ext cx="1866492" cy="371235"/>
          </a:xfrm>
        </p:spPr>
        <p:txBody>
          <a:bodyPr lIns="0">
            <a:noAutofit/>
          </a:bodyPr>
          <a:lstStyle>
            <a:lvl1pPr marL="0" indent="0">
              <a:buNone/>
              <a:defRPr lang="en-US" sz="1000" dirty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D11FD98C-5448-45A2-A0C9-72447F9D325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138734" y="1828800"/>
            <a:ext cx="1672266" cy="1386190"/>
          </a:xfr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B0CDE989-10D2-4938-BCD4-F4C7062813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36393" y="3394976"/>
            <a:ext cx="1866492" cy="178504"/>
          </a:xfrm>
        </p:spPr>
        <p:txBody>
          <a:bodyPr lIns="0">
            <a:noAutofit/>
          </a:bodyPr>
          <a:lstStyle>
            <a:lvl1pPr marL="0" indent="0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2" name="Text Placeholder 18">
            <a:extLst>
              <a:ext uri="{FF2B5EF4-FFF2-40B4-BE49-F238E27FC236}">
                <a16:creationId xmlns:a16="http://schemas.microsoft.com/office/drawing/2014/main" id="{6D33E218-962C-4DAD-A15C-4D53A1ED220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84471" y="3394976"/>
            <a:ext cx="1866492" cy="178504"/>
          </a:xfrm>
        </p:spPr>
        <p:txBody>
          <a:bodyPr lIns="0">
            <a:noAutofit/>
          </a:bodyPr>
          <a:lstStyle>
            <a:lvl1pPr marL="0" indent="0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3" name="Text Placeholder 18">
            <a:extLst>
              <a:ext uri="{FF2B5EF4-FFF2-40B4-BE49-F238E27FC236}">
                <a16:creationId xmlns:a16="http://schemas.microsoft.com/office/drawing/2014/main" id="{DB8C822B-8927-4BD5-BC23-58478D7CCA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36018" y="3394976"/>
            <a:ext cx="1866492" cy="178504"/>
          </a:xfrm>
        </p:spPr>
        <p:txBody>
          <a:bodyPr lIns="0">
            <a:noAutofit/>
          </a:bodyPr>
          <a:lstStyle>
            <a:lvl1pPr marL="0" indent="0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4" name="Text Placeholder 18">
            <a:extLst>
              <a:ext uri="{FF2B5EF4-FFF2-40B4-BE49-F238E27FC236}">
                <a16:creationId xmlns:a16="http://schemas.microsoft.com/office/drawing/2014/main" id="{68C8495B-5E84-48CA-A633-899147746B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87565" y="3394976"/>
            <a:ext cx="1866492" cy="178504"/>
          </a:xfrm>
        </p:spPr>
        <p:txBody>
          <a:bodyPr lIns="0">
            <a:noAutofit/>
          </a:bodyPr>
          <a:lstStyle>
            <a:lvl1pPr marL="0" indent="0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5" name="Text Placeholder 18">
            <a:extLst>
              <a:ext uri="{FF2B5EF4-FFF2-40B4-BE49-F238E27FC236}">
                <a16:creationId xmlns:a16="http://schemas.microsoft.com/office/drawing/2014/main" id="{6620288C-B699-44F1-902A-99B5F9C126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139111" y="3394976"/>
            <a:ext cx="1866492" cy="178504"/>
          </a:xfrm>
        </p:spPr>
        <p:txBody>
          <a:bodyPr lIns="0">
            <a:noAutofit/>
          </a:bodyPr>
          <a:lstStyle>
            <a:lvl1pPr marL="0" indent="0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6" name="Text Placeholder 18">
            <a:extLst>
              <a:ext uri="{FF2B5EF4-FFF2-40B4-BE49-F238E27FC236}">
                <a16:creationId xmlns:a16="http://schemas.microsoft.com/office/drawing/2014/main" id="{7F39F23E-5457-4025-8200-9DCF267914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336393" y="3684247"/>
            <a:ext cx="1866492" cy="371235"/>
          </a:xfrm>
        </p:spPr>
        <p:txBody>
          <a:bodyPr lIns="0">
            <a:noAutofit/>
          </a:bodyPr>
          <a:lstStyle>
            <a:lvl1pPr marL="0" indent="0">
              <a:buNone/>
              <a:defRPr lang="en-US" sz="1000" dirty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18">
            <a:extLst>
              <a:ext uri="{FF2B5EF4-FFF2-40B4-BE49-F238E27FC236}">
                <a16:creationId xmlns:a16="http://schemas.microsoft.com/office/drawing/2014/main" id="{CDC4DA34-25B4-42E5-82B3-93A11E25FC5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84471" y="3684247"/>
            <a:ext cx="1866492" cy="371235"/>
          </a:xfrm>
        </p:spPr>
        <p:txBody>
          <a:bodyPr lIns="0">
            <a:noAutofit/>
          </a:bodyPr>
          <a:lstStyle>
            <a:lvl1pPr marL="0" indent="0">
              <a:buNone/>
              <a:defRPr lang="en-US" sz="1000" dirty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Text Placeholder 18">
            <a:extLst>
              <a:ext uri="{FF2B5EF4-FFF2-40B4-BE49-F238E27FC236}">
                <a16:creationId xmlns:a16="http://schemas.microsoft.com/office/drawing/2014/main" id="{2CEA894A-846B-4DBC-AC50-5B0FB599C1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36018" y="3684247"/>
            <a:ext cx="1866492" cy="371235"/>
          </a:xfrm>
        </p:spPr>
        <p:txBody>
          <a:bodyPr lIns="0">
            <a:noAutofit/>
          </a:bodyPr>
          <a:lstStyle>
            <a:lvl1pPr marL="0" indent="0">
              <a:buNone/>
              <a:defRPr lang="en-US" sz="1000" dirty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01DC45DC-A9EF-4356-92AD-0362EFA972E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87565" y="3684247"/>
            <a:ext cx="1866492" cy="371235"/>
          </a:xfrm>
        </p:spPr>
        <p:txBody>
          <a:bodyPr lIns="0">
            <a:noAutofit/>
          </a:bodyPr>
          <a:lstStyle>
            <a:lvl1pPr marL="0" indent="0">
              <a:buNone/>
              <a:defRPr lang="en-US" sz="1000" dirty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18">
            <a:extLst>
              <a:ext uri="{FF2B5EF4-FFF2-40B4-BE49-F238E27FC236}">
                <a16:creationId xmlns:a16="http://schemas.microsoft.com/office/drawing/2014/main" id="{6B432251-E7B9-4C27-BA9F-C6B7CAA21D4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139111" y="3684247"/>
            <a:ext cx="1866492" cy="371235"/>
          </a:xfrm>
        </p:spPr>
        <p:txBody>
          <a:bodyPr lIns="0">
            <a:noAutofit/>
          </a:bodyPr>
          <a:lstStyle>
            <a:lvl1pPr marL="0" indent="0">
              <a:buNone/>
              <a:defRPr lang="en-US" sz="1000" dirty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5" name="Picture Placeholder 4">
            <a:extLst>
              <a:ext uri="{FF2B5EF4-FFF2-40B4-BE49-F238E27FC236}">
                <a16:creationId xmlns:a16="http://schemas.microsoft.com/office/drawing/2014/main" id="{BBF5A094-EA43-4E44-96CD-6C3474132A8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81000" y="4236182"/>
            <a:ext cx="1672266" cy="1386400"/>
          </a:xfr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6" name="Picture Placeholder 4">
            <a:extLst>
              <a:ext uri="{FF2B5EF4-FFF2-40B4-BE49-F238E27FC236}">
                <a16:creationId xmlns:a16="http://schemas.microsoft.com/office/drawing/2014/main" id="{22505DF2-90DF-44CC-97A2-D36213AF32A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2332547" y="4236182"/>
            <a:ext cx="1672266" cy="1386400"/>
          </a:xfr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7" name="Picture Placeholder 4">
            <a:extLst>
              <a:ext uri="{FF2B5EF4-FFF2-40B4-BE49-F238E27FC236}">
                <a16:creationId xmlns:a16="http://schemas.microsoft.com/office/drawing/2014/main" id="{2EA1C2AF-DFDC-4B7C-BFBC-07F57356138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284094" y="4236182"/>
            <a:ext cx="1672266" cy="1386400"/>
          </a:xfr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8" name="Picture Placeholder 4">
            <a:extLst>
              <a:ext uri="{FF2B5EF4-FFF2-40B4-BE49-F238E27FC236}">
                <a16:creationId xmlns:a16="http://schemas.microsoft.com/office/drawing/2014/main" id="{D5C5843D-D698-43B6-ABB6-B9F27B182EF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35641" y="4236182"/>
            <a:ext cx="1672266" cy="1386400"/>
          </a:xfr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9" name="Picture Placeholder 4">
            <a:extLst>
              <a:ext uri="{FF2B5EF4-FFF2-40B4-BE49-F238E27FC236}">
                <a16:creationId xmlns:a16="http://schemas.microsoft.com/office/drawing/2014/main" id="{58501016-1C45-4B09-8796-AA5402991F2F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187188" y="4236182"/>
            <a:ext cx="1672266" cy="1386400"/>
          </a:xfr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1" name="Text Placeholder 18">
            <a:extLst>
              <a:ext uri="{FF2B5EF4-FFF2-40B4-BE49-F238E27FC236}">
                <a16:creationId xmlns:a16="http://schemas.microsoft.com/office/drawing/2014/main" id="{0DFDDD51-B3E6-46B6-B91E-9AE73119E41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81758" y="5802358"/>
            <a:ext cx="1866492" cy="178504"/>
          </a:xfrm>
        </p:spPr>
        <p:txBody>
          <a:bodyPr lIns="0">
            <a:noAutofit/>
          </a:bodyPr>
          <a:lstStyle>
            <a:lvl1pPr marL="0" indent="0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2" name="Text Placeholder 18">
            <a:extLst>
              <a:ext uri="{FF2B5EF4-FFF2-40B4-BE49-F238E27FC236}">
                <a16:creationId xmlns:a16="http://schemas.microsoft.com/office/drawing/2014/main" id="{B1ECAE5B-08EA-40DE-A39C-54BD83C530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81758" y="6091629"/>
            <a:ext cx="1866492" cy="371235"/>
          </a:xfrm>
        </p:spPr>
        <p:txBody>
          <a:bodyPr lIns="0">
            <a:noAutofit/>
          </a:bodyPr>
          <a:lstStyle>
            <a:lvl1pPr marL="0" indent="0">
              <a:buNone/>
              <a:defRPr lang="en-US" sz="1000" dirty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3" name="Picture Placeholder 4">
            <a:extLst>
              <a:ext uri="{FF2B5EF4-FFF2-40B4-BE49-F238E27FC236}">
                <a16:creationId xmlns:a16="http://schemas.microsoft.com/office/drawing/2014/main" id="{470F3C2F-24F4-43D9-8584-6F908CD0385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0138734" y="4236182"/>
            <a:ext cx="1672266" cy="1386400"/>
          </a:xfrm>
          <a:noFill/>
          <a:ln>
            <a:noFill/>
          </a:ln>
        </p:spPr>
        <p:txBody>
          <a:bodyPr tIns="73152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9" name="Text Placeholder 18">
            <a:extLst>
              <a:ext uri="{FF2B5EF4-FFF2-40B4-BE49-F238E27FC236}">
                <a16:creationId xmlns:a16="http://schemas.microsoft.com/office/drawing/2014/main" id="{D0376FB2-EC0B-4535-96EB-CB81DCB3CA2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336393" y="5802358"/>
            <a:ext cx="1866492" cy="178504"/>
          </a:xfrm>
        </p:spPr>
        <p:txBody>
          <a:bodyPr lIns="0">
            <a:noAutofit/>
          </a:bodyPr>
          <a:lstStyle>
            <a:lvl1pPr marL="0" indent="0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0" name="Text Placeholder 18">
            <a:extLst>
              <a:ext uri="{FF2B5EF4-FFF2-40B4-BE49-F238E27FC236}">
                <a16:creationId xmlns:a16="http://schemas.microsoft.com/office/drawing/2014/main" id="{6B4C7AF3-E97D-4E58-9EEA-3BC7976390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84471" y="5802358"/>
            <a:ext cx="1866492" cy="178504"/>
          </a:xfrm>
        </p:spPr>
        <p:txBody>
          <a:bodyPr lIns="0">
            <a:noAutofit/>
          </a:bodyPr>
          <a:lstStyle>
            <a:lvl1pPr marL="0" indent="0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1" name="Text Placeholder 18">
            <a:extLst>
              <a:ext uri="{FF2B5EF4-FFF2-40B4-BE49-F238E27FC236}">
                <a16:creationId xmlns:a16="http://schemas.microsoft.com/office/drawing/2014/main" id="{DFF6C7BA-EE07-42C9-8C64-2187E0777D7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36018" y="5802358"/>
            <a:ext cx="1866492" cy="178504"/>
          </a:xfrm>
        </p:spPr>
        <p:txBody>
          <a:bodyPr lIns="0">
            <a:noAutofit/>
          </a:bodyPr>
          <a:lstStyle>
            <a:lvl1pPr marL="0" indent="0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2" name="Text Placeholder 18">
            <a:extLst>
              <a:ext uri="{FF2B5EF4-FFF2-40B4-BE49-F238E27FC236}">
                <a16:creationId xmlns:a16="http://schemas.microsoft.com/office/drawing/2014/main" id="{07E28D6F-6092-43D9-8714-80D6C73C610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187565" y="5802358"/>
            <a:ext cx="1866492" cy="178504"/>
          </a:xfrm>
        </p:spPr>
        <p:txBody>
          <a:bodyPr lIns="0">
            <a:noAutofit/>
          </a:bodyPr>
          <a:lstStyle>
            <a:lvl1pPr marL="0" indent="0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3" name="Text Placeholder 18">
            <a:extLst>
              <a:ext uri="{FF2B5EF4-FFF2-40B4-BE49-F238E27FC236}">
                <a16:creationId xmlns:a16="http://schemas.microsoft.com/office/drawing/2014/main" id="{2FFDB61B-B753-46DE-83F0-1C3637288BF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39111" y="5802358"/>
            <a:ext cx="1866492" cy="178504"/>
          </a:xfrm>
        </p:spPr>
        <p:txBody>
          <a:bodyPr lIns="0">
            <a:noAutofit/>
          </a:bodyPr>
          <a:lstStyle>
            <a:lvl1pPr marL="0" indent="0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4" name="Text Placeholder 18">
            <a:extLst>
              <a:ext uri="{FF2B5EF4-FFF2-40B4-BE49-F238E27FC236}">
                <a16:creationId xmlns:a16="http://schemas.microsoft.com/office/drawing/2014/main" id="{8D2E891C-532D-4119-8670-3BEC600C36D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336393" y="6091629"/>
            <a:ext cx="1866492" cy="371235"/>
          </a:xfrm>
        </p:spPr>
        <p:txBody>
          <a:bodyPr lIns="0">
            <a:noAutofit/>
          </a:bodyPr>
          <a:lstStyle>
            <a:lvl1pPr marL="0" indent="0">
              <a:buNone/>
              <a:defRPr lang="en-US" sz="1000" dirty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5" name="Text Placeholder 18">
            <a:extLst>
              <a:ext uri="{FF2B5EF4-FFF2-40B4-BE49-F238E27FC236}">
                <a16:creationId xmlns:a16="http://schemas.microsoft.com/office/drawing/2014/main" id="{6856F5CA-5435-4721-B44A-B2C58E2776A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284471" y="6091629"/>
            <a:ext cx="1866492" cy="371235"/>
          </a:xfrm>
        </p:spPr>
        <p:txBody>
          <a:bodyPr lIns="0">
            <a:noAutofit/>
          </a:bodyPr>
          <a:lstStyle>
            <a:lvl1pPr marL="0" indent="0">
              <a:buNone/>
              <a:defRPr lang="en-US" sz="1000" dirty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6" name="Text Placeholder 18">
            <a:extLst>
              <a:ext uri="{FF2B5EF4-FFF2-40B4-BE49-F238E27FC236}">
                <a16:creationId xmlns:a16="http://schemas.microsoft.com/office/drawing/2014/main" id="{9B11DBD6-7413-4761-BD6F-B96A3A6F310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236018" y="6091629"/>
            <a:ext cx="1866492" cy="371235"/>
          </a:xfrm>
        </p:spPr>
        <p:txBody>
          <a:bodyPr lIns="0">
            <a:noAutofit/>
          </a:bodyPr>
          <a:lstStyle>
            <a:lvl1pPr marL="0" indent="0">
              <a:buNone/>
              <a:defRPr lang="en-US" sz="1000" dirty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7" name="Text Placeholder 18">
            <a:extLst>
              <a:ext uri="{FF2B5EF4-FFF2-40B4-BE49-F238E27FC236}">
                <a16:creationId xmlns:a16="http://schemas.microsoft.com/office/drawing/2014/main" id="{22A73A65-88DD-42EF-A47D-43A9D1DA5B9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187565" y="6091629"/>
            <a:ext cx="1866492" cy="371235"/>
          </a:xfrm>
        </p:spPr>
        <p:txBody>
          <a:bodyPr lIns="0">
            <a:noAutofit/>
          </a:bodyPr>
          <a:lstStyle>
            <a:lvl1pPr marL="0" indent="0">
              <a:buNone/>
              <a:defRPr lang="en-US" sz="1000" dirty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8" name="Text Placeholder 18">
            <a:extLst>
              <a:ext uri="{FF2B5EF4-FFF2-40B4-BE49-F238E27FC236}">
                <a16:creationId xmlns:a16="http://schemas.microsoft.com/office/drawing/2014/main" id="{335142EF-6A8E-4680-B035-78CD1AC66B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139111" y="6091629"/>
            <a:ext cx="1866492" cy="371235"/>
          </a:xfrm>
        </p:spPr>
        <p:txBody>
          <a:bodyPr lIns="0">
            <a:noAutofit/>
          </a:bodyPr>
          <a:lstStyle>
            <a:lvl1pPr marL="0" indent="0">
              <a:buNone/>
              <a:defRPr lang="en-US" sz="1000" dirty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/>
                </a:solidFill>
                <a:latin typeface="+mj-lt"/>
              </a:defRPr>
            </a:lvl2pPr>
            <a:lvl3pPr>
              <a:defRPr sz="14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9D7ED6E-8458-4133-B25C-4CBAF700D25E}"/>
              </a:ext>
            </a:extLst>
          </p:cNvPr>
          <p:cNvCxnSpPr>
            <a:cxnSpLocks/>
          </p:cNvCxnSpPr>
          <p:nvPr userDrawn="1"/>
        </p:nvCxnSpPr>
        <p:spPr>
          <a:xfrm>
            <a:off x="381000" y="3254392"/>
            <a:ext cx="1673352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194BED3-6701-47C2-B1FD-F0131A2E75C5}"/>
              </a:ext>
            </a:extLst>
          </p:cNvPr>
          <p:cNvCxnSpPr>
            <a:cxnSpLocks/>
          </p:cNvCxnSpPr>
          <p:nvPr userDrawn="1"/>
        </p:nvCxnSpPr>
        <p:spPr>
          <a:xfrm>
            <a:off x="2331461" y="3254392"/>
            <a:ext cx="1673352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4C23FCA-A0D7-41A2-A2FB-CDB6B8FC63CB}"/>
              </a:ext>
            </a:extLst>
          </p:cNvPr>
          <p:cNvCxnSpPr>
            <a:cxnSpLocks/>
          </p:cNvCxnSpPr>
          <p:nvPr userDrawn="1"/>
        </p:nvCxnSpPr>
        <p:spPr>
          <a:xfrm>
            <a:off x="4283008" y="3254392"/>
            <a:ext cx="1673352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25F3321-4DB0-43FD-8CFC-02D09007B362}"/>
              </a:ext>
            </a:extLst>
          </p:cNvPr>
          <p:cNvCxnSpPr>
            <a:cxnSpLocks/>
          </p:cNvCxnSpPr>
          <p:nvPr userDrawn="1"/>
        </p:nvCxnSpPr>
        <p:spPr>
          <a:xfrm>
            <a:off x="6234555" y="3254392"/>
            <a:ext cx="1673352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BFC319E-5796-4E60-AD50-51BFB6820B8D}"/>
              </a:ext>
            </a:extLst>
          </p:cNvPr>
          <p:cNvCxnSpPr>
            <a:cxnSpLocks/>
          </p:cNvCxnSpPr>
          <p:nvPr userDrawn="1"/>
        </p:nvCxnSpPr>
        <p:spPr>
          <a:xfrm>
            <a:off x="8186102" y="3254392"/>
            <a:ext cx="1673352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38D850E-4F17-4C7C-A69D-560AC05F33B6}"/>
              </a:ext>
            </a:extLst>
          </p:cNvPr>
          <p:cNvCxnSpPr>
            <a:cxnSpLocks/>
          </p:cNvCxnSpPr>
          <p:nvPr userDrawn="1"/>
        </p:nvCxnSpPr>
        <p:spPr>
          <a:xfrm>
            <a:off x="10137648" y="3254392"/>
            <a:ext cx="1673352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80DF329-125D-4CC2-BBA2-EA246711CB58}"/>
              </a:ext>
            </a:extLst>
          </p:cNvPr>
          <p:cNvCxnSpPr>
            <a:cxnSpLocks/>
          </p:cNvCxnSpPr>
          <p:nvPr userDrawn="1"/>
        </p:nvCxnSpPr>
        <p:spPr>
          <a:xfrm>
            <a:off x="381000" y="5661986"/>
            <a:ext cx="1673352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DAF24F6-CD50-4412-9EED-A94047F94E18}"/>
              </a:ext>
            </a:extLst>
          </p:cNvPr>
          <p:cNvCxnSpPr>
            <a:cxnSpLocks/>
          </p:cNvCxnSpPr>
          <p:nvPr userDrawn="1"/>
        </p:nvCxnSpPr>
        <p:spPr>
          <a:xfrm>
            <a:off x="2331461" y="5661986"/>
            <a:ext cx="1673352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2A524FC-C50C-47D9-865F-A07E99E80C7C}"/>
              </a:ext>
            </a:extLst>
          </p:cNvPr>
          <p:cNvCxnSpPr>
            <a:cxnSpLocks/>
          </p:cNvCxnSpPr>
          <p:nvPr userDrawn="1"/>
        </p:nvCxnSpPr>
        <p:spPr>
          <a:xfrm>
            <a:off x="4283008" y="5661986"/>
            <a:ext cx="1673352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2CBA07F-04FF-4B61-95C7-77E5F0AF34B7}"/>
              </a:ext>
            </a:extLst>
          </p:cNvPr>
          <p:cNvCxnSpPr>
            <a:cxnSpLocks/>
          </p:cNvCxnSpPr>
          <p:nvPr userDrawn="1"/>
        </p:nvCxnSpPr>
        <p:spPr>
          <a:xfrm>
            <a:off x="6234555" y="5661986"/>
            <a:ext cx="1673352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CA51649-F451-42FE-AFF9-85E5C8EF4A6A}"/>
              </a:ext>
            </a:extLst>
          </p:cNvPr>
          <p:cNvCxnSpPr>
            <a:cxnSpLocks/>
          </p:cNvCxnSpPr>
          <p:nvPr userDrawn="1"/>
        </p:nvCxnSpPr>
        <p:spPr>
          <a:xfrm>
            <a:off x="8186102" y="5661986"/>
            <a:ext cx="1673352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9024DF6-4254-40FA-B5BA-0683ACE870BD}"/>
              </a:ext>
            </a:extLst>
          </p:cNvPr>
          <p:cNvCxnSpPr>
            <a:cxnSpLocks/>
          </p:cNvCxnSpPr>
          <p:nvPr userDrawn="1"/>
        </p:nvCxnSpPr>
        <p:spPr>
          <a:xfrm>
            <a:off x="10137648" y="5661986"/>
            <a:ext cx="1673352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B291A03-0B8B-40F9-AA17-16514CF563AC}"/>
              </a:ext>
            </a:extLst>
          </p:cNvPr>
          <p:cNvCxnSpPr>
            <a:cxnSpLocks/>
          </p:cNvCxnSpPr>
          <p:nvPr userDrawn="1"/>
        </p:nvCxnSpPr>
        <p:spPr>
          <a:xfrm>
            <a:off x="381000" y="1652824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567997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kit Guidance,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Placeholder 1">
            <a:extLst>
              <a:ext uri="{FF2B5EF4-FFF2-40B4-BE49-F238E27FC236}">
                <a16:creationId xmlns:a16="http://schemas.microsoft.com/office/drawing/2014/main" id="{E4C79E7A-186A-1856-D520-8FBF290249EE}"/>
              </a:ext>
            </a:extLst>
          </p:cNvPr>
          <p:cNvSpPr txBox="1">
            <a:spLocks/>
          </p:cNvSpPr>
          <p:nvPr userDrawn="1"/>
        </p:nvSpPr>
        <p:spPr>
          <a:xfrm>
            <a:off x="381000" y="568378"/>
            <a:ext cx="11430000" cy="10318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tx2"/>
                </a:solidFill>
                <a:latin typeface="+mj-lt"/>
              </a:rPr>
              <a:t>Before You Begin…</a:t>
            </a:r>
          </a:p>
        </p:txBody>
      </p:sp>
      <p:sp>
        <p:nvSpPr>
          <p:cNvPr id="63" name="Title Placeholder 1">
            <a:extLst>
              <a:ext uri="{FF2B5EF4-FFF2-40B4-BE49-F238E27FC236}">
                <a16:creationId xmlns:a16="http://schemas.microsoft.com/office/drawing/2014/main" id="{12C089A7-4650-44C7-D22F-40EA0A960D17}"/>
              </a:ext>
            </a:extLst>
          </p:cNvPr>
          <p:cNvSpPr txBox="1">
            <a:spLocks/>
          </p:cNvSpPr>
          <p:nvPr userDrawn="1"/>
        </p:nvSpPr>
        <p:spPr>
          <a:xfrm>
            <a:off x="380999" y="1851909"/>
            <a:ext cx="3086101" cy="4701289"/>
          </a:xfrm>
          <a:prstGeom prst="rect">
            <a:avLst/>
          </a:prstGeom>
        </p:spPr>
        <p:txBody>
          <a:bodyPr vert="horz" lIns="91440" tIns="45720" rIns="91440" bIns="45720" numCol="1" spcCol="4572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1200" b="0">
                <a:solidFill>
                  <a:schemeClr val="tx2"/>
                </a:solidFill>
                <a:latin typeface="+mj-lt"/>
              </a:rPr>
              <a:t>The </a:t>
            </a:r>
            <a:r>
              <a:rPr lang="en-US" sz="1200" b="1">
                <a:solidFill>
                  <a:schemeClr val="tx2"/>
                </a:solidFill>
                <a:latin typeface="+mj-lt"/>
              </a:rPr>
              <a:t>SCAG PPT Toolkit</a:t>
            </a:r>
            <a:r>
              <a:rPr lang="en-US" sz="1200" b="1" u="none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b="0">
                <a:solidFill>
                  <a:schemeClr val="tx2"/>
                </a:solidFill>
                <a:latin typeface="+mj-lt"/>
              </a:rPr>
              <a:t>includes templates and files to help you draft your presentation. Be sure to download the toolkit from </a:t>
            </a:r>
            <a:r>
              <a:rPr lang="en-US" sz="1200" b="0" err="1">
                <a:solidFill>
                  <a:schemeClr val="tx2"/>
                </a:solidFill>
                <a:latin typeface="+mj-lt"/>
                <a:hlinkClick r:id="rId2"/>
              </a:rPr>
              <a:t>SCAGhub</a:t>
            </a:r>
            <a:r>
              <a:rPr lang="en-US" sz="1200" b="0">
                <a:solidFill>
                  <a:schemeClr val="tx2"/>
                </a:solidFill>
                <a:latin typeface="+mj-lt"/>
              </a:rPr>
              <a:t> and install the theme files to access the full suite of tools: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tx2"/>
                </a:solidFill>
              </a:rPr>
              <a:t>SCAG101 Deck</a:t>
            </a:r>
            <a:r>
              <a:rPr lang="en-US" sz="1200">
                <a:solidFill>
                  <a:schemeClr val="tx2"/>
                </a:solidFill>
              </a:rPr>
              <a:t>- a template with sample slides and boilerplate content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tx2"/>
                </a:solidFill>
              </a:rPr>
              <a:t>Supplemental Material Deck</a:t>
            </a:r>
            <a:r>
              <a:rPr lang="en-US" sz="1200">
                <a:solidFill>
                  <a:schemeClr val="tx2"/>
                </a:solidFill>
              </a:rPr>
              <a:t>- additional pre-populated content slides you can use to customize the SCAG101 Deck</a:t>
            </a:r>
            <a:endParaRPr lang="en-US" sz="1200" i="1">
              <a:solidFill>
                <a:schemeClr val="tx2"/>
              </a:solidFill>
            </a:endParaRP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1" i="0">
                <a:solidFill>
                  <a:schemeClr val="tx2"/>
                </a:solidFill>
              </a:rPr>
              <a:t>Theme Files</a:t>
            </a:r>
            <a:r>
              <a:rPr lang="en-US" sz="1200" b="0" i="0">
                <a:solidFill>
                  <a:schemeClr val="tx2"/>
                </a:solidFill>
              </a:rPr>
              <a:t>- predefined set of colors and fonts that you can apply to any new slides for a unified, professional look that can be easily installed.</a:t>
            </a:r>
            <a:endParaRPr lang="en-US" sz="1400" b="0" i="0">
              <a:solidFill>
                <a:schemeClr val="tx2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4F8BD17-70AD-EF58-2047-75551F62AB7F}"/>
              </a:ext>
            </a:extLst>
          </p:cNvPr>
          <p:cNvSpPr txBox="1">
            <a:spLocks/>
          </p:cNvSpPr>
          <p:nvPr userDrawn="1"/>
        </p:nvSpPr>
        <p:spPr>
          <a:xfrm>
            <a:off x="3962400" y="1851909"/>
            <a:ext cx="7848600" cy="4701289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txBody>
          <a:bodyPr vert="horz" lIns="274320" tIns="45720" rIns="274320" bIns="45720" numCol="1" spcCol="4572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1400" b="1" i="0">
                <a:solidFill>
                  <a:schemeClr val="tx2"/>
                </a:solidFill>
                <a:latin typeface="+mj-lt"/>
              </a:rPr>
              <a:t>Installing Theme Files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1200" b="0" i="0">
                <a:solidFill>
                  <a:schemeClr val="tx2"/>
                </a:solidFill>
                <a:latin typeface="+mj-lt"/>
              </a:rPr>
              <a:t>Download the Theme Files from </a:t>
            </a:r>
            <a:r>
              <a:rPr lang="en-US" sz="1200" b="0" i="0" err="1">
                <a:solidFill>
                  <a:schemeClr val="tx2"/>
                </a:solidFill>
                <a:latin typeface="+mj-lt"/>
                <a:hlinkClick r:id="rId2"/>
              </a:rPr>
              <a:t>SCAGhub</a:t>
            </a:r>
            <a:endParaRPr lang="en-US" sz="1200" b="0" i="0">
              <a:solidFill>
                <a:schemeClr val="tx2"/>
              </a:solidFill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1200" b="0" i="0">
                <a:solidFill>
                  <a:schemeClr val="tx2"/>
                </a:solidFill>
                <a:latin typeface="+mj-lt"/>
              </a:rPr>
              <a:t>Open windows explorer and paste: </a:t>
            </a:r>
            <a:br>
              <a:rPr lang="en-US" sz="1200" b="0" i="0">
                <a:solidFill>
                  <a:schemeClr val="tx2"/>
                </a:solidFill>
                <a:latin typeface="+mj-lt"/>
              </a:rPr>
            </a:br>
            <a:r>
              <a:rPr lang="en-US" sz="1200" b="0" i="0">
                <a:solidFill>
                  <a:schemeClr val="tx2"/>
                </a:solidFill>
                <a:latin typeface="+mj-lt"/>
              </a:rPr>
              <a:t>  </a:t>
            </a:r>
            <a:br>
              <a:rPr lang="en-US" sz="1200" b="0" i="0">
                <a:solidFill>
                  <a:schemeClr val="tx2"/>
                </a:solidFill>
                <a:latin typeface="+mj-lt"/>
              </a:rPr>
            </a:br>
            <a:r>
              <a:rPr lang="en-US" sz="1200" b="1" i="1">
                <a:solidFill>
                  <a:schemeClr val="tx2"/>
                </a:solidFill>
                <a:latin typeface="+mj-lt"/>
              </a:rPr>
              <a:t>Remember to change the username with your Windows user account name. </a:t>
            </a:r>
            <a:r>
              <a:rPr lang="en-US" sz="1200" b="0" i="0">
                <a:solidFill>
                  <a:schemeClr val="tx2"/>
                </a:solidFill>
                <a:latin typeface="+mj-lt"/>
              </a:rPr>
              <a:t>It should look like below: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endParaRPr lang="en-US" sz="1200" b="0" i="0">
              <a:solidFill>
                <a:schemeClr val="tx2"/>
              </a:solidFill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endParaRPr lang="en-US" sz="1200" b="0" i="0">
              <a:solidFill>
                <a:schemeClr val="tx2"/>
              </a:solidFill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endParaRPr lang="en-US" sz="1200" b="0" i="0">
              <a:solidFill>
                <a:schemeClr val="tx2"/>
              </a:solidFill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endParaRPr lang="en-US" sz="1200" b="0" i="0">
              <a:solidFill>
                <a:schemeClr val="tx2"/>
              </a:solidFill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endParaRPr lang="en-US" sz="1200" b="0" i="0">
              <a:solidFill>
                <a:schemeClr val="tx2"/>
              </a:solidFill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endParaRPr lang="en-US" sz="1200" b="0" i="0">
              <a:solidFill>
                <a:schemeClr val="tx2"/>
              </a:solidFill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endParaRPr lang="en-US" sz="1200" b="0" i="0">
              <a:solidFill>
                <a:schemeClr val="tx2"/>
              </a:solidFill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endParaRPr lang="en-US" sz="1200" b="0" i="0">
              <a:solidFill>
                <a:schemeClr val="tx2"/>
              </a:solidFill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1200" b="0" i="0">
                <a:solidFill>
                  <a:schemeClr val="tx2"/>
                </a:solidFill>
                <a:latin typeface="+mj-lt"/>
              </a:rPr>
              <a:t>Copy the downloaded files into the corresponding folders. For example, </a:t>
            </a:r>
            <a:r>
              <a:rPr lang="en-US" sz="1200" b="0" i="1">
                <a:solidFill>
                  <a:schemeClr val="tx2"/>
                </a:solidFill>
                <a:latin typeface="+mj-lt"/>
              </a:rPr>
              <a:t>‘SCAG Colors.xml’ </a:t>
            </a:r>
            <a:r>
              <a:rPr lang="en-US" sz="1200" b="0" i="0">
                <a:solidFill>
                  <a:schemeClr val="tx2"/>
                </a:solidFill>
                <a:latin typeface="+mj-lt"/>
              </a:rPr>
              <a:t>from the downloaded Theme Colors folder should be copied into the C: drive folder with the same name.</a:t>
            </a:r>
            <a:br>
              <a:rPr lang="en-US" sz="1200" b="0" i="0">
                <a:solidFill>
                  <a:schemeClr val="tx2"/>
                </a:solidFill>
                <a:latin typeface="+mj-lt"/>
              </a:rPr>
            </a:br>
            <a:r>
              <a:rPr lang="en-US" sz="1200" b="1" i="1">
                <a:solidFill>
                  <a:schemeClr val="tx2"/>
                </a:solidFill>
                <a:latin typeface="+mj-lt"/>
              </a:rPr>
              <a:t>Caution: </a:t>
            </a:r>
            <a:r>
              <a:rPr lang="en-US" sz="1200" b="0" i="1">
                <a:solidFill>
                  <a:schemeClr val="tx2"/>
                </a:solidFill>
                <a:latin typeface="+mj-lt"/>
              </a:rPr>
              <a:t>Avoid a drag &amp; drop of folders since that will overwrite the contents of any existing theme files and you will lose all previously installed templates.</a:t>
            </a:r>
            <a:endParaRPr lang="en-US" sz="1200" b="0" i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2" name="Picture 11" descr="Table&#10;&#10;Description automatically generated with medium confidence">
            <a:extLst>
              <a:ext uri="{FF2B5EF4-FFF2-40B4-BE49-F238E27FC236}">
                <a16:creationId xmlns:a16="http://schemas.microsoft.com/office/drawing/2014/main" id="{E87A7DCF-691C-7032-AAA3-70478CD51B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3124200"/>
            <a:ext cx="5753100" cy="17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48144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kit Guidance,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Placeholder 1">
            <a:extLst>
              <a:ext uri="{FF2B5EF4-FFF2-40B4-BE49-F238E27FC236}">
                <a16:creationId xmlns:a16="http://schemas.microsoft.com/office/drawing/2014/main" id="{E4C79E7A-186A-1856-D520-8FBF290249EE}"/>
              </a:ext>
            </a:extLst>
          </p:cNvPr>
          <p:cNvSpPr txBox="1">
            <a:spLocks/>
          </p:cNvSpPr>
          <p:nvPr userDrawn="1"/>
        </p:nvSpPr>
        <p:spPr>
          <a:xfrm>
            <a:off x="381000" y="568378"/>
            <a:ext cx="11430000" cy="10318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tx2"/>
                </a:solidFill>
                <a:latin typeface="+mj-lt"/>
              </a:rPr>
              <a:t>How Do I Use This Template?</a:t>
            </a:r>
          </a:p>
        </p:txBody>
      </p:sp>
      <p:sp>
        <p:nvSpPr>
          <p:cNvPr id="63" name="Title Placeholder 1">
            <a:extLst>
              <a:ext uri="{FF2B5EF4-FFF2-40B4-BE49-F238E27FC236}">
                <a16:creationId xmlns:a16="http://schemas.microsoft.com/office/drawing/2014/main" id="{12C089A7-4650-44C7-D22F-40EA0A960D17}"/>
              </a:ext>
            </a:extLst>
          </p:cNvPr>
          <p:cNvSpPr txBox="1">
            <a:spLocks/>
          </p:cNvSpPr>
          <p:nvPr userDrawn="1"/>
        </p:nvSpPr>
        <p:spPr>
          <a:xfrm>
            <a:off x="381000" y="1828801"/>
            <a:ext cx="5600700" cy="4724398"/>
          </a:xfrm>
          <a:prstGeom prst="rect">
            <a:avLst/>
          </a:prstGeom>
        </p:spPr>
        <p:txBody>
          <a:bodyPr vert="horz" lIns="91440" tIns="45720" rIns="91440" bIns="45720" numCol="1" spcCol="4572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1200" b="0">
                <a:solidFill>
                  <a:schemeClr val="tx2"/>
                </a:solidFill>
                <a:latin typeface="+mj-lt"/>
              </a:rPr>
              <a:t>Efficiently build your presentation using </a:t>
            </a:r>
            <a:r>
              <a:rPr lang="en-US" sz="1200" b="1">
                <a:solidFill>
                  <a:schemeClr val="tx2"/>
                </a:solidFill>
                <a:latin typeface="+mj-lt"/>
              </a:rPr>
              <a:t>slide layouts</a:t>
            </a:r>
            <a:r>
              <a:rPr lang="en-US" sz="1200" b="0">
                <a:solidFill>
                  <a:schemeClr val="tx2"/>
                </a:solidFill>
                <a:latin typeface="+mj-lt"/>
              </a:rPr>
              <a:t>, which contain formatting, positioning and placeholder boxes for all of the content that appears on a slide. Slide layouts help keep your presentation consistent and enables you to do more in less time because it is easy-to-use. 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1200" b="0">
                <a:solidFill>
                  <a:schemeClr val="tx2"/>
                </a:solidFill>
                <a:latin typeface="+mj-lt"/>
              </a:rPr>
              <a:t>Simply choose a slide layout by following these steps and </a:t>
            </a:r>
            <a:r>
              <a:rPr lang="en-US" sz="1200" b="0" i="1">
                <a:solidFill>
                  <a:schemeClr val="tx2"/>
                </a:solidFill>
                <a:latin typeface="+mj-lt"/>
              </a:rPr>
              <a:t>tips</a:t>
            </a:r>
            <a:r>
              <a:rPr lang="en-US" sz="1200" b="0">
                <a:solidFill>
                  <a:schemeClr val="tx2"/>
                </a:solidFill>
                <a:latin typeface="+mj-lt"/>
              </a:rPr>
              <a:t>:</a:t>
            </a:r>
          </a:p>
          <a:p>
            <a:pPr marL="274320" indent="-27432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1200" b="0">
                <a:solidFill>
                  <a:schemeClr val="tx2"/>
                </a:solidFill>
                <a:latin typeface="+mj-lt"/>
              </a:rPr>
              <a:t>From the navigation pane, click </a:t>
            </a:r>
            <a:r>
              <a:rPr lang="en-US" sz="1200" b="1">
                <a:solidFill>
                  <a:schemeClr val="tx2"/>
                </a:solidFill>
                <a:latin typeface="+mj-lt"/>
              </a:rPr>
              <a:t>Home</a:t>
            </a:r>
            <a:r>
              <a:rPr lang="en-US" sz="1200" b="0">
                <a:solidFill>
                  <a:schemeClr val="tx2"/>
                </a:solidFill>
                <a:latin typeface="+mj-lt"/>
              </a:rPr>
              <a:t>. Under </a:t>
            </a:r>
            <a:r>
              <a:rPr lang="en-US" sz="1200" b="1" i="0">
                <a:solidFill>
                  <a:schemeClr val="tx2"/>
                </a:solidFill>
                <a:latin typeface="+mj-lt"/>
              </a:rPr>
              <a:t>Slides</a:t>
            </a:r>
            <a:r>
              <a:rPr lang="en-US" sz="1200" b="0">
                <a:solidFill>
                  <a:schemeClr val="tx2"/>
                </a:solidFill>
                <a:latin typeface="+mj-lt"/>
              </a:rPr>
              <a:t>, select the drop-down arrow for </a:t>
            </a:r>
            <a:r>
              <a:rPr lang="en-US" sz="1200" b="1">
                <a:solidFill>
                  <a:schemeClr val="tx2"/>
                </a:solidFill>
                <a:latin typeface="+mj-lt"/>
              </a:rPr>
              <a:t>Layout</a:t>
            </a:r>
            <a:r>
              <a:rPr lang="en-US" sz="1200" b="0">
                <a:solidFill>
                  <a:schemeClr val="tx2"/>
                </a:solidFill>
                <a:latin typeface="+mj-lt"/>
              </a:rPr>
              <a:t>.</a:t>
            </a:r>
          </a:p>
          <a:p>
            <a:pPr marL="274320" indent="-27432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1200" b="0">
                <a:solidFill>
                  <a:schemeClr val="tx2"/>
                </a:solidFill>
                <a:latin typeface="+mj-lt"/>
              </a:rPr>
              <a:t>The various layout options can be applied by simply selecting the layout you like. We’ve conveniently grouped the layouts by slide type:</a:t>
            </a:r>
          </a:p>
          <a:p>
            <a:pPr marL="731520" lvl="1" indent="-27432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tx2"/>
                </a:solidFill>
                <a:latin typeface="+mj-lt"/>
              </a:rPr>
              <a:t>Covers</a:t>
            </a:r>
            <a:r>
              <a:rPr lang="en-US" sz="1200" b="0">
                <a:solidFill>
                  <a:schemeClr val="tx2"/>
                </a:solidFill>
                <a:latin typeface="+mj-lt"/>
              </a:rPr>
              <a:t>- </a:t>
            </a:r>
            <a:r>
              <a:rPr lang="en-US" sz="1200" b="0" i="1">
                <a:solidFill>
                  <a:schemeClr val="tx2"/>
                </a:solidFill>
                <a:latin typeface="+mj-lt"/>
              </a:rPr>
              <a:t>Everyone should begin their presentation with a cover slide to include a title and date.</a:t>
            </a:r>
            <a:endParaRPr lang="en-US" sz="1200" b="1" i="1">
              <a:solidFill>
                <a:schemeClr val="tx2"/>
              </a:solidFill>
              <a:latin typeface="+mj-lt"/>
            </a:endParaRPr>
          </a:p>
          <a:p>
            <a:pPr marL="731520" lvl="1" indent="-27432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tx2"/>
                </a:solidFill>
                <a:latin typeface="+mj-lt"/>
              </a:rPr>
              <a:t>Dividers</a:t>
            </a:r>
            <a:r>
              <a:rPr lang="en-US" sz="1200" b="0">
                <a:solidFill>
                  <a:schemeClr val="tx2"/>
                </a:solidFill>
                <a:latin typeface="+mj-lt"/>
              </a:rPr>
              <a:t>- </a:t>
            </a:r>
            <a:r>
              <a:rPr lang="en-US" sz="1200" b="0" i="1">
                <a:solidFill>
                  <a:schemeClr val="tx2"/>
                </a:solidFill>
                <a:latin typeface="+mj-lt"/>
              </a:rPr>
              <a:t>If you have different topics or sections you need to cover in your presentation, remember to always separate those with a divider slide. This helps to keep your presentation organized and minimizes confusion to your audience.</a:t>
            </a:r>
            <a:endParaRPr lang="en-US" sz="1200" b="1" i="1">
              <a:solidFill>
                <a:schemeClr val="tx2"/>
              </a:solidFill>
              <a:latin typeface="+mj-lt"/>
            </a:endParaRPr>
          </a:p>
          <a:p>
            <a:pPr marL="731520" lvl="1" indent="-27432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tx2"/>
                </a:solidFill>
                <a:latin typeface="+mj-lt"/>
              </a:rPr>
              <a:t>Content</a:t>
            </a:r>
            <a:r>
              <a:rPr lang="en-US" sz="1200" b="0">
                <a:solidFill>
                  <a:schemeClr val="tx2"/>
                </a:solidFill>
                <a:latin typeface="+mj-lt"/>
              </a:rPr>
              <a:t>- </a:t>
            </a:r>
            <a:r>
              <a:rPr lang="en-US" sz="1200" b="0" i="1">
                <a:solidFill>
                  <a:schemeClr val="tx2"/>
                </a:solidFill>
                <a:latin typeface="+mj-lt"/>
              </a:rPr>
              <a:t>Choose from a variety of pre-designed layout slides, complete with placeholders, for all types of content. 20+ layout options to help inspire creativity with your content.</a:t>
            </a:r>
          </a:p>
          <a:p>
            <a:pPr marL="731520" lvl="1" indent="-27432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tx2"/>
                </a:solidFill>
                <a:latin typeface="+mj-lt"/>
              </a:rPr>
              <a:t>About SCAG</a:t>
            </a:r>
            <a:r>
              <a:rPr lang="en-US" sz="1200" b="0">
                <a:solidFill>
                  <a:schemeClr val="tx2"/>
                </a:solidFill>
                <a:latin typeface="+mj-lt"/>
              </a:rPr>
              <a:t>- </a:t>
            </a:r>
            <a:r>
              <a:rPr lang="en-US" sz="1200" b="0" i="1">
                <a:solidFill>
                  <a:schemeClr val="tx2"/>
                </a:solidFill>
                <a:latin typeface="+mj-lt"/>
              </a:rPr>
              <a:t>You can also include these boiler-plate slides into your presentation for audiences unfamiliar to SCAG.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05CF22-9BF4-016C-E579-9E939BFA6003}"/>
              </a:ext>
            </a:extLst>
          </p:cNvPr>
          <p:cNvSpPr txBox="1">
            <a:spLocks/>
          </p:cNvSpPr>
          <p:nvPr userDrawn="1"/>
        </p:nvSpPr>
        <p:spPr>
          <a:xfrm>
            <a:off x="6477000" y="1828801"/>
            <a:ext cx="5334000" cy="4724398"/>
          </a:xfrm>
          <a:prstGeom prst="rect">
            <a:avLst/>
          </a:prstGeom>
        </p:spPr>
        <p:txBody>
          <a:bodyPr vert="horz" lIns="91440" tIns="45720" rIns="91440" bIns="45720" numCol="1" spcCol="4572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1200" b="0">
                <a:solidFill>
                  <a:schemeClr val="tx2"/>
                </a:solidFill>
                <a:latin typeface="+mj-lt"/>
              </a:rPr>
              <a:t>The theme file ‘SCAG Colors.xml’ includes a carefully selected palette to compliment the presentation template (as well as the SCAG brand).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1200" b="1" i="1">
                <a:solidFill>
                  <a:schemeClr val="tx2"/>
                </a:solidFill>
                <a:latin typeface="+mj-lt"/>
              </a:rPr>
              <a:t>Color Tip: </a:t>
            </a:r>
            <a:r>
              <a:rPr lang="en-US" sz="1200" b="0">
                <a:solidFill>
                  <a:schemeClr val="tx2"/>
                </a:solidFill>
                <a:latin typeface="+mj-lt"/>
              </a:rPr>
              <a:t>Whether you choose dark or light backgrounds from slide layouts, choose colors that appear </a:t>
            </a:r>
            <a:r>
              <a:rPr lang="en-US" sz="1200" b="1">
                <a:solidFill>
                  <a:schemeClr val="tx2"/>
                </a:solidFill>
                <a:latin typeface="+mj-lt"/>
              </a:rPr>
              <a:t>HIGH CONTRAST </a:t>
            </a:r>
            <a:r>
              <a:rPr lang="en-US" sz="1200" b="0">
                <a:solidFill>
                  <a:schemeClr val="tx2"/>
                </a:solidFill>
                <a:latin typeface="+mj-lt"/>
              </a:rPr>
              <a:t>for your content.</a:t>
            </a:r>
            <a:r>
              <a:rPr lang="en-US" sz="1200" b="1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b="0">
                <a:solidFill>
                  <a:schemeClr val="tx2"/>
                </a:solidFill>
                <a:latin typeface="+mj-lt"/>
              </a:rPr>
              <a:t>This way the audience can easily see your point. 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1A1D3E37-1CED-499E-8DC7-E99A8B4F6AFD}"/>
              </a:ext>
            </a:extLst>
          </p:cNvPr>
          <p:cNvGrpSpPr/>
          <p:nvPr userDrawn="1"/>
        </p:nvGrpSpPr>
        <p:grpSpPr>
          <a:xfrm>
            <a:off x="6629400" y="2933700"/>
            <a:ext cx="5029200" cy="3533001"/>
            <a:chOff x="609600" y="3020199"/>
            <a:chExt cx="5029200" cy="353300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A9737CC-553F-D539-744A-8DE85B76E1A9}"/>
                </a:ext>
              </a:extLst>
            </p:cNvPr>
            <p:cNvGrpSpPr/>
            <p:nvPr userDrawn="1"/>
          </p:nvGrpSpPr>
          <p:grpSpPr>
            <a:xfrm>
              <a:off x="609600" y="3020199"/>
              <a:ext cx="5029200" cy="1742301"/>
              <a:chOff x="609600" y="3020199"/>
              <a:chExt cx="5029200" cy="1742301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14FECC2-540A-EA36-24C0-B6C2E6A7418C}"/>
                  </a:ext>
                </a:extLst>
              </p:cNvPr>
              <p:cNvSpPr/>
              <p:nvPr userDrawn="1"/>
            </p:nvSpPr>
            <p:spPr>
              <a:xfrm>
                <a:off x="609600" y="3020199"/>
                <a:ext cx="5029200" cy="17423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DA483E42-4FB4-2EAB-76A0-8BD65549DAED}"/>
                  </a:ext>
                </a:extLst>
              </p:cNvPr>
              <p:cNvGrpSpPr/>
              <p:nvPr userDrawn="1"/>
            </p:nvGrpSpPr>
            <p:grpSpPr>
              <a:xfrm>
                <a:off x="738264" y="3363099"/>
                <a:ext cx="4786236" cy="1306274"/>
                <a:chOff x="1315386" y="1832548"/>
                <a:chExt cx="4784986" cy="2208344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E3F453A9-B03C-1892-4263-3578F985951C}"/>
                    </a:ext>
                  </a:extLst>
                </p:cNvPr>
                <p:cNvGrpSpPr/>
                <p:nvPr userDrawn="1"/>
              </p:nvGrpSpPr>
              <p:grpSpPr>
                <a:xfrm>
                  <a:off x="1315386" y="1832548"/>
                  <a:ext cx="4784986" cy="647700"/>
                  <a:chOff x="1315386" y="1832548"/>
                  <a:chExt cx="4784986" cy="647700"/>
                </a:xfrm>
              </p:grpSpPr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4D698D89-709C-5353-69CB-7DF35863E62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5386" y="1832548"/>
                    <a:ext cx="647700" cy="6477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0CA729D6-7EFC-D9BF-E700-0607C197F8F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004934" y="1832548"/>
                    <a:ext cx="647700" cy="6477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C6A0602A-EBBB-5F78-7E85-7E3B45D68D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694482" y="1832548"/>
                    <a:ext cx="647700" cy="6477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9E9A6D9D-6567-0735-D6AF-1C804A7B41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384030" y="1832548"/>
                    <a:ext cx="647700" cy="6477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8BDF1114-ADB0-AE0D-A4E0-DDF78A88B3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073578" y="1832548"/>
                    <a:ext cx="647700" cy="6477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D30D31BF-79BC-1EFC-0F34-E67612C29E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763126" y="1832548"/>
                    <a:ext cx="647700" cy="6477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94559FED-0C0D-81DF-76F4-C528656FBA1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452672" y="1832548"/>
                    <a:ext cx="647700" cy="6477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70B97B6C-2F1C-014B-1726-C0A7CBC1D85D}"/>
                    </a:ext>
                  </a:extLst>
                </p:cNvPr>
                <p:cNvGrpSpPr/>
                <p:nvPr userDrawn="1"/>
              </p:nvGrpSpPr>
              <p:grpSpPr>
                <a:xfrm>
                  <a:off x="1315386" y="3393192"/>
                  <a:ext cx="4784986" cy="647700"/>
                  <a:chOff x="381000" y="3407765"/>
                  <a:chExt cx="4784986" cy="647700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C8995891-BD97-057D-65AB-84DA300372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1000" y="3407765"/>
                    <a:ext cx="647700" cy="647700"/>
                  </a:xfrm>
                  <a:prstGeom prst="rect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60C4F974-AF76-3390-FF51-854A00CC5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70548" y="3407765"/>
                    <a:ext cx="647700" cy="647700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35C902D7-C910-BDD4-7A63-8C5A72C3F90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760096" y="3407765"/>
                    <a:ext cx="647700" cy="64770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92DEABE1-EDDB-7355-C7ED-C01EB9EA6F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449644" y="3407765"/>
                    <a:ext cx="647700" cy="647700"/>
                  </a:xfrm>
                  <a:prstGeom prst="rect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6EB6C707-DDE7-D5F3-1EE9-56EC1AA7D4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39192" y="3407765"/>
                    <a:ext cx="647700" cy="647700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C6D0F743-B077-D6E8-3478-D49AA0D2C5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28740" y="3407765"/>
                    <a:ext cx="647700" cy="647700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AA8DF8BC-F2F6-5878-220E-16B37117B1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518286" y="3407765"/>
                    <a:ext cx="647700" cy="647700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8A02E7DA-3B37-CD9D-31E8-C3B352E7700B}"/>
                    </a:ext>
                  </a:extLst>
                </p:cNvPr>
                <p:cNvGrpSpPr/>
                <p:nvPr userDrawn="1"/>
              </p:nvGrpSpPr>
              <p:grpSpPr>
                <a:xfrm>
                  <a:off x="1315386" y="3164591"/>
                  <a:ext cx="4784986" cy="201743"/>
                  <a:chOff x="381000" y="3179164"/>
                  <a:chExt cx="4784986" cy="201743"/>
                </a:xfrm>
              </p:grpSpPr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B998B523-EC27-AC68-0C9E-6EB9D7ADE7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1000" y="3179164"/>
                    <a:ext cx="647700" cy="201743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E9838195-CC7C-FA1A-E555-8C26673CF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70548" y="3179164"/>
                    <a:ext cx="647700" cy="20174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1A06174D-07D0-DBDE-297A-D9DC7ECCF96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760096" y="3179164"/>
                    <a:ext cx="647700" cy="201743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E8DA2F68-5A5D-4202-8804-635C18CEB85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449644" y="3179164"/>
                    <a:ext cx="647700" cy="20174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0851F53A-AE12-C085-6B51-B566016691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39192" y="3179164"/>
                    <a:ext cx="647700" cy="201743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B09BF148-E87B-6BC5-7ADF-E483346BE4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28740" y="3179164"/>
                    <a:ext cx="647700" cy="201743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C05B9B00-025B-0278-652B-37ECD8BB6B1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518286" y="3179164"/>
                    <a:ext cx="647700" cy="201743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CCC28C5D-EC72-C36D-C187-F76A06FA21DB}"/>
                    </a:ext>
                  </a:extLst>
                </p:cNvPr>
                <p:cNvGrpSpPr/>
                <p:nvPr userDrawn="1"/>
              </p:nvGrpSpPr>
              <p:grpSpPr>
                <a:xfrm>
                  <a:off x="1315386" y="2943069"/>
                  <a:ext cx="4784986" cy="201743"/>
                  <a:chOff x="381000" y="2957642"/>
                  <a:chExt cx="4784986" cy="201743"/>
                </a:xfrm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80B795BF-B79B-7210-DD92-133607B453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1000" y="2957642"/>
                    <a:ext cx="647700" cy="201743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4B61E637-B05F-48F0-1D2F-197B9E7B649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70548" y="2957642"/>
                    <a:ext cx="647700" cy="20174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10AFB413-600A-68F7-4BAF-E14C66B6C20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760096" y="2957642"/>
                    <a:ext cx="647700" cy="201743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5105F65F-F709-4EA0-3596-4D12710BD9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449644" y="2957642"/>
                    <a:ext cx="647700" cy="201743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DAF6AE1-A70A-7586-7F68-9FF7472C93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39192" y="2957642"/>
                    <a:ext cx="647700" cy="201743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C9851B07-970D-EBCD-E490-43EBA00A92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28740" y="2957642"/>
                    <a:ext cx="647700" cy="201743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848A94C8-496B-EB19-C1AD-32CC32062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518286" y="2957642"/>
                    <a:ext cx="647700" cy="201743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B506263F-6B49-FEC5-648A-2F50197B0218}"/>
                    </a:ext>
                  </a:extLst>
                </p:cNvPr>
                <p:cNvGrpSpPr/>
                <p:nvPr userDrawn="1"/>
              </p:nvGrpSpPr>
              <p:grpSpPr>
                <a:xfrm>
                  <a:off x="1315386" y="2721548"/>
                  <a:ext cx="4784986" cy="201743"/>
                  <a:chOff x="381000" y="2736121"/>
                  <a:chExt cx="4784986" cy="201743"/>
                </a:xfrm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B279DD-70F3-425E-7279-1FF2069302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1000" y="2736121"/>
                    <a:ext cx="647700" cy="201743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CEFD2B5-1AD8-85FF-543A-05C57A1004A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70548" y="2736121"/>
                    <a:ext cx="647700" cy="201743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1CA2A12-BEA8-8125-8AED-BE18A8904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760096" y="2736121"/>
                    <a:ext cx="647700" cy="201743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BD6D45D9-4913-66D4-D8FB-BC72E417EAE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449644" y="2736121"/>
                    <a:ext cx="647700" cy="201743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641BBBB8-1443-531C-06C6-1B9400AAC1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39192" y="2736121"/>
                    <a:ext cx="647700" cy="201743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2126D8EF-C68D-E04D-E8A8-49C71218A6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28740" y="2736121"/>
                    <a:ext cx="647700" cy="201743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2E780317-8E07-2367-7C17-B4C24A1F05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518286" y="2736121"/>
                    <a:ext cx="647700" cy="201743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650882D6-6F84-A08B-D261-BEFBE2A06A43}"/>
                    </a:ext>
                  </a:extLst>
                </p:cNvPr>
                <p:cNvGrpSpPr/>
                <p:nvPr userDrawn="1"/>
              </p:nvGrpSpPr>
              <p:grpSpPr>
                <a:xfrm>
                  <a:off x="1315386" y="2500027"/>
                  <a:ext cx="4784986" cy="201743"/>
                  <a:chOff x="381000" y="2514600"/>
                  <a:chExt cx="4784986" cy="201743"/>
                </a:xfrm>
              </p:grpSpPr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53B03335-2680-7469-4621-97DF263D691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1000" y="2514600"/>
                    <a:ext cx="647700" cy="201743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CE8C7367-197C-FC0E-B92D-F2A705427E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70548" y="2514600"/>
                    <a:ext cx="647700" cy="20174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A2DA44CC-1DAE-BCFA-2A28-676CB1E7771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760096" y="2514600"/>
                    <a:ext cx="647700" cy="201743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623AB8B6-66E8-0D59-51B8-31F8E357B8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449644" y="2514600"/>
                    <a:ext cx="647700" cy="201743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4BB19568-3CD1-97DD-5E63-0795512A6A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39192" y="2514600"/>
                    <a:ext cx="647700" cy="201743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AD870BA9-2247-C668-31FD-F17956EABD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28740" y="2514600"/>
                    <a:ext cx="647700" cy="201743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E358B28D-4BA5-B9D6-42E1-362485C95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518286" y="2514600"/>
                    <a:ext cx="647700" cy="201743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81" name="&quot;Not Allowed&quot; Symbol 80">
                <a:extLst>
                  <a:ext uri="{FF2B5EF4-FFF2-40B4-BE49-F238E27FC236}">
                    <a16:creationId xmlns:a16="http://schemas.microsoft.com/office/drawing/2014/main" id="{0EA029FA-C5C8-6467-903D-000F63669BCE}"/>
                  </a:ext>
                </a:extLst>
              </p:cNvPr>
              <p:cNvSpPr/>
              <p:nvPr userDrawn="1"/>
            </p:nvSpPr>
            <p:spPr>
              <a:xfrm>
                <a:off x="1004679" y="4022679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&quot;Not Allowed&quot; Symbol 81">
                <a:extLst>
                  <a:ext uri="{FF2B5EF4-FFF2-40B4-BE49-F238E27FC236}">
                    <a16:creationId xmlns:a16="http://schemas.microsoft.com/office/drawing/2014/main" id="{852B3A6E-7072-59A6-C0C4-E7D287AD046E}"/>
                  </a:ext>
                </a:extLst>
              </p:cNvPr>
              <p:cNvSpPr/>
              <p:nvPr userDrawn="1"/>
            </p:nvSpPr>
            <p:spPr>
              <a:xfrm>
                <a:off x="1004679" y="3890034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&quot;Not Allowed&quot; Symbol 82">
                <a:extLst>
                  <a:ext uri="{FF2B5EF4-FFF2-40B4-BE49-F238E27FC236}">
                    <a16:creationId xmlns:a16="http://schemas.microsoft.com/office/drawing/2014/main" id="{97DCBBDE-1EDE-4DAE-0E01-BFC9B6B43F70}"/>
                  </a:ext>
                </a:extLst>
              </p:cNvPr>
              <p:cNvSpPr/>
              <p:nvPr userDrawn="1"/>
            </p:nvSpPr>
            <p:spPr>
              <a:xfrm>
                <a:off x="1004679" y="3757389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&quot;Not Allowed&quot; Symbol 83">
                <a:extLst>
                  <a:ext uri="{FF2B5EF4-FFF2-40B4-BE49-F238E27FC236}">
                    <a16:creationId xmlns:a16="http://schemas.microsoft.com/office/drawing/2014/main" id="{699FED07-3023-E9DC-48AA-B5D7FC45F471}"/>
                  </a:ext>
                </a:extLst>
              </p:cNvPr>
              <p:cNvSpPr/>
              <p:nvPr userDrawn="1"/>
            </p:nvSpPr>
            <p:spPr>
              <a:xfrm>
                <a:off x="1696123" y="4022679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&quot;Not Allowed&quot; Symbol 84">
                <a:extLst>
                  <a:ext uri="{FF2B5EF4-FFF2-40B4-BE49-F238E27FC236}">
                    <a16:creationId xmlns:a16="http://schemas.microsoft.com/office/drawing/2014/main" id="{1839D613-862C-1175-3F06-D8AAC5495F08}"/>
                  </a:ext>
                </a:extLst>
              </p:cNvPr>
              <p:cNvSpPr/>
              <p:nvPr userDrawn="1"/>
            </p:nvSpPr>
            <p:spPr>
              <a:xfrm>
                <a:off x="1696123" y="3890034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&quot;Not Allowed&quot; Symbol 85">
                <a:extLst>
                  <a:ext uri="{FF2B5EF4-FFF2-40B4-BE49-F238E27FC236}">
                    <a16:creationId xmlns:a16="http://schemas.microsoft.com/office/drawing/2014/main" id="{E2F8D400-18B3-7D53-742B-EF4A7B4FD204}"/>
                  </a:ext>
                </a:extLst>
              </p:cNvPr>
              <p:cNvSpPr/>
              <p:nvPr userDrawn="1"/>
            </p:nvSpPr>
            <p:spPr>
              <a:xfrm>
                <a:off x="1696123" y="3757389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&quot;Not Allowed&quot; Symbol 86">
                <a:extLst>
                  <a:ext uri="{FF2B5EF4-FFF2-40B4-BE49-F238E27FC236}">
                    <a16:creationId xmlns:a16="http://schemas.microsoft.com/office/drawing/2014/main" id="{C501057B-E595-D3FC-3158-AFEB559F1F70}"/>
                  </a:ext>
                </a:extLst>
              </p:cNvPr>
              <p:cNvSpPr/>
              <p:nvPr userDrawn="1"/>
            </p:nvSpPr>
            <p:spPr>
              <a:xfrm>
                <a:off x="2387568" y="4022679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&quot;Not Allowed&quot; Symbol 87">
                <a:extLst>
                  <a:ext uri="{FF2B5EF4-FFF2-40B4-BE49-F238E27FC236}">
                    <a16:creationId xmlns:a16="http://schemas.microsoft.com/office/drawing/2014/main" id="{202F9004-0426-FA5C-4E3C-C6FB7D8050DA}"/>
                  </a:ext>
                </a:extLst>
              </p:cNvPr>
              <p:cNvSpPr/>
              <p:nvPr userDrawn="1"/>
            </p:nvSpPr>
            <p:spPr>
              <a:xfrm>
                <a:off x="2387568" y="3890034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&quot;Not Allowed&quot; Symbol 88">
                <a:extLst>
                  <a:ext uri="{FF2B5EF4-FFF2-40B4-BE49-F238E27FC236}">
                    <a16:creationId xmlns:a16="http://schemas.microsoft.com/office/drawing/2014/main" id="{1F5562C9-CE09-07EF-8DFE-C011E9A106FD}"/>
                  </a:ext>
                </a:extLst>
              </p:cNvPr>
              <p:cNvSpPr/>
              <p:nvPr userDrawn="1"/>
            </p:nvSpPr>
            <p:spPr>
              <a:xfrm>
                <a:off x="2387568" y="3757389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&quot;Not Allowed&quot; Symbol 89">
                <a:extLst>
                  <a:ext uri="{FF2B5EF4-FFF2-40B4-BE49-F238E27FC236}">
                    <a16:creationId xmlns:a16="http://schemas.microsoft.com/office/drawing/2014/main" id="{7F5F18D9-14A1-D932-443E-0102D0CEB8CE}"/>
                  </a:ext>
                </a:extLst>
              </p:cNvPr>
              <p:cNvSpPr/>
              <p:nvPr userDrawn="1"/>
            </p:nvSpPr>
            <p:spPr>
              <a:xfrm>
                <a:off x="3079012" y="4022679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&quot;Not Allowed&quot; Symbol 90">
                <a:extLst>
                  <a:ext uri="{FF2B5EF4-FFF2-40B4-BE49-F238E27FC236}">
                    <a16:creationId xmlns:a16="http://schemas.microsoft.com/office/drawing/2014/main" id="{D9EC9A46-A56D-3E5F-19E0-6B62A339CF33}"/>
                  </a:ext>
                </a:extLst>
              </p:cNvPr>
              <p:cNvSpPr/>
              <p:nvPr userDrawn="1"/>
            </p:nvSpPr>
            <p:spPr>
              <a:xfrm>
                <a:off x="3079012" y="3890034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&quot;Not Allowed&quot; Symbol 91">
                <a:extLst>
                  <a:ext uri="{FF2B5EF4-FFF2-40B4-BE49-F238E27FC236}">
                    <a16:creationId xmlns:a16="http://schemas.microsoft.com/office/drawing/2014/main" id="{A531E1DB-09A6-A4BA-06D7-8957F3C681E7}"/>
                  </a:ext>
                </a:extLst>
              </p:cNvPr>
              <p:cNvSpPr/>
              <p:nvPr userDrawn="1"/>
            </p:nvSpPr>
            <p:spPr>
              <a:xfrm>
                <a:off x="3079012" y="3757389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&quot;Not Allowed&quot; Symbol 92">
                <a:extLst>
                  <a:ext uri="{FF2B5EF4-FFF2-40B4-BE49-F238E27FC236}">
                    <a16:creationId xmlns:a16="http://schemas.microsoft.com/office/drawing/2014/main" id="{D99997C3-7D0C-1DAD-2541-58F773D774B9}"/>
                  </a:ext>
                </a:extLst>
              </p:cNvPr>
              <p:cNvSpPr/>
              <p:nvPr userDrawn="1"/>
            </p:nvSpPr>
            <p:spPr>
              <a:xfrm>
                <a:off x="3770457" y="4022679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&quot;Not Allowed&quot; Symbol 93">
                <a:extLst>
                  <a:ext uri="{FF2B5EF4-FFF2-40B4-BE49-F238E27FC236}">
                    <a16:creationId xmlns:a16="http://schemas.microsoft.com/office/drawing/2014/main" id="{690D8DC3-7BD5-086C-8678-F80274252596}"/>
                  </a:ext>
                </a:extLst>
              </p:cNvPr>
              <p:cNvSpPr/>
              <p:nvPr userDrawn="1"/>
            </p:nvSpPr>
            <p:spPr>
              <a:xfrm>
                <a:off x="3770457" y="3890034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&quot;Not Allowed&quot; Symbol 94">
                <a:extLst>
                  <a:ext uri="{FF2B5EF4-FFF2-40B4-BE49-F238E27FC236}">
                    <a16:creationId xmlns:a16="http://schemas.microsoft.com/office/drawing/2014/main" id="{BDFC8F1E-C283-CB5F-2398-DEACE3D4FE5F}"/>
                  </a:ext>
                </a:extLst>
              </p:cNvPr>
              <p:cNvSpPr/>
              <p:nvPr userDrawn="1"/>
            </p:nvSpPr>
            <p:spPr>
              <a:xfrm>
                <a:off x="3770457" y="3757389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&quot;Not Allowed&quot; Symbol 95">
                <a:extLst>
                  <a:ext uri="{FF2B5EF4-FFF2-40B4-BE49-F238E27FC236}">
                    <a16:creationId xmlns:a16="http://schemas.microsoft.com/office/drawing/2014/main" id="{6BA3F02F-B21A-E9C9-2F00-B77D2EC0D938}"/>
                  </a:ext>
                </a:extLst>
              </p:cNvPr>
              <p:cNvSpPr/>
              <p:nvPr userDrawn="1"/>
            </p:nvSpPr>
            <p:spPr>
              <a:xfrm>
                <a:off x="4461902" y="4022679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&quot;Not Allowed&quot; Symbol 96">
                <a:extLst>
                  <a:ext uri="{FF2B5EF4-FFF2-40B4-BE49-F238E27FC236}">
                    <a16:creationId xmlns:a16="http://schemas.microsoft.com/office/drawing/2014/main" id="{17156236-6136-20D2-1A7C-10EF4A36AB0F}"/>
                  </a:ext>
                </a:extLst>
              </p:cNvPr>
              <p:cNvSpPr/>
              <p:nvPr userDrawn="1"/>
            </p:nvSpPr>
            <p:spPr>
              <a:xfrm>
                <a:off x="4461902" y="3890034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&quot;Not Allowed&quot; Symbol 97">
                <a:extLst>
                  <a:ext uri="{FF2B5EF4-FFF2-40B4-BE49-F238E27FC236}">
                    <a16:creationId xmlns:a16="http://schemas.microsoft.com/office/drawing/2014/main" id="{402A3E3A-88A6-30CF-32D6-98B4CB11FEAE}"/>
                  </a:ext>
                </a:extLst>
              </p:cNvPr>
              <p:cNvSpPr/>
              <p:nvPr userDrawn="1"/>
            </p:nvSpPr>
            <p:spPr>
              <a:xfrm>
                <a:off x="4461902" y="3757389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&quot;Not Allowed&quot; Symbol 98">
                <a:extLst>
                  <a:ext uri="{FF2B5EF4-FFF2-40B4-BE49-F238E27FC236}">
                    <a16:creationId xmlns:a16="http://schemas.microsoft.com/office/drawing/2014/main" id="{63F0CFFB-B877-01F7-D461-42F94846E4BF}"/>
                  </a:ext>
                </a:extLst>
              </p:cNvPr>
              <p:cNvSpPr/>
              <p:nvPr userDrawn="1"/>
            </p:nvSpPr>
            <p:spPr>
              <a:xfrm>
                <a:off x="5153346" y="4022679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&quot;Not Allowed&quot; Symbol 99">
                <a:extLst>
                  <a:ext uri="{FF2B5EF4-FFF2-40B4-BE49-F238E27FC236}">
                    <a16:creationId xmlns:a16="http://schemas.microsoft.com/office/drawing/2014/main" id="{F6B215DB-4E33-7A6B-EAC2-430667567249}"/>
                  </a:ext>
                </a:extLst>
              </p:cNvPr>
              <p:cNvSpPr/>
              <p:nvPr userDrawn="1"/>
            </p:nvSpPr>
            <p:spPr>
              <a:xfrm>
                <a:off x="5153346" y="3890034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&quot;Not Allowed&quot; Symbol 100">
                <a:extLst>
                  <a:ext uri="{FF2B5EF4-FFF2-40B4-BE49-F238E27FC236}">
                    <a16:creationId xmlns:a16="http://schemas.microsoft.com/office/drawing/2014/main" id="{579EAD2E-EF12-45B7-DF31-18B1069A1FB3}"/>
                  </a:ext>
                </a:extLst>
              </p:cNvPr>
              <p:cNvSpPr/>
              <p:nvPr userDrawn="1"/>
            </p:nvSpPr>
            <p:spPr>
              <a:xfrm>
                <a:off x="5153346" y="3757389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A6F0DAF-BB1F-7B36-4C4E-CE51F6EF48A5}"/>
                  </a:ext>
                </a:extLst>
              </p:cNvPr>
              <p:cNvSpPr txBox="1"/>
              <p:nvPr userDrawn="1"/>
            </p:nvSpPr>
            <p:spPr>
              <a:xfrm>
                <a:off x="650954" y="3051157"/>
                <a:ext cx="48735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>
                    <a:solidFill>
                      <a:schemeClr val="tx2"/>
                    </a:solidFill>
                  </a:rPr>
                  <a:t>LIGHT BACKGROUND</a:t>
                </a:r>
                <a:r>
                  <a:rPr lang="en-US" sz="1100" b="0">
                    <a:solidFill>
                      <a:schemeClr val="tx2"/>
                    </a:solidFill>
                  </a:rPr>
                  <a:t>, high contrast is achieved using </a:t>
                </a:r>
                <a:r>
                  <a:rPr lang="en-US" sz="1100" b="1">
                    <a:solidFill>
                      <a:schemeClr val="tx2"/>
                    </a:solidFill>
                  </a:rPr>
                  <a:t>DARK COLORS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FA4F99D4-0C46-BB95-5384-59D3EFBDC0C9}"/>
                </a:ext>
              </a:extLst>
            </p:cNvPr>
            <p:cNvGrpSpPr/>
            <p:nvPr userDrawn="1"/>
          </p:nvGrpSpPr>
          <p:grpSpPr>
            <a:xfrm>
              <a:off x="609600" y="4810899"/>
              <a:ext cx="5029200" cy="1742301"/>
              <a:chOff x="609600" y="4810899"/>
              <a:chExt cx="5029200" cy="1742301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EB3C14CA-5746-019D-7BFF-4AFF85E45D12}"/>
                  </a:ext>
                </a:extLst>
              </p:cNvPr>
              <p:cNvSpPr/>
              <p:nvPr userDrawn="1"/>
            </p:nvSpPr>
            <p:spPr>
              <a:xfrm>
                <a:off x="609600" y="4810899"/>
                <a:ext cx="5029200" cy="174230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5551DE7-164B-CF2D-2DDF-57CDA6F85E5F}"/>
                  </a:ext>
                </a:extLst>
              </p:cNvPr>
              <p:cNvGrpSpPr/>
              <p:nvPr userDrawn="1"/>
            </p:nvGrpSpPr>
            <p:grpSpPr>
              <a:xfrm>
                <a:off x="738264" y="5179543"/>
                <a:ext cx="4786236" cy="1306274"/>
                <a:chOff x="1315386" y="1832548"/>
                <a:chExt cx="4784986" cy="2208344"/>
              </a:xfrm>
            </p:grpSpPr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36F8278B-FEDF-6849-087E-D12F78E5F856}"/>
                    </a:ext>
                  </a:extLst>
                </p:cNvPr>
                <p:cNvGrpSpPr/>
                <p:nvPr userDrawn="1"/>
              </p:nvGrpSpPr>
              <p:grpSpPr>
                <a:xfrm>
                  <a:off x="1315386" y="1832548"/>
                  <a:ext cx="4784986" cy="647700"/>
                  <a:chOff x="1315386" y="1832548"/>
                  <a:chExt cx="4784986" cy="647700"/>
                </a:xfrm>
              </p:grpSpPr>
              <p:sp>
                <p:nvSpPr>
                  <p:cNvPr id="217" name="Rectangle 216">
                    <a:extLst>
                      <a:ext uri="{FF2B5EF4-FFF2-40B4-BE49-F238E27FC236}">
                        <a16:creationId xmlns:a16="http://schemas.microsoft.com/office/drawing/2014/main" id="{56B22D68-F678-B47B-DE85-26211BE49B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5386" y="1832548"/>
                    <a:ext cx="647700" cy="6477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" name="Rectangle 217">
                    <a:extLst>
                      <a:ext uri="{FF2B5EF4-FFF2-40B4-BE49-F238E27FC236}">
                        <a16:creationId xmlns:a16="http://schemas.microsoft.com/office/drawing/2014/main" id="{176DFB9A-57DA-59EC-72EC-BACA1182C5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004934" y="1832548"/>
                    <a:ext cx="647700" cy="6477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D5603864-4981-F3C8-6057-9E544789A2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694482" y="1832548"/>
                    <a:ext cx="647700" cy="6477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4BBEC3F3-6ABD-C36E-72E5-DF6BD14EC3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384030" y="1832548"/>
                    <a:ext cx="647700" cy="6477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00BA8E59-22A6-7D2E-D8B1-0D223C2F5E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073578" y="1832548"/>
                    <a:ext cx="647700" cy="6477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D3134A19-8C36-FE8B-08E3-A9BDD131169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763126" y="1832548"/>
                    <a:ext cx="647700" cy="6477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53B62F27-31A3-83D6-8AF6-A32B5BBF28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452672" y="1832548"/>
                    <a:ext cx="647700" cy="6477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E706FE7E-7960-8A01-9D2D-89705B7AABFD}"/>
                    </a:ext>
                  </a:extLst>
                </p:cNvPr>
                <p:cNvGrpSpPr/>
                <p:nvPr userDrawn="1"/>
              </p:nvGrpSpPr>
              <p:grpSpPr>
                <a:xfrm>
                  <a:off x="1315386" y="3393192"/>
                  <a:ext cx="4784986" cy="647700"/>
                  <a:chOff x="381000" y="3407765"/>
                  <a:chExt cx="4784986" cy="647700"/>
                </a:xfrm>
              </p:grpSpPr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83000D21-1FE8-6AC4-2411-88344024C3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1000" y="3407765"/>
                    <a:ext cx="647700" cy="647700"/>
                  </a:xfrm>
                  <a:prstGeom prst="rect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177B0330-5CB9-FD4F-EEE8-F408FD3CC4C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70548" y="3407765"/>
                    <a:ext cx="647700" cy="647700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0B7E73D8-5914-1580-370D-7383CDBCC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760096" y="3407765"/>
                    <a:ext cx="647700" cy="64770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AB5BA6EE-F4CE-6A35-82E5-36E64FC3BC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449644" y="3407765"/>
                    <a:ext cx="647700" cy="647700"/>
                  </a:xfrm>
                  <a:prstGeom prst="rect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AF21C908-601E-4154-E031-2B2C414C7B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39192" y="3407765"/>
                    <a:ext cx="647700" cy="647700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6BA9D8DB-8693-B95F-B8AA-5E64F75F4BD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28740" y="3407765"/>
                    <a:ext cx="647700" cy="647700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Rectangle 215">
                    <a:extLst>
                      <a:ext uri="{FF2B5EF4-FFF2-40B4-BE49-F238E27FC236}">
                        <a16:creationId xmlns:a16="http://schemas.microsoft.com/office/drawing/2014/main" id="{D72ECC54-C794-9FD5-5FFA-B0C5A8D2E4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518286" y="3407765"/>
                    <a:ext cx="647700" cy="647700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B5563750-606F-4EDC-D403-41D1306955C5}"/>
                    </a:ext>
                  </a:extLst>
                </p:cNvPr>
                <p:cNvGrpSpPr/>
                <p:nvPr userDrawn="1"/>
              </p:nvGrpSpPr>
              <p:grpSpPr>
                <a:xfrm>
                  <a:off x="1315386" y="3164591"/>
                  <a:ext cx="4784986" cy="201743"/>
                  <a:chOff x="381000" y="3179164"/>
                  <a:chExt cx="4784986" cy="201743"/>
                </a:xfrm>
              </p:grpSpPr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D3CCE297-A2A6-4A05-5DF0-CA5844991E0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1000" y="3179164"/>
                    <a:ext cx="647700" cy="201743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58B41DC1-D1F9-34B1-404A-A3A5581D24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70548" y="3179164"/>
                    <a:ext cx="647700" cy="20174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0691AD4A-66BC-D99E-8358-EEE69C1747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760096" y="3179164"/>
                    <a:ext cx="647700" cy="201743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12EE5E66-1E95-B2EC-B528-7640995A8F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449644" y="3179164"/>
                    <a:ext cx="647700" cy="20174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280EF2AA-58C2-864B-BAC5-1E5C0D858EC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39192" y="3179164"/>
                    <a:ext cx="647700" cy="201743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667D62EE-3FFD-09B4-FB4D-299ABD1378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28740" y="3179164"/>
                    <a:ext cx="647700" cy="201743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AAF6AD32-E3D1-BC85-AA02-A610683F59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518286" y="3179164"/>
                    <a:ext cx="647700" cy="201743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D30535A8-45A9-B39E-CAE5-3A40FFA94A21}"/>
                    </a:ext>
                  </a:extLst>
                </p:cNvPr>
                <p:cNvGrpSpPr/>
                <p:nvPr userDrawn="1"/>
              </p:nvGrpSpPr>
              <p:grpSpPr>
                <a:xfrm>
                  <a:off x="1315386" y="2943069"/>
                  <a:ext cx="4784986" cy="201743"/>
                  <a:chOff x="381000" y="2957642"/>
                  <a:chExt cx="4784986" cy="201743"/>
                </a:xfrm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CFC8C9A4-26A2-40CC-9EEF-1A768780B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1000" y="2957642"/>
                    <a:ext cx="647700" cy="201743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C0B81B34-7D7F-64CC-30A8-D8936AAFF3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70548" y="2957642"/>
                    <a:ext cx="647700" cy="20174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74F71649-1D12-6BE9-D17A-454E3646EC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760096" y="2957642"/>
                    <a:ext cx="647700" cy="201743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7F79A4B8-D071-506F-3507-4843FDF908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449644" y="2957642"/>
                    <a:ext cx="647700" cy="201743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50C67B55-9082-BE5F-75DE-62DCE4BE9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39192" y="2957642"/>
                    <a:ext cx="647700" cy="201743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D0257D53-0654-24C3-27F4-BEB7301C28D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28740" y="2957642"/>
                    <a:ext cx="647700" cy="201743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A8688675-006D-166C-A820-16182581D46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518286" y="2957642"/>
                    <a:ext cx="647700" cy="201743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D8D1B0E4-736C-D4F7-AF16-C34B5E742C3E}"/>
                    </a:ext>
                  </a:extLst>
                </p:cNvPr>
                <p:cNvGrpSpPr/>
                <p:nvPr userDrawn="1"/>
              </p:nvGrpSpPr>
              <p:grpSpPr>
                <a:xfrm>
                  <a:off x="1315386" y="2721548"/>
                  <a:ext cx="4784986" cy="201743"/>
                  <a:chOff x="381000" y="2736121"/>
                  <a:chExt cx="4784986" cy="201743"/>
                </a:xfrm>
              </p:grpSpPr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1A9B630D-C03C-BF34-F812-77593D7D1D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1000" y="2736121"/>
                    <a:ext cx="647700" cy="201743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F5A4DAD4-D2CA-6AED-7B2D-20C749889C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70548" y="2736121"/>
                    <a:ext cx="647700" cy="201743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DF9347B8-517B-71F3-5535-E7881D00163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760096" y="2736121"/>
                    <a:ext cx="647700" cy="201743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DAF7C131-46FD-4882-D669-83649F3994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449644" y="2736121"/>
                    <a:ext cx="647700" cy="201743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F20DBA0F-E326-D7E8-354D-2E8B83D1CE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39192" y="2736121"/>
                    <a:ext cx="647700" cy="201743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F53C121B-EDA4-4CEA-AA3E-EA2148F09A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28740" y="2736121"/>
                    <a:ext cx="647700" cy="201743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7954BF64-A869-B1C8-42A2-DDC85C2A19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518286" y="2736121"/>
                    <a:ext cx="647700" cy="201743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AECD4E7D-ADD5-C424-665A-9B76B3BAC67B}"/>
                    </a:ext>
                  </a:extLst>
                </p:cNvPr>
                <p:cNvGrpSpPr/>
                <p:nvPr userDrawn="1"/>
              </p:nvGrpSpPr>
              <p:grpSpPr>
                <a:xfrm>
                  <a:off x="1315386" y="2500027"/>
                  <a:ext cx="4784986" cy="201743"/>
                  <a:chOff x="381000" y="2514600"/>
                  <a:chExt cx="4784986" cy="201743"/>
                </a:xfrm>
              </p:grpSpPr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39C5A052-41C3-F3AF-4945-6EA492D418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1000" y="2514600"/>
                    <a:ext cx="647700" cy="201743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796C8F39-12E3-F313-D632-43DE559A2F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70548" y="2514600"/>
                    <a:ext cx="647700" cy="20174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1AABBF1E-D78E-F1BB-21B6-38EC808888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760096" y="2514600"/>
                    <a:ext cx="647700" cy="201743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15F95488-2D08-1162-1BF3-5F1DEC4347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449644" y="2514600"/>
                    <a:ext cx="647700" cy="201743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6CF8A8BF-8272-0C1E-A44A-893C1CE31D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39192" y="2514600"/>
                    <a:ext cx="647700" cy="201743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3935E4E9-3987-7703-5A5B-93598F1EC5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28740" y="2514600"/>
                    <a:ext cx="647700" cy="201743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9A2F7E06-68CA-933A-0C2F-89D511825C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518286" y="2514600"/>
                    <a:ext cx="647700" cy="201743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4" name="&quot;Not Allowed&quot; Symbol 153">
                <a:extLst>
                  <a:ext uri="{FF2B5EF4-FFF2-40B4-BE49-F238E27FC236}">
                    <a16:creationId xmlns:a16="http://schemas.microsoft.com/office/drawing/2014/main" id="{95CD5E4A-4825-9171-C25B-C7E7169021C3}"/>
                  </a:ext>
                </a:extLst>
              </p:cNvPr>
              <p:cNvSpPr/>
              <p:nvPr userDrawn="1"/>
            </p:nvSpPr>
            <p:spPr>
              <a:xfrm>
                <a:off x="1004679" y="5971767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&quot;Not Allowed&quot; Symbol 154">
                <a:extLst>
                  <a:ext uri="{FF2B5EF4-FFF2-40B4-BE49-F238E27FC236}">
                    <a16:creationId xmlns:a16="http://schemas.microsoft.com/office/drawing/2014/main" id="{1C318672-2F62-8865-F404-AA838093674E}"/>
                  </a:ext>
                </a:extLst>
              </p:cNvPr>
              <p:cNvSpPr/>
              <p:nvPr userDrawn="1"/>
            </p:nvSpPr>
            <p:spPr>
              <a:xfrm>
                <a:off x="1004679" y="5321950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&quot;Not Allowed&quot; Symbol 155">
                <a:extLst>
                  <a:ext uri="{FF2B5EF4-FFF2-40B4-BE49-F238E27FC236}">
                    <a16:creationId xmlns:a16="http://schemas.microsoft.com/office/drawing/2014/main" id="{43005D06-1383-C81D-1AEC-9B1FBC689922}"/>
                  </a:ext>
                </a:extLst>
              </p:cNvPr>
              <p:cNvSpPr/>
              <p:nvPr userDrawn="1"/>
            </p:nvSpPr>
            <p:spPr>
              <a:xfrm>
                <a:off x="1004679" y="6244816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&quot;Not Allowed&quot; Symbol 156">
                <a:extLst>
                  <a:ext uri="{FF2B5EF4-FFF2-40B4-BE49-F238E27FC236}">
                    <a16:creationId xmlns:a16="http://schemas.microsoft.com/office/drawing/2014/main" id="{D455E6D7-4623-7F5A-FF8E-DE809759868C}"/>
                  </a:ext>
                </a:extLst>
              </p:cNvPr>
              <p:cNvSpPr/>
              <p:nvPr userDrawn="1"/>
            </p:nvSpPr>
            <p:spPr>
              <a:xfrm>
                <a:off x="1696123" y="5971767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&quot;Not Allowed&quot; Symbol 157">
                <a:extLst>
                  <a:ext uri="{FF2B5EF4-FFF2-40B4-BE49-F238E27FC236}">
                    <a16:creationId xmlns:a16="http://schemas.microsoft.com/office/drawing/2014/main" id="{E8664DA3-E898-B24B-8DDB-206CF3F70585}"/>
                  </a:ext>
                </a:extLst>
              </p:cNvPr>
              <p:cNvSpPr/>
              <p:nvPr userDrawn="1"/>
            </p:nvSpPr>
            <p:spPr>
              <a:xfrm>
                <a:off x="1696123" y="5321950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&quot;Not Allowed&quot; Symbol 158">
                <a:extLst>
                  <a:ext uri="{FF2B5EF4-FFF2-40B4-BE49-F238E27FC236}">
                    <a16:creationId xmlns:a16="http://schemas.microsoft.com/office/drawing/2014/main" id="{0C8F1037-16A1-C0FA-08F9-73153120384E}"/>
                  </a:ext>
                </a:extLst>
              </p:cNvPr>
              <p:cNvSpPr/>
              <p:nvPr userDrawn="1"/>
            </p:nvSpPr>
            <p:spPr>
              <a:xfrm>
                <a:off x="1696123" y="6244816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&quot;Not Allowed&quot; Symbol 159">
                <a:extLst>
                  <a:ext uri="{FF2B5EF4-FFF2-40B4-BE49-F238E27FC236}">
                    <a16:creationId xmlns:a16="http://schemas.microsoft.com/office/drawing/2014/main" id="{ACF19AD2-7ACA-CB04-54CC-D296A5723A1C}"/>
                  </a:ext>
                </a:extLst>
              </p:cNvPr>
              <p:cNvSpPr/>
              <p:nvPr userDrawn="1"/>
            </p:nvSpPr>
            <p:spPr>
              <a:xfrm>
                <a:off x="2387568" y="5971767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&quot;Not Allowed&quot; Symbol 160">
                <a:extLst>
                  <a:ext uri="{FF2B5EF4-FFF2-40B4-BE49-F238E27FC236}">
                    <a16:creationId xmlns:a16="http://schemas.microsoft.com/office/drawing/2014/main" id="{4230F3E1-19EB-B720-FA1B-3270312C6807}"/>
                  </a:ext>
                </a:extLst>
              </p:cNvPr>
              <p:cNvSpPr/>
              <p:nvPr userDrawn="1"/>
            </p:nvSpPr>
            <p:spPr>
              <a:xfrm>
                <a:off x="2387568" y="5321950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&quot;Not Allowed&quot; Symbol 161">
                <a:extLst>
                  <a:ext uri="{FF2B5EF4-FFF2-40B4-BE49-F238E27FC236}">
                    <a16:creationId xmlns:a16="http://schemas.microsoft.com/office/drawing/2014/main" id="{7EDD1097-6F33-2DCB-0421-8321AAB13220}"/>
                  </a:ext>
                </a:extLst>
              </p:cNvPr>
              <p:cNvSpPr/>
              <p:nvPr userDrawn="1"/>
            </p:nvSpPr>
            <p:spPr>
              <a:xfrm>
                <a:off x="2387568" y="6244816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&quot;Not Allowed&quot; Symbol 162">
                <a:extLst>
                  <a:ext uri="{FF2B5EF4-FFF2-40B4-BE49-F238E27FC236}">
                    <a16:creationId xmlns:a16="http://schemas.microsoft.com/office/drawing/2014/main" id="{A232FBF3-8D4B-6D8C-A460-3CA2C3AB629F}"/>
                  </a:ext>
                </a:extLst>
              </p:cNvPr>
              <p:cNvSpPr/>
              <p:nvPr userDrawn="1"/>
            </p:nvSpPr>
            <p:spPr>
              <a:xfrm>
                <a:off x="3079012" y="5971767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&quot;Not Allowed&quot; Symbol 163">
                <a:extLst>
                  <a:ext uri="{FF2B5EF4-FFF2-40B4-BE49-F238E27FC236}">
                    <a16:creationId xmlns:a16="http://schemas.microsoft.com/office/drawing/2014/main" id="{2E4C68D3-8D00-B3BE-953F-B0B715CAA310}"/>
                  </a:ext>
                </a:extLst>
              </p:cNvPr>
              <p:cNvSpPr/>
              <p:nvPr userDrawn="1"/>
            </p:nvSpPr>
            <p:spPr>
              <a:xfrm>
                <a:off x="3079012" y="5321950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&quot;Not Allowed&quot; Symbol 164">
                <a:extLst>
                  <a:ext uri="{FF2B5EF4-FFF2-40B4-BE49-F238E27FC236}">
                    <a16:creationId xmlns:a16="http://schemas.microsoft.com/office/drawing/2014/main" id="{75DC80DF-0AE8-E264-FD83-FF49E1835636}"/>
                  </a:ext>
                </a:extLst>
              </p:cNvPr>
              <p:cNvSpPr/>
              <p:nvPr userDrawn="1"/>
            </p:nvSpPr>
            <p:spPr>
              <a:xfrm>
                <a:off x="3079012" y="6244816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&quot;Not Allowed&quot; Symbol 165">
                <a:extLst>
                  <a:ext uri="{FF2B5EF4-FFF2-40B4-BE49-F238E27FC236}">
                    <a16:creationId xmlns:a16="http://schemas.microsoft.com/office/drawing/2014/main" id="{B7591145-0539-5571-6122-A8D7BA175B5C}"/>
                  </a:ext>
                </a:extLst>
              </p:cNvPr>
              <p:cNvSpPr/>
              <p:nvPr userDrawn="1"/>
            </p:nvSpPr>
            <p:spPr>
              <a:xfrm>
                <a:off x="3770457" y="5971767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&quot;Not Allowed&quot; Symbol 166">
                <a:extLst>
                  <a:ext uri="{FF2B5EF4-FFF2-40B4-BE49-F238E27FC236}">
                    <a16:creationId xmlns:a16="http://schemas.microsoft.com/office/drawing/2014/main" id="{3E47612A-E366-B403-E6C0-5A1F52E319F9}"/>
                  </a:ext>
                </a:extLst>
              </p:cNvPr>
              <p:cNvSpPr/>
              <p:nvPr userDrawn="1"/>
            </p:nvSpPr>
            <p:spPr>
              <a:xfrm>
                <a:off x="3770457" y="5321950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&quot;Not Allowed&quot; Symbol 167">
                <a:extLst>
                  <a:ext uri="{FF2B5EF4-FFF2-40B4-BE49-F238E27FC236}">
                    <a16:creationId xmlns:a16="http://schemas.microsoft.com/office/drawing/2014/main" id="{F7611381-88C0-9145-C441-9709F8434460}"/>
                  </a:ext>
                </a:extLst>
              </p:cNvPr>
              <p:cNvSpPr/>
              <p:nvPr userDrawn="1"/>
            </p:nvSpPr>
            <p:spPr>
              <a:xfrm>
                <a:off x="3770457" y="6244816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&quot;Not Allowed&quot; Symbol 168">
                <a:extLst>
                  <a:ext uri="{FF2B5EF4-FFF2-40B4-BE49-F238E27FC236}">
                    <a16:creationId xmlns:a16="http://schemas.microsoft.com/office/drawing/2014/main" id="{B1808F68-085E-790F-F48C-10AF362F55B3}"/>
                  </a:ext>
                </a:extLst>
              </p:cNvPr>
              <p:cNvSpPr/>
              <p:nvPr userDrawn="1"/>
            </p:nvSpPr>
            <p:spPr>
              <a:xfrm>
                <a:off x="4461902" y="5971767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&quot;Not Allowed&quot; Symbol 169">
                <a:extLst>
                  <a:ext uri="{FF2B5EF4-FFF2-40B4-BE49-F238E27FC236}">
                    <a16:creationId xmlns:a16="http://schemas.microsoft.com/office/drawing/2014/main" id="{D4B4DDA9-4158-05F5-F7C3-422D7BDAFE2D}"/>
                  </a:ext>
                </a:extLst>
              </p:cNvPr>
              <p:cNvSpPr/>
              <p:nvPr userDrawn="1"/>
            </p:nvSpPr>
            <p:spPr>
              <a:xfrm>
                <a:off x="4461902" y="5321950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&quot;Not Allowed&quot; Symbol 170">
                <a:extLst>
                  <a:ext uri="{FF2B5EF4-FFF2-40B4-BE49-F238E27FC236}">
                    <a16:creationId xmlns:a16="http://schemas.microsoft.com/office/drawing/2014/main" id="{7043BDD7-E105-A440-66F4-9DB96F2BC816}"/>
                  </a:ext>
                </a:extLst>
              </p:cNvPr>
              <p:cNvSpPr/>
              <p:nvPr userDrawn="1"/>
            </p:nvSpPr>
            <p:spPr>
              <a:xfrm>
                <a:off x="4461902" y="6244816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&quot;Not Allowed&quot; Symbol 171">
                <a:extLst>
                  <a:ext uri="{FF2B5EF4-FFF2-40B4-BE49-F238E27FC236}">
                    <a16:creationId xmlns:a16="http://schemas.microsoft.com/office/drawing/2014/main" id="{147E3F41-3019-004E-B5E5-725934DC6286}"/>
                  </a:ext>
                </a:extLst>
              </p:cNvPr>
              <p:cNvSpPr/>
              <p:nvPr userDrawn="1"/>
            </p:nvSpPr>
            <p:spPr>
              <a:xfrm>
                <a:off x="5153346" y="5971767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&quot;Not Allowed&quot; Symbol 172">
                <a:extLst>
                  <a:ext uri="{FF2B5EF4-FFF2-40B4-BE49-F238E27FC236}">
                    <a16:creationId xmlns:a16="http://schemas.microsoft.com/office/drawing/2014/main" id="{1F480DBE-73DC-5B62-2F67-968ABCEFC1F4}"/>
                  </a:ext>
                </a:extLst>
              </p:cNvPr>
              <p:cNvSpPr/>
              <p:nvPr userDrawn="1"/>
            </p:nvSpPr>
            <p:spPr>
              <a:xfrm>
                <a:off x="5153346" y="5321950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&quot;Not Allowed&quot; Symbol 173">
                <a:extLst>
                  <a:ext uri="{FF2B5EF4-FFF2-40B4-BE49-F238E27FC236}">
                    <a16:creationId xmlns:a16="http://schemas.microsoft.com/office/drawing/2014/main" id="{4246EB11-B77B-AA90-BB11-3A0E977F1F2D}"/>
                  </a:ext>
                </a:extLst>
              </p:cNvPr>
              <p:cNvSpPr/>
              <p:nvPr userDrawn="1"/>
            </p:nvSpPr>
            <p:spPr>
              <a:xfrm>
                <a:off x="5153346" y="6244816"/>
                <a:ext cx="115038" cy="115038"/>
              </a:xfrm>
              <a:prstGeom prst="noSmoking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C46C6508-26E1-0252-F2A4-D1FCAD558F75}"/>
                  </a:ext>
                </a:extLst>
              </p:cNvPr>
              <p:cNvSpPr txBox="1"/>
              <p:nvPr userDrawn="1"/>
            </p:nvSpPr>
            <p:spPr>
              <a:xfrm>
                <a:off x="650954" y="4871719"/>
                <a:ext cx="48735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>
                    <a:solidFill>
                      <a:schemeClr val="bg1"/>
                    </a:solidFill>
                  </a:rPr>
                  <a:t>DARK BACKGROUND</a:t>
                </a:r>
                <a:r>
                  <a:rPr lang="en-US" sz="1100" b="0">
                    <a:solidFill>
                      <a:schemeClr val="bg1"/>
                    </a:solidFill>
                  </a:rPr>
                  <a:t>, high contrast is achieved using </a:t>
                </a:r>
                <a:r>
                  <a:rPr lang="en-US" sz="1100" b="1">
                    <a:solidFill>
                      <a:schemeClr val="bg1"/>
                    </a:solidFill>
                  </a:rPr>
                  <a:t>LIGHT COLORS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444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 Steel Blue w/N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1F7C-ABA5-4B56-BF49-96256A5772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262" y="1170039"/>
            <a:ext cx="7973963" cy="2258961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Name of </a:t>
            </a:r>
            <a:br>
              <a:rPr lang="en-US"/>
            </a:br>
            <a:r>
              <a:rPr lang="en-US"/>
              <a:t>Presentation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8605F-DC13-4739-87DF-EE78068C42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675" y="3633994"/>
            <a:ext cx="8008377" cy="1353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XX, Year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6FEB8B-176E-4039-90BF-B7D7266994CD}"/>
              </a:ext>
            </a:extLst>
          </p:cNvPr>
          <p:cNvCxnSpPr>
            <a:cxnSpLocks/>
          </p:cNvCxnSpPr>
          <p:nvPr userDrawn="1"/>
        </p:nvCxnSpPr>
        <p:spPr>
          <a:xfrm>
            <a:off x="672911" y="3527806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51413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 Dark w/N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1F7C-ABA5-4B56-BF49-96256A5772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262" y="1170039"/>
            <a:ext cx="7973963" cy="2258961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Name of </a:t>
            </a:r>
            <a:br>
              <a:rPr lang="en-US"/>
            </a:br>
            <a:r>
              <a:rPr lang="en-US"/>
              <a:t>Presentation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8605F-DC13-4739-87DF-EE78068C42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675" y="3633994"/>
            <a:ext cx="8008377" cy="1353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XX, Year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4D1591-FA8F-498A-8A61-B78CED5DC054}"/>
              </a:ext>
            </a:extLst>
          </p:cNvPr>
          <p:cNvCxnSpPr>
            <a:cxnSpLocks/>
          </p:cNvCxnSpPr>
          <p:nvPr userDrawn="1"/>
        </p:nvCxnSpPr>
        <p:spPr>
          <a:xfrm>
            <a:off x="672911" y="3527806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4038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teel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973E366-D6FB-418D-8242-06C9EC4C8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955" y="4089284"/>
            <a:ext cx="10020175" cy="758003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URL</a:t>
            </a:r>
          </a:p>
        </p:txBody>
      </p:sp>
      <p:sp>
        <p:nvSpPr>
          <p:cNvPr id="6" name="Picture Placeholder 29">
            <a:extLst>
              <a:ext uri="{FF2B5EF4-FFF2-40B4-BE49-F238E27FC236}">
                <a16:creationId xmlns:a16="http://schemas.microsoft.com/office/drawing/2014/main" id="{9B1AED20-5C97-43CB-A75D-6831541ED5B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00955" y="412318"/>
            <a:ext cx="1232453" cy="645086"/>
          </a:xfr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D05E41-D70D-41DD-BC18-6F95D29915FE}"/>
              </a:ext>
            </a:extLst>
          </p:cNvPr>
          <p:cNvSpPr txBox="1"/>
          <p:nvPr userDrawn="1"/>
        </p:nvSpPr>
        <p:spPr>
          <a:xfrm>
            <a:off x="700955" y="3429000"/>
            <a:ext cx="5854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For more information, please visit: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8341DE-1B87-4781-8E8B-1B98250D318A}"/>
              </a:ext>
            </a:extLst>
          </p:cNvPr>
          <p:cNvSpPr txBox="1"/>
          <p:nvPr userDrawn="1"/>
        </p:nvSpPr>
        <p:spPr>
          <a:xfrm>
            <a:off x="700955" y="2381250"/>
            <a:ext cx="5854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785539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Dark w/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98690BB8-FCBC-4FE3-BEBB-66CB0BC60835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00955" y="412318"/>
            <a:ext cx="1232453" cy="645086"/>
          </a:xfr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711BB59-AB0B-4728-87DD-9D905B80252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955" y="4089284"/>
            <a:ext cx="10020175" cy="758003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  <a:lvl2pPr marL="457200" indent="0">
              <a:buNone/>
              <a:defRPr>
                <a:latin typeface="+mj-lt"/>
                <a:ea typeface="Segoe UI Black" panose="020B0A02040204020203" pitchFamily="34" charset="0"/>
              </a:defRPr>
            </a:lvl2pPr>
            <a:lvl3pPr marL="914400" indent="0">
              <a:buNone/>
              <a:defRPr>
                <a:latin typeface="+mj-lt"/>
                <a:ea typeface="Segoe UI Black" panose="020B0A02040204020203" pitchFamily="34" charset="0"/>
              </a:defRPr>
            </a:lvl3pPr>
            <a:lvl4pPr marL="1371600" indent="0">
              <a:buNone/>
              <a:defRPr>
                <a:latin typeface="+mj-lt"/>
                <a:ea typeface="Segoe UI Black" panose="020B0A02040204020203" pitchFamily="34" charset="0"/>
              </a:defRPr>
            </a:lvl4pPr>
            <a:lvl5pPr marL="1828800" indent="0">
              <a:buNone/>
              <a:defRPr>
                <a:latin typeface="+mj-lt"/>
                <a:ea typeface="Segoe UI Black" panose="020B0A02040204020203" pitchFamily="34" charset="0"/>
              </a:defRPr>
            </a:lvl5pPr>
          </a:lstStyle>
          <a:p>
            <a:pPr lvl="0"/>
            <a:r>
              <a:rPr lang="en-US"/>
              <a:t>Insert URL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683AE6-4081-4C32-87CA-2FE9512A0EFB}"/>
              </a:ext>
            </a:extLst>
          </p:cNvPr>
          <p:cNvCxnSpPr>
            <a:cxnSpLocks/>
          </p:cNvCxnSpPr>
          <p:nvPr userDrawn="1"/>
        </p:nvCxnSpPr>
        <p:spPr>
          <a:xfrm>
            <a:off x="700955" y="3291935"/>
            <a:ext cx="1494503" cy="0"/>
          </a:xfrm>
          <a:prstGeom prst="line">
            <a:avLst/>
          </a:prstGeom>
          <a:ln w="85725">
            <a:solidFill>
              <a:srgbClr val="D0B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22CA629-6B1F-4EAE-A6E2-B8545D83B23B}"/>
              </a:ext>
            </a:extLst>
          </p:cNvPr>
          <p:cNvSpPr txBox="1"/>
          <p:nvPr userDrawn="1"/>
        </p:nvSpPr>
        <p:spPr>
          <a:xfrm>
            <a:off x="700955" y="3429000"/>
            <a:ext cx="5854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For more information, please visit: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825D9A-A90C-43EB-84AA-300118811ADF}"/>
              </a:ext>
            </a:extLst>
          </p:cNvPr>
          <p:cNvSpPr txBox="1"/>
          <p:nvPr userDrawn="1"/>
        </p:nvSpPr>
        <p:spPr>
          <a:xfrm>
            <a:off x="700955" y="2381250"/>
            <a:ext cx="5854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360881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505D64-C7B2-4140-B500-2C6A71B0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14597"/>
            <a:ext cx="11430001" cy="9917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6D92F-5205-4DB6-9397-B576B8E12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1" cy="4727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0C4EF-E6A7-B732-824B-4F7FB72E2678}"/>
              </a:ext>
            </a:extLst>
          </p:cNvPr>
          <p:cNvSpPr txBox="1"/>
          <p:nvPr userDrawn="1"/>
        </p:nvSpPr>
        <p:spPr>
          <a:xfrm>
            <a:off x="10814859" y="6553200"/>
            <a:ext cx="996142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fld id="{D9383C4B-FD52-477E-988F-98585BB83BD6}" type="slidenum">
              <a:rPr lang="en-US" sz="1200" smtClean="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algn="r"/>
              <a:t>‹#›</a:t>
            </a:fld>
            <a:endParaRPr lang="en-US" sz="1200">
              <a:solidFill>
                <a:schemeClr val="bg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3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  <p:sldLayoutId id="2147483661" r:id="rId3"/>
    <p:sldLayoutId id="2147483694" r:id="rId4"/>
    <p:sldLayoutId id="2147483673" r:id="rId5"/>
    <p:sldLayoutId id="2147483674" r:id="rId6"/>
    <p:sldLayoutId id="2147483781" r:id="rId7"/>
    <p:sldLayoutId id="2147483779" r:id="rId8"/>
    <p:sldLayoutId id="2147483780" r:id="rId9"/>
    <p:sldLayoutId id="2147483778" r:id="rId10"/>
    <p:sldLayoutId id="2147483803" r:id="rId11"/>
    <p:sldLayoutId id="2147483804" r:id="rId12"/>
    <p:sldLayoutId id="2147483806" r:id="rId13"/>
    <p:sldLayoutId id="2147483809" r:id="rId14"/>
    <p:sldLayoutId id="2147483815" r:id="rId15"/>
    <p:sldLayoutId id="2147483816" r:id="rId16"/>
    <p:sldLayoutId id="214748381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  <p15:guide id="6" orient="horz" pos="1152" userDrawn="1">
          <p15:clr>
            <a:srgbClr val="F26B43"/>
          </p15:clr>
        </p15:guide>
        <p15:guide id="7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505D64-C7B2-4140-B500-2C6A71B0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70449"/>
            <a:ext cx="11430000" cy="10359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65580-9F3D-FA01-10CE-4EC8A15FFF1B}"/>
              </a:ext>
            </a:extLst>
          </p:cNvPr>
          <p:cNvSpPr txBox="1"/>
          <p:nvPr userDrawn="1"/>
        </p:nvSpPr>
        <p:spPr>
          <a:xfrm>
            <a:off x="10830697" y="6553200"/>
            <a:ext cx="996142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fld id="{D9383C4B-FD52-477E-988F-98585BB83BD6}" type="slidenum">
              <a:rPr lang="en-US" sz="1200" smtClean="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algn="r"/>
              <a:t>‹#›</a:t>
            </a:fld>
            <a:endParaRPr lang="en-US" sz="1200">
              <a:solidFill>
                <a:schemeClr val="bg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65EDC2-8ED3-BE1B-F6E9-2A52E4E750D0}"/>
              </a:ext>
            </a:extLst>
          </p:cNvPr>
          <p:cNvSpPr txBox="1"/>
          <p:nvPr userDrawn="1"/>
        </p:nvSpPr>
        <p:spPr>
          <a:xfrm>
            <a:off x="381000" y="6553200"/>
            <a:ext cx="4915292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80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SOUTHERN CALIFORNIA ASSOCIATION OF GOVERNMENTS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A3B61-1315-EE20-DDAF-DDDB85E1A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1" cy="4727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346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691" r:id="rId7"/>
    <p:sldLayoutId id="2147483692" r:id="rId8"/>
    <p:sldLayoutId id="2147483774" r:id="rId9"/>
    <p:sldLayoutId id="214748370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orient="horz" pos="1008" userDrawn="1">
          <p15:clr>
            <a:srgbClr val="F26B43"/>
          </p15:clr>
        </p15:guide>
        <p15:guide id="5" orient="horz" pos="1152" userDrawn="1">
          <p15:clr>
            <a:srgbClr val="F26B43"/>
          </p15:clr>
        </p15:guide>
        <p15:guide id="6" pos="7440" userDrawn="1">
          <p15:clr>
            <a:srgbClr val="F26B43"/>
          </p15:clr>
        </p15:guide>
        <p15:guide id="7" orient="horz" pos="4128" userDrawn="1">
          <p15:clr>
            <a:srgbClr val="F26B43"/>
          </p15:clr>
        </p15:guide>
        <p15:guide id="8" pos="2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505D64-C7B2-4140-B500-2C6A71B0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70450"/>
            <a:ext cx="11430000" cy="10297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6D92F-5205-4DB6-9397-B576B8E12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11430000" cy="472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8FD83-3507-79A6-463B-E2E4EC79CF7B}"/>
              </a:ext>
            </a:extLst>
          </p:cNvPr>
          <p:cNvSpPr txBox="1"/>
          <p:nvPr userDrawn="1"/>
        </p:nvSpPr>
        <p:spPr>
          <a:xfrm>
            <a:off x="10830697" y="6553200"/>
            <a:ext cx="996142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fld id="{D9383C4B-FD52-477E-988F-98585BB83BD6}" type="slidenum">
              <a:rPr lang="en-US" sz="1200" smtClean="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algn="r"/>
              <a:t>‹#›</a:t>
            </a:fld>
            <a:endParaRPr lang="en-US" sz="1200">
              <a:solidFill>
                <a:schemeClr val="bg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DF6670-73E5-3083-B4A7-44654B26DF6E}"/>
              </a:ext>
            </a:extLst>
          </p:cNvPr>
          <p:cNvSpPr txBox="1"/>
          <p:nvPr userDrawn="1"/>
        </p:nvSpPr>
        <p:spPr>
          <a:xfrm>
            <a:off x="381000" y="6553200"/>
            <a:ext cx="4915292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80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SOUTHERN CALIFORNIA ASSOCIATION OF GOVERNMENTS</a:t>
            </a:r>
          </a:p>
        </p:txBody>
      </p:sp>
    </p:spTree>
    <p:extLst>
      <p:ext uri="{BB962C8B-B14F-4D97-AF65-F5344CB8AC3E}">
        <p14:creationId xmlns:p14="http://schemas.microsoft.com/office/powerpoint/2010/main" val="427520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5" r:id="rId3"/>
    <p:sldLayoutId id="2147483737" r:id="rId4"/>
    <p:sldLayoutId id="2147483699" r:id="rId5"/>
    <p:sldLayoutId id="2147483718" r:id="rId6"/>
    <p:sldLayoutId id="2147483715" r:id="rId7"/>
    <p:sldLayoutId id="2147483720" r:id="rId8"/>
    <p:sldLayoutId id="2147483707" r:id="rId9"/>
    <p:sldLayoutId id="2147483706" r:id="rId10"/>
    <p:sldLayoutId id="2147483719" r:id="rId11"/>
    <p:sldLayoutId id="2147483714" r:id="rId12"/>
    <p:sldLayoutId id="2147483721" r:id="rId13"/>
    <p:sldLayoutId id="2147483708" r:id="rId14"/>
    <p:sldLayoutId id="2147483709" r:id="rId15"/>
    <p:sldLayoutId id="2147483716" r:id="rId16"/>
    <p:sldLayoutId id="2147483710" r:id="rId17"/>
    <p:sldLayoutId id="2147483711" r:id="rId18"/>
    <p:sldLayoutId id="2147483732" r:id="rId19"/>
    <p:sldLayoutId id="2147483738" r:id="rId20"/>
    <p:sldLayoutId id="2147483733" r:id="rId21"/>
    <p:sldLayoutId id="2147483749" r:id="rId22"/>
    <p:sldLayoutId id="2147483796" r:id="rId23"/>
    <p:sldLayoutId id="2147483712" r:id="rId24"/>
    <p:sldLayoutId id="2147483797" r:id="rId25"/>
    <p:sldLayoutId id="2147483713" r:id="rId2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2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4128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440" userDrawn="1">
          <p15:clr>
            <a:srgbClr val="F26B43"/>
          </p15:clr>
        </p15:guide>
        <p15:guide id="7" orient="horz" pos="360" userDrawn="1">
          <p15:clr>
            <a:srgbClr val="F26B43"/>
          </p15:clr>
        </p15:guide>
        <p15:guide id="8" orient="horz" pos="192" userDrawn="1">
          <p15:clr>
            <a:srgbClr val="F26B43"/>
          </p15:clr>
        </p15:guide>
        <p15:guide id="9" pos="28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505D64-C7B2-4140-B500-2C6A71B0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70450"/>
            <a:ext cx="11430000" cy="10297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6D92F-5205-4DB6-9397-B576B8E12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11430000" cy="472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8FD83-3507-79A6-463B-E2E4EC79CF7B}"/>
              </a:ext>
            </a:extLst>
          </p:cNvPr>
          <p:cNvSpPr txBox="1"/>
          <p:nvPr userDrawn="1"/>
        </p:nvSpPr>
        <p:spPr>
          <a:xfrm>
            <a:off x="10830697" y="6553200"/>
            <a:ext cx="996142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fld id="{D9383C4B-FD52-477E-988F-98585BB83BD6}" type="slidenum">
              <a:rPr lang="en-US" sz="1200" smtClean="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algn="r"/>
              <a:t>‹#›</a:t>
            </a:fld>
            <a:endParaRPr lang="en-US" sz="1200">
              <a:solidFill>
                <a:schemeClr val="bg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DF6670-73E5-3083-B4A7-44654B26DF6E}"/>
              </a:ext>
            </a:extLst>
          </p:cNvPr>
          <p:cNvSpPr txBox="1"/>
          <p:nvPr userDrawn="1"/>
        </p:nvSpPr>
        <p:spPr>
          <a:xfrm>
            <a:off x="381000" y="6553200"/>
            <a:ext cx="4915292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80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SOUTHERN CALIFORNIA ASSOCIATION OF GOVERNMENTS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734FE-F733-B331-F7FE-6AC47E18B085}"/>
              </a:ext>
            </a:extLst>
          </p:cNvPr>
          <p:cNvSpPr txBox="1"/>
          <p:nvPr userDrawn="1"/>
        </p:nvSpPr>
        <p:spPr>
          <a:xfrm>
            <a:off x="380999" y="304801"/>
            <a:ext cx="11429999" cy="266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SCAG PowerPoint Toolkit</a:t>
            </a:r>
          </a:p>
        </p:txBody>
      </p:sp>
    </p:spTree>
    <p:extLst>
      <p:ext uri="{BB962C8B-B14F-4D97-AF65-F5344CB8AC3E}">
        <p14:creationId xmlns:p14="http://schemas.microsoft.com/office/powerpoint/2010/main" val="60332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2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4128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440" userDrawn="1">
          <p15:clr>
            <a:srgbClr val="F26B43"/>
          </p15:clr>
        </p15:guide>
        <p15:guide id="7" orient="horz" pos="360" userDrawn="1">
          <p15:clr>
            <a:srgbClr val="F26B43"/>
          </p15:clr>
        </p15:guide>
        <p15:guide id="8" orient="horz" pos="192" userDrawn="1">
          <p15:clr>
            <a:srgbClr val="F26B43"/>
          </p15:clr>
        </p15:guide>
        <p15:guide id="9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customXml" Target="../ink/ink2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7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11" Type="http://schemas.openxmlformats.org/officeDocument/2006/relationships/chart" Target="../charts/chart1.xml"/><Relationship Id="rId5" Type="http://schemas.openxmlformats.org/officeDocument/2006/relationships/image" Target="../media/image30.png"/><Relationship Id="rId15" Type="http://schemas.openxmlformats.org/officeDocument/2006/relationships/image" Target="../media/image39.sv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8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F3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B11D08-6293-CD7A-BDC5-C85EDBFB0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34" y="476376"/>
            <a:ext cx="4900130" cy="1199567"/>
          </a:xfrm>
        </p:spPr>
        <p:txBody>
          <a:bodyPr anchor="t"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Connect SoCal 2024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DEB829-2C31-977F-002D-7F1CFEEE87F1}"/>
                  </a:ext>
                </a:extLst>
              </p14:cNvPr>
              <p14:cNvContentPartPr/>
              <p14:nvPr/>
            </p14:nvContentPartPr>
            <p14:xfrm>
              <a:off x="5714724" y="-358888"/>
              <a:ext cx="5884" cy="5884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DEB829-2C31-977F-002D-7F1CFEEE87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72695" y="-653088"/>
                <a:ext cx="89101" cy="5884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Graphic 14">
            <a:extLst>
              <a:ext uri="{FF2B5EF4-FFF2-40B4-BE49-F238E27FC236}">
                <a16:creationId xmlns:a16="http://schemas.microsoft.com/office/drawing/2014/main" id="{34A86BB5-7067-0835-EA66-18EB5F2AC4A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553" y="-671873"/>
            <a:ext cx="10090538" cy="75813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BD7B150-81B1-DBAC-2E15-A3570530465B}"/>
              </a:ext>
            </a:extLst>
          </p:cNvPr>
          <p:cNvSpPr txBox="1"/>
          <p:nvPr/>
        </p:nvSpPr>
        <p:spPr>
          <a:xfrm>
            <a:off x="2555310" y="47786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45B8F5-3531-99E2-77B2-B200C182AC9A}"/>
              </a:ext>
            </a:extLst>
          </p:cNvPr>
          <p:cNvSpPr txBox="1"/>
          <p:nvPr/>
        </p:nvSpPr>
        <p:spPr>
          <a:xfrm>
            <a:off x="507484" y="1799695"/>
            <a:ext cx="235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Draft Plan for Review and Comment</a:t>
            </a:r>
          </a:p>
        </p:txBody>
      </p:sp>
      <p:pic>
        <p:nvPicPr>
          <p:cNvPr id="5" name="Picture 4" descr="A black background with white text and colorful squares&#10;&#10;Description automatically generated">
            <a:extLst>
              <a:ext uri="{FF2B5EF4-FFF2-40B4-BE49-F238E27FC236}">
                <a16:creationId xmlns:a16="http://schemas.microsoft.com/office/drawing/2014/main" id="{06D495FE-4F1A-0F34-A1EE-88385150E9B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845794" y="4848896"/>
            <a:ext cx="2020046" cy="1581955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9983E06-E91D-A8F6-62F4-F51FC1B58BE1}"/>
                  </a:ext>
                </a:extLst>
              </p14:cNvPr>
              <p14:cNvContentPartPr/>
              <p14:nvPr/>
            </p14:nvContentPartPr>
            <p14:xfrm>
              <a:off x="3672428" y="2630861"/>
              <a:ext cx="7779" cy="6804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9983E06-E91D-A8F6-62F4-F51FC1B58B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54748" y="2613851"/>
                <a:ext cx="42785" cy="404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859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BE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7D1DE-7483-9649-6003-F8BFC1FC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310896"/>
            <a:ext cx="6051178" cy="55475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Equity and Resilience as a Lens</a:t>
            </a:r>
            <a:endParaRPr lang="en-US" b="0">
              <a:solidFill>
                <a:schemeClr val="bg1"/>
              </a:solidFill>
              <a:cs typeface="Segoe U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57030-2866-D033-D110-EE178CF71A35}"/>
              </a:ext>
            </a:extLst>
          </p:cNvPr>
          <p:cNvSpPr txBox="1"/>
          <p:nvPr/>
        </p:nvSpPr>
        <p:spPr>
          <a:xfrm>
            <a:off x="356427" y="6323516"/>
            <a:ext cx="435426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*New policy area for Connect SoCal 2024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53C78B-9A47-2372-38DE-3321A92E17AF}"/>
              </a:ext>
            </a:extLst>
          </p:cNvPr>
          <p:cNvGrpSpPr/>
          <p:nvPr/>
        </p:nvGrpSpPr>
        <p:grpSpPr>
          <a:xfrm>
            <a:off x="612764" y="1689010"/>
            <a:ext cx="10962123" cy="4440415"/>
            <a:chOff x="612764" y="1730814"/>
            <a:chExt cx="10962123" cy="350414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FEAF14-75A7-DAB2-A00E-4227873B4BCC}"/>
                </a:ext>
              </a:extLst>
            </p:cNvPr>
            <p:cNvSpPr/>
            <p:nvPr/>
          </p:nvSpPr>
          <p:spPr>
            <a:xfrm>
              <a:off x="3342442" y="1733077"/>
              <a:ext cx="2761488" cy="3483863"/>
            </a:xfrm>
            <a:prstGeom prst="rect">
              <a:avLst/>
            </a:prstGeom>
            <a:solidFill>
              <a:srgbClr val="54C2C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A9C985-38BF-66EC-76AB-B814BAAA3FDD}"/>
                </a:ext>
              </a:extLst>
            </p:cNvPr>
            <p:cNvSpPr/>
            <p:nvPr/>
          </p:nvSpPr>
          <p:spPr>
            <a:xfrm>
              <a:off x="612764" y="1730814"/>
              <a:ext cx="2765397" cy="3504145"/>
            </a:xfrm>
            <a:prstGeom prst="rect">
              <a:avLst/>
            </a:prstGeom>
            <a:solidFill>
              <a:srgbClr val="3AA8AB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8339E35-8E77-A320-011F-0C5A7F498C2F}"/>
                </a:ext>
              </a:extLst>
            </p:cNvPr>
            <p:cNvSpPr/>
            <p:nvPr/>
          </p:nvSpPr>
          <p:spPr>
            <a:xfrm>
              <a:off x="6099384" y="1730814"/>
              <a:ext cx="2761488" cy="3483864"/>
            </a:xfrm>
            <a:prstGeom prst="rect">
              <a:avLst/>
            </a:prstGeom>
            <a:solidFill>
              <a:srgbClr val="7ACFD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6F705E1-1675-12A0-E84F-7A391526FB95}"/>
                </a:ext>
              </a:extLst>
            </p:cNvPr>
            <p:cNvSpPr/>
            <p:nvPr/>
          </p:nvSpPr>
          <p:spPr>
            <a:xfrm>
              <a:off x="8813399" y="1730814"/>
              <a:ext cx="2761488" cy="3482651"/>
            </a:xfrm>
            <a:prstGeom prst="rect">
              <a:avLst/>
            </a:prstGeom>
            <a:solidFill>
              <a:srgbClr val="A0DDDF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A374415-BA46-338D-E264-99A000B0C390}"/>
              </a:ext>
            </a:extLst>
          </p:cNvPr>
          <p:cNvSpPr txBox="1">
            <a:spLocks/>
          </p:cNvSpPr>
          <p:nvPr/>
        </p:nvSpPr>
        <p:spPr>
          <a:xfrm>
            <a:off x="806543" y="1955604"/>
            <a:ext cx="2609769" cy="43286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all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Times New Roman"/>
              </a:rPr>
              <a:t>Mobility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System Preservation and Resilience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Complete Streets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Transit and Multimodal Integration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Transportation Demand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Transportation System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Technology Integration*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Safety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Funding the System/User Fees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700" b="1" i="0" u="none" strike="noStrike" kern="1200" cap="all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Times New Roman" panose="02020603050405020304" pitchFamily="18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all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Times New Roman" panose="02020603050405020304" pitchFamily="18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all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D68DB2-361B-BA0F-7263-714F7BEE993F}"/>
              </a:ext>
            </a:extLst>
          </p:cNvPr>
          <p:cNvSpPr txBox="1"/>
          <p:nvPr/>
        </p:nvSpPr>
        <p:spPr>
          <a:xfrm>
            <a:off x="3654916" y="1955604"/>
            <a:ext cx="2244868" cy="27484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Times New Roman"/>
              </a:rPr>
              <a:t>COMMUNITIES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>
                <a:solidFill>
                  <a:srgbClr val="E7E6E6">
                    <a:lumMod val="10000"/>
                  </a:srgbClr>
                </a:solidFill>
                <a:latin typeface="Segoe UI"/>
                <a:cs typeface="Segoe UI"/>
              </a:rPr>
              <a:t>Priority Development Areas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>
                <a:solidFill>
                  <a:srgbClr val="E7E6E6">
                    <a:lumMod val="10000"/>
                  </a:srgbClr>
                </a:solidFill>
                <a:latin typeface="Segoe UI"/>
                <a:cs typeface="Segoe UI"/>
              </a:rPr>
              <a:t>Housing the Region*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>
                <a:solidFill>
                  <a:srgbClr val="E7E6E6">
                    <a:lumMod val="10000"/>
                  </a:srgbClr>
                </a:solidFill>
                <a:latin typeface="Segoe UI"/>
                <a:cs typeface="Segoe UI"/>
              </a:rPr>
              <a:t>15 Minute Communities*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>
                <a:solidFill>
                  <a:srgbClr val="E7E6E6">
                    <a:lumMod val="10000"/>
                  </a:srgbClr>
                </a:solidFill>
                <a:latin typeface="Segoe UI"/>
                <a:cs typeface="Segoe UI"/>
              </a:rPr>
              <a:t>Equitable Engagement and Decision-Making*</a:t>
            </a: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A941C7EB-A35C-37DE-3F73-16209298FE88}"/>
              </a:ext>
            </a:extLst>
          </p:cNvPr>
          <p:cNvSpPr txBox="1">
            <a:spLocks/>
          </p:cNvSpPr>
          <p:nvPr/>
        </p:nvSpPr>
        <p:spPr>
          <a:xfrm>
            <a:off x="6348489" y="1955604"/>
            <a:ext cx="2352371" cy="3629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all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Times New Roman"/>
              </a:rPr>
              <a:t>Environment</a:t>
            </a:r>
          </a:p>
          <a:p>
            <a:pPr marL="285750" marR="0" lvl="0" indent="-285750" fontAlgn="auto"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>
                <a:solidFill>
                  <a:srgbClr val="E7E6E6">
                    <a:lumMod val="10000"/>
                  </a:srgbClr>
                </a:solidFill>
                <a:latin typeface="Segoe UI"/>
                <a:cs typeface="Segoe UI"/>
              </a:rPr>
              <a:t>Sustainable Development</a:t>
            </a:r>
          </a:p>
          <a:p>
            <a:pPr marL="285750" marR="0" lvl="0" indent="-28575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>
                <a:solidFill>
                  <a:srgbClr val="E7E6E6">
                    <a:lumMod val="10000"/>
                  </a:srgbClr>
                </a:solidFill>
                <a:latin typeface="Segoe UI"/>
                <a:cs typeface="Segoe UI"/>
              </a:rPr>
              <a:t>Air Quality</a:t>
            </a:r>
          </a:p>
          <a:p>
            <a:pPr marL="285750" marR="0" lvl="0" indent="-28575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>
                <a:solidFill>
                  <a:srgbClr val="E7E6E6">
                    <a:lumMod val="10000"/>
                  </a:srgbClr>
                </a:solidFill>
                <a:latin typeface="Segoe UI"/>
                <a:cs typeface="Segoe UI"/>
              </a:rPr>
              <a:t>Clean Transportation</a:t>
            </a:r>
          </a:p>
          <a:p>
            <a:pPr marL="285750" marR="0" lvl="0" indent="-28575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>
                <a:solidFill>
                  <a:srgbClr val="E7E6E6">
                    <a:lumMod val="10000"/>
                  </a:srgbClr>
                </a:solidFill>
                <a:latin typeface="Segoe UI"/>
                <a:cs typeface="Segoe UI"/>
              </a:rPr>
              <a:t>Natural &amp; Agricultural Lands Preservation</a:t>
            </a:r>
          </a:p>
          <a:p>
            <a:pPr marL="285750" marR="0" lvl="0" indent="-28575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>
                <a:solidFill>
                  <a:srgbClr val="E7E6E6">
                    <a:lumMod val="10000"/>
                  </a:srgbClr>
                </a:solidFill>
                <a:latin typeface="Segoe UI"/>
                <a:cs typeface="Segoe UI"/>
              </a:rPr>
              <a:t>Climate Resilience*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all" spc="15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Segoe UI"/>
              <a:ea typeface="Times New Roman" panose="02020603050405020304" pitchFamily="18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all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EBB696-E391-765B-2262-5636E2B226E9}"/>
              </a:ext>
            </a:extLst>
          </p:cNvPr>
          <p:cNvSpPr txBox="1"/>
          <p:nvPr/>
        </p:nvSpPr>
        <p:spPr>
          <a:xfrm>
            <a:off x="9030304" y="1955604"/>
            <a:ext cx="2483640" cy="24591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Times New Roman"/>
              </a:rPr>
              <a:t>ECONOMY 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>
                <a:solidFill>
                  <a:srgbClr val="E7E6E6">
                    <a:lumMod val="10000"/>
                  </a:srgbClr>
                </a:solidFill>
                <a:latin typeface="Segoe UI"/>
                <a:cs typeface="Segoe UI"/>
              </a:rPr>
              <a:t>Goods Movement 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>
                <a:solidFill>
                  <a:srgbClr val="E7E6E6">
                    <a:lumMod val="10000"/>
                  </a:srgbClr>
                </a:solidFill>
                <a:latin typeface="Segoe UI"/>
                <a:cs typeface="Segoe UI"/>
              </a:rPr>
              <a:t>Broadband *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>
                <a:solidFill>
                  <a:srgbClr val="E7E6E6">
                    <a:lumMod val="10000"/>
                  </a:srgbClr>
                </a:solidFill>
                <a:latin typeface="Segoe UI"/>
                <a:cs typeface="Segoe UI"/>
              </a:rPr>
              <a:t>Universal Basic Mobility*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>
                <a:solidFill>
                  <a:srgbClr val="E7E6E6">
                    <a:lumMod val="10000"/>
                  </a:srgbClr>
                </a:solidFill>
                <a:latin typeface="Segoe UI"/>
                <a:cs typeface="Segoe UI"/>
              </a:rPr>
              <a:t>Workforce Development*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>
                <a:solidFill>
                  <a:srgbClr val="E7E6E6">
                    <a:lumMod val="10000"/>
                  </a:srgbClr>
                </a:solidFill>
                <a:latin typeface="Segoe UI"/>
                <a:cs typeface="Segoe UI"/>
              </a:rPr>
              <a:t>Tourism 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23EC3E1C-104A-E01C-54FA-464B1BB48AD5}"/>
              </a:ext>
            </a:extLst>
          </p:cNvPr>
          <p:cNvSpPr txBox="1">
            <a:spLocks/>
          </p:cNvSpPr>
          <p:nvPr/>
        </p:nvSpPr>
        <p:spPr>
          <a:xfrm>
            <a:off x="10583419" y="374599"/>
            <a:ext cx="1232453" cy="6450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E6079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3C40B-40D0-A22F-6AC2-113C13B82E4F}"/>
              </a:ext>
            </a:extLst>
          </p:cNvPr>
          <p:cNvSpPr/>
          <p:nvPr/>
        </p:nvSpPr>
        <p:spPr>
          <a:xfrm>
            <a:off x="11513944" y="6540245"/>
            <a:ext cx="486889" cy="282129"/>
          </a:xfrm>
          <a:prstGeom prst="rect">
            <a:avLst/>
          </a:prstGeom>
          <a:solidFill>
            <a:srgbClr val="49BE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9A0F9-65E6-8AC5-1EBF-018FFE2CB4EC}"/>
              </a:ext>
            </a:extLst>
          </p:cNvPr>
          <p:cNvSpPr txBox="1"/>
          <p:nvPr/>
        </p:nvSpPr>
        <p:spPr>
          <a:xfrm>
            <a:off x="10839939" y="6553200"/>
            <a:ext cx="996142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fld id="{D9383C4B-FD52-477E-988F-98585BB83BD6}" type="slidenum">
              <a:rPr lang="en-US" sz="1200" smtClean="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algn="r"/>
              <a:t>10</a:t>
            </a:fld>
            <a:endParaRPr lang="en-US" sz="1200">
              <a:solidFill>
                <a:schemeClr val="bg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1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BE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B71522-0AF2-51B7-1F2B-7CD03C2E426B}"/>
              </a:ext>
            </a:extLst>
          </p:cNvPr>
          <p:cNvSpPr/>
          <p:nvPr/>
        </p:nvSpPr>
        <p:spPr>
          <a:xfrm>
            <a:off x="11513944" y="6540245"/>
            <a:ext cx="486889" cy="282129"/>
          </a:xfrm>
          <a:prstGeom prst="rect">
            <a:avLst/>
          </a:prstGeom>
          <a:solidFill>
            <a:srgbClr val="49BE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7B4F86-F3EA-0099-334B-F125AEECDE03}"/>
              </a:ext>
            </a:extLst>
          </p:cNvPr>
          <p:cNvGrpSpPr/>
          <p:nvPr/>
        </p:nvGrpSpPr>
        <p:grpSpPr>
          <a:xfrm>
            <a:off x="6695574" y="-151775"/>
            <a:ext cx="5661097" cy="5770332"/>
            <a:chOff x="6953627" y="-77038"/>
            <a:chExt cx="5661097" cy="577033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948DC7-5775-0ECB-E582-FEC8DCEC725D}"/>
                </a:ext>
              </a:extLst>
            </p:cNvPr>
            <p:cNvSpPr/>
            <p:nvPr/>
          </p:nvSpPr>
          <p:spPr>
            <a:xfrm>
              <a:off x="7260372" y="2223699"/>
              <a:ext cx="3469595" cy="3469595"/>
            </a:xfrm>
            <a:prstGeom prst="ellipse">
              <a:avLst/>
            </a:prstGeom>
            <a:solidFill>
              <a:srgbClr val="3AA8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14FAED-8BB1-69FD-CF5F-DF95AB8738DE}"/>
                </a:ext>
              </a:extLst>
            </p:cNvPr>
            <p:cNvSpPr/>
            <p:nvPr/>
          </p:nvSpPr>
          <p:spPr>
            <a:xfrm>
              <a:off x="9077191" y="1144853"/>
              <a:ext cx="3537533" cy="3537533"/>
            </a:xfrm>
            <a:prstGeom prst="ellipse">
              <a:avLst/>
            </a:prstGeom>
            <a:solidFill>
              <a:srgbClr val="3AA8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D6A137C-309A-2767-CB2C-274A782A9BCA}"/>
                </a:ext>
              </a:extLst>
            </p:cNvPr>
            <p:cNvGrpSpPr/>
            <p:nvPr/>
          </p:nvGrpSpPr>
          <p:grpSpPr>
            <a:xfrm>
              <a:off x="9992818" y="1747013"/>
              <a:ext cx="2012481" cy="1913011"/>
              <a:chOff x="9250199" y="962440"/>
              <a:chExt cx="2012481" cy="1913011"/>
            </a:xfrm>
          </p:grpSpPr>
          <p:pic>
            <p:nvPicPr>
              <p:cNvPr id="29" name="Graphic 28" descr="Home outline">
                <a:extLst>
                  <a:ext uri="{FF2B5EF4-FFF2-40B4-BE49-F238E27FC236}">
                    <a16:creationId xmlns:a16="http://schemas.microsoft.com/office/drawing/2014/main" id="{87FB22D4-0247-A977-5A76-2829B3072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821499" y="96244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39B2727-E581-E5D7-69B5-ADE7F24F9E1D}"/>
                  </a:ext>
                </a:extLst>
              </p:cNvPr>
              <p:cNvSpPr txBox="1"/>
              <p:nvPr/>
            </p:nvSpPr>
            <p:spPr>
              <a:xfrm>
                <a:off x="9250199" y="1890566"/>
                <a:ext cx="2012481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HOUSEHOLDS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7,798,000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+26%</a:t>
                </a: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D4FE324-C84B-8BD6-04D7-DF435A30FE39}"/>
                </a:ext>
              </a:extLst>
            </p:cNvPr>
            <p:cNvSpPr/>
            <p:nvPr/>
          </p:nvSpPr>
          <p:spPr>
            <a:xfrm>
              <a:off x="6953627" y="-77038"/>
              <a:ext cx="3372040" cy="3372040"/>
            </a:xfrm>
            <a:prstGeom prst="ellipse">
              <a:avLst/>
            </a:prstGeom>
            <a:solidFill>
              <a:srgbClr val="3AA8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D71FD9-9358-88DF-23D4-BCBDDE619C6A}"/>
                </a:ext>
              </a:extLst>
            </p:cNvPr>
            <p:cNvGrpSpPr/>
            <p:nvPr/>
          </p:nvGrpSpPr>
          <p:grpSpPr>
            <a:xfrm>
              <a:off x="7427712" y="463443"/>
              <a:ext cx="2423869" cy="1856804"/>
              <a:chOff x="7375488" y="592038"/>
              <a:chExt cx="2423869" cy="1856804"/>
            </a:xfrm>
          </p:grpSpPr>
          <p:pic>
            <p:nvPicPr>
              <p:cNvPr id="24" name="Graphic 23" descr="Users outline">
                <a:extLst>
                  <a:ext uri="{FF2B5EF4-FFF2-40B4-BE49-F238E27FC236}">
                    <a16:creationId xmlns:a16="http://schemas.microsoft.com/office/drawing/2014/main" id="{D521116D-A8BD-8436-721F-6BA143BF2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110369" y="592038"/>
                <a:ext cx="954106" cy="954106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A6520B-3AFC-096E-C5A2-1E348E5EFA8F}"/>
                  </a:ext>
                </a:extLst>
              </p:cNvPr>
              <p:cNvSpPr txBox="1"/>
              <p:nvPr/>
            </p:nvSpPr>
            <p:spPr>
              <a:xfrm>
                <a:off x="7375488" y="1463957"/>
                <a:ext cx="2423869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POPULATION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20,883,000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+11%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B6B6D9F-6FAA-DD8A-FC73-993486F58C25}"/>
                </a:ext>
              </a:extLst>
            </p:cNvPr>
            <p:cNvGrpSpPr/>
            <p:nvPr/>
          </p:nvGrpSpPr>
          <p:grpSpPr>
            <a:xfrm>
              <a:off x="7752647" y="2809381"/>
              <a:ext cx="2559324" cy="2102419"/>
              <a:chOff x="8492072" y="2901613"/>
              <a:chExt cx="1899421" cy="1733100"/>
            </a:xfrm>
          </p:grpSpPr>
          <p:pic>
            <p:nvPicPr>
              <p:cNvPr id="20" name="Graphic 19" descr="Briefcase outline">
                <a:extLst>
                  <a:ext uri="{FF2B5EF4-FFF2-40B4-BE49-F238E27FC236}">
                    <a16:creationId xmlns:a16="http://schemas.microsoft.com/office/drawing/2014/main" id="{DDF29DA4-022B-2BCC-376A-A45227355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984583" y="290161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C42F65-0EF0-A6E6-CF07-90E18C6FAEA7}"/>
                  </a:ext>
                </a:extLst>
              </p:cNvPr>
              <p:cNvSpPr txBox="1"/>
              <p:nvPr/>
            </p:nvSpPr>
            <p:spPr>
              <a:xfrm>
                <a:off x="8492072" y="3822836"/>
                <a:ext cx="1899421" cy="811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EMPLOYMENT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10,248,000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+14%</a:t>
                </a:r>
              </a:p>
            </p:txBody>
          </p:sp>
        </p:grp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E3BE3BE-D1E6-D962-978E-232CA2BF2806}"/>
              </a:ext>
            </a:extLst>
          </p:cNvPr>
          <p:cNvSpPr/>
          <p:nvPr/>
        </p:nvSpPr>
        <p:spPr>
          <a:xfrm>
            <a:off x="122390" y="1216175"/>
            <a:ext cx="6807786" cy="542174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BC1498C-5D88-2C81-4CCF-60ABB8D0F25D}"/>
              </a:ext>
            </a:extLst>
          </p:cNvPr>
          <p:cNvGrpSpPr/>
          <p:nvPr/>
        </p:nvGrpSpPr>
        <p:grpSpPr>
          <a:xfrm>
            <a:off x="4679800" y="4386703"/>
            <a:ext cx="3164974" cy="1838717"/>
            <a:chOff x="3830774" y="4048376"/>
            <a:chExt cx="2382833" cy="145637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84C328D-7A71-A76F-D07D-5812401E1748}"/>
                </a:ext>
              </a:extLst>
            </p:cNvPr>
            <p:cNvSpPr/>
            <p:nvPr/>
          </p:nvSpPr>
          <p:spPr>
            <a:xfrm>
              <a:off x="3830774" y="4048376"/>
              <a:ext cx="2382833" cy="1456370"/>
            </a:xfrm>
            <a:prstGeom prst="roundRect">
              <a:avLst/>
            </a:prstGeom>
            <a:solidFill>
              <a:srgbClr val="7F506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5805FF2-13CA-5FB2-7CD3-5AB0C9342165}"/>
                </a:ext>
              </a:extLst>
            </p:cNvPr>
            <p:cNvSpPr txBox="1"/>
            <p:nvPr/>
          </p:nvSpPr>
          <p:spPr>
            <a:xfrm>
              <a:off x="4028868" y="4151017"/>
              <a:ext cx="2168717" cy="1267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PLAN REQUIREMENTS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Federal Conformity Requirements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State GHG emission reduction target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B51E08A-5C63-54A6-DB1E-38AA4FE22753}"/>
              </a:ext>
            </a:extLst>
          </p:cNvPr>
          <p:cNvSpPr txBox="1"/>
          <p:nvPr/>
        </p:nvSpPr>
        <p:spPr>
          <a:xfrm>
            <a:off x="424853" y="1294169"/>
            <a:ext cx="6274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1748B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THE PLAN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F800B20-2E99-9DC3-733C-D943EB405C3B}"/>
              </a:ext>
            </a:extLst>
          </p:cNvPr>
          <p:cNvGrpSpPr/>
          <p:nvPr/>
        </p:nvGrpSpPr>
        <p:grpSpPr>
          <a:xfrm>
            <a:off x="8197792" y="5174774"/>
            <a:ext cx="3247673" cy="954963"/>
            <a:chOff x="7933274" y="5559676"/>
            <a:chExt cx="3247673" cy="954963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BF3F94E9-3CCB-CE66-786C-C3E416D9C030}"/>
                </a:ext>
              </a:extLst>
            </p:cNvPr>
            <p:cNvSpPr/>
            <p:nvPr/>
          </p:nvSpPr>
          <p:spPr>
            <a:xfrm>
              <a:off x="7971956" y="5559676"/>
              <a:ext cx="3096794" cy="954963"/>
            </a:xfrm>
            <a:prstGeom prst="roundRect">
              <a:avLst/>
            </a:prstGeom>
            <a:solidFill>
              <a:srgbClr val="D347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873F526-A8B1-7570-1D63-CAB3F4566B33}"/>
                </a:ext>
              </a:extLst>
            </p:cNvPr>
            <p:cNvSpPr txBox="1"/>
            <p:nvPr/>
          </p:nvSpPr>
          <p:spPr>
            <a:xfrm>
              <a:off x="7933274" y="5645675"/>
              <a:ext cx="3247673" cy="6771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A0354C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CHALLENGES REMAIN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A0354C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State of Good Repair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7A1AEAD-F513-7307-30C3-C208A1BC6DA8}"/>
              </a:ext>
            </a:extLst>
          </p:cNvPr>
          <p:cNvSpPr txBox="1"/>
          <p:nvPr/>
        </p:nvSpPr>
        <p:spPr>
          <a:xfrm>
            <a:off x="583276" y="1834262"/>
            <a:ext cx="3817944" cy="24699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748B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$750B OF INVESTMENTS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252C6D">
                  <a:lumMod val="40000"/>
                  <a:lumOff val="6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7F506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~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7F506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60%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7F506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F506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Operations &amp; 	Maintenance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F506C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51748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~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51748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37%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1748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1748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Capital Projects &amp; 	Other Programs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1748B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3AA8A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~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3AA8A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3%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AA8A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	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AA8A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Debt Service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AA8AB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52C6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BDD3DD0-3881-EBFD-48F5-3100FD59198C}"/>
              </a:ext>
            </a:extLst>
          </p:cNvPr>
          <p:cNvGrpSpPr/>
          <p:nvPr/>
        </p:nvGrpSpPr>
        <p:grpSpPr>
          <a:xfrm>
            <a:off x="3517922" y="2263247"/>
            <a:ext cx="3157839" cy="1548885"/>
            <a:chOff x="3697916" y="1953031"/>
            <a:chExt cx="3157839" cy="154888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BFC1520-DC62-A1FD-9D63-E7D11FBCC696}"/>
                </a:ext>
              </a:extLst>
            </p:cNvPr>
            <p:cNvSpPr/>
            <p:nvPr/>
          </p:nvSpPr>
          <p:spPr>
            <a:xfrm>
              <a:off x="3886016" y="1953031"/>
              <a:ext cx="2846979" cy="15488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2929097-8EB9-833D-CF1A-BBDD036764CF}"/>
                </a:ext>
              </a:extLst>
            </p:cNvPr>
            <p:cNvGrpSpPr/>
            <p:nvPr/>
          </p:nvGrpSpPr>
          <p:grpSpPr>
            <a:xfrm>
              <a:off x="3697916" y="2084243"/>
              <a:ext cx="3157839" cy="1283874"/>
              <a:chOff x="3294992" y="1703885"/>
              <a:chExt cx="3157839" cy="1283874"/>
            </a:xfrm>
          </p:grpSpPr>
          <p:grpSp>
            <p:nvGrpSpPr>
              <p:cNvPr id="47" name="Group 30">
                <a:extLst>
                  <a:ext uri="{FF2B5EF4-FFF2-40B4-BE49-F238E27FC236}">
                    <a16:creationId xmlns:a16="http://schemas.microsoft.com/office/drawing/2014/main" id="{3A5BF3F3-DE23-7380-2D1F-B65C78231D84}"/>
                  </a:ext>
                </a:extLst>
              </p:cNvPr>
              <p:cNvGrpSpPr/>
              <p:nvPr/>
            </p:nvGrpSpPr>
            <p:grpSpPr>
              <a:xfrm>
                <a:off x="3294992" y="1703885"/>
                <a:ext cx="3157839" cy="1283874"/>
                <a:chOff x="4684025" y="5141547"/>
                <a:chExt cx="3198825" cy="1029807"/>
              </a:xfrm>
            </p:grpSpPr>
            <p:pic>
              <p:nvPicPr>
                <p:cNvPr id="49" name="Graphic 23" descr="Money outline">
                  <a:extLst>
                    <a:ext uri="{FF2B5EF4-FFF2-40B4-BE49-F238E27FC236}">
                      <a16:creationId xmlns:a16="http://schemas.microsoft.com/office/drawing/2014/main" id="{D8EE58F0-AD56-9252-A5EE-A1DE2521D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93694" y="5329812"/>
                  <a:ext cx="824029" cy="648757"/>
                </a:xfrm>
                <a:prstGeom prst="rect">
                  <a:avLst/>
                </a:prstGeom>
              </p:spPr>
            </p:pic>
            <p:sp>
              <p:nvSpPr>
                <p:cNvPr id="50" name="TextBox 24">
                  <a:extLst>
                    <a:ext uri="{FF2B5EF4-FFF2-40B4-BE49-F238E27FC236}">
                      <a16:creationId xmlns:a16="http://schemas.microsoft.com/office/drawing/2014/main" id="{467EAFF1-D4F4-13A8-24C3-49F3229C53F8}"/>
                    </a:ext>
                  </a:extLst>
                </p:cNvPr>
                <p:cNvSpPr txBox="1"/>
                <p:nvPr/>
              </p:nvSpPr>
              <p:spPr>
                <a:xfrm>
                  <a:off x="4684025" y="5141547"/>
                  <a:ext cx="1424197" cy="2715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ADD136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COST</a:t>
                  </a:r>
                </a:p>
              </p:txBody>
            </p:sp>
            <p:sp>
              <p:nvSpPr>
                <p:cNvPr id="51" name="TextBox 25">
                  <a:extLst>
                    <a:ext uri="{FF2B5EF4-FFF2-40B4-BE49-F238E27FC236}">
                      <a16:creationId xmlns:a16="http://schemas.microsoft.com/office/drawing/2014/main" id="{C79AB3FF-DD35-5354-F3CD-B60FAC3C8E14}"/>
                    </a:ext>
                  </a:extLst>
                </p:cNvPr>
                <p:cNvSpPr txBox="1"/>
                <p:nvPr/>
              </p:nvSpPr>
              <p:spPr>
                <a:xfrm>
                  <a:off x="6180648" y="5141547"/>
                  <a:ext cx="1702202" cy="2715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ADD136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BENEFIT</a:t>
                  </a:r>
                </a:p>
              </p:txBody>
            </p:sp>
            <p:sp>
              <p:nvSpPr>
                <p:cNvPr id="52" name="TextBox 27">
                  <a:extLst>
                    <a:ext uri="{FF2B5EF4-FFF2-40B4-BE49-F238E27FC236}">
                      <a16:creationId xmlns:a16="http://schemas.microsoft.com/office/drawing/2014/main" id="{3F6C64AF-A06D-51A0-547D-DA8B600A0B73}"/>
                    </a:ext>
                  </a:extLst>
                </p:cNvPr>
                <p:cNvSpPr txBox="1"/>
                <p:nvPr/>
              </p:nvSpPr>
              <p:spPr>
                <a:xfrm>
                  <a:off x="5725194" y="5273001"/>
                  <a:ext cx="693754" cy="8146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ADD136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&lt;</a:t>
                  </a:r>
                </a:p>
              </p:txBody>
            </p:sp>
            <p:sp>
              <p:nvSpPr>
                <p:cNvPr id="53" name="TextBox 28">
                  <a:extLst>
                    <a:ext uri="{FF2B5EF4-FFF2-40B4-BE49-F238E27FC236}">
                      <a16:creationId xmlns:a16="http://schemas.microsoft.com/office/drawing/2014/main" id="{E64ABC90-7106-47AB-BCD5-BCD8ED9C0B42}"/>
                    </a:ext>
                  </a:extLst>
                </p:cNvPr>
                <p:cNvSpPr txBox="1"/>
                <p:nvPr/>
              </p:nvSpPr>
              <p:spPr>
                <a:xfrm>
                  <a:off x="4811068" y="5875107"/>
                  <a:ext cx="1181896" cy="2962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ADD136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rPr>
                    <a:t>$1</a:t>
                  </a:r>
                </a:p>
              </p:txBody>
            </p:sp>
            <p:sp>
              <p:nvSpPr>
                <p:cNvPr id="54" name="TextBox 29">
                  <a:extLst>
                    <a:ext uri="{FF2B5EF4-FFF2-40B4-BE49-F238E27FC236}">
                      <a16:creationId xmlns:a16="http://schemas.microsoft.com/office/drawing/2014/main" id="{F1404AAA-6310-E6FD-15FB-D687B323CB1D}"/>
                    </a:ext>
                  </a:extLst>
                </p:cNvPr>
                <p:cNvSpPr txBox="1"/>
                <p:nvPr/>
              </p:nvSpPr>
              <p:spPr>
                <a:xfrm>
                  <a:off x="6457414" y="5875110"/>
                  <a:ext cx="1181896" cy="2962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ADD136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rPr>
                    <a:t>$2</a:t>
                  </a:r>
                </a:p>
              </p:txBody>
            </p:sp>
          </p:grpSp>
          <p:pic>
            <p:nvPicPr>
              <p:cNvPr id="48" name="Graphic 47" descr="Money outline">
                <a:extLst>
                  <a:ext uri="{FF2B5EF4-FFF2-40B4-BE49-F238E27FC236}">
                    <a16:creationId xmlns:a16="http://schemas.microsoft.com/office/drawing/2014/main" id="{112A47FE-264B-4E2E-7CC8-16349CC3E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960131" y="1934191"/>
                <a:ext cx="813471" cy="808815"/>
              </a:xfrm>
              <a:prstGeom prst="rect">
                <a:avLst/>
              </a:prstGeom>
            </p:spPr>
          </p:pic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2B78B9C-B2AC-89E7-D704-28DEBF8C58E5}"/>
              </a:ext>
            </a:extLst>
          </p:cNvPr>
          <p:cNvSpPr txBox="1"/>
          <p:nvPr/>
        </p:nvSpPr>
        <p:spPr>
          <a:xfrm>
            <a:off x="424853" y="1294169"/>
            <a:ext cx="6274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1748B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THE PLAN</a:t>
            </a: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837FCDDA-C571-B8FE-E4F0-3A33AED34C30}"/>
              </a:ext>
            </a:extLst>
          </p:cNvPr>
          <p:cNvGraphicFramePr>
            <a:graphicFrameLocks/>
          </p:cNvGraphicFramePr>
          <p:nvPr/>
        </p:nvGraphicFramePr>
        <p:xfrm>
          <a:off x="381865" y="3815464"/>
          <a:ext cx="5734311" cy="55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E42300C3-CB46-8DFD-973A-6C6F27EF58FF}"/>
              </a:ext>
            </a:extLst>
          </p:cNvPr>
          <p:cNvGrpSpPr/>
          <p:nvPr/>
        </p:nvGrpSpPr>
        <p:grpSpPr>
          <a:xfrm>
            <a:off x="632519" y="4262378"/>
            <a:ext cx="3743134" cy="2654473"/>
            <a:chOff x="704325" y="4335228"/>
            <a:chExt cx="3689025" cy="261610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BD046F4-CEB0-5006-EDE5-A7E1D171EF6D}"/>
                </a:ext>
              </a:extLst>
            </p:cNvPr>
            <p:cNvSpPr txBox="1"/>
            <p:nvPr/>
          </p:nvSpPr>
          <p:spPr>
            <a:xfrm>
              <a:off x="930537" y="4459553"/>
              <a:ext cx="140320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51748B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50%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400" b="1">
                <a:solidFill>
                  <a:srgbClr val="51748B"/>
                </a:solidFill>
                <a:latin typeface="Segoe UI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51748B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-30%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400" b="1">
                <a:solidFill>
                  <a:srgbClr val="51748B"/>
                </a:solidFill>
                <a:latin typeface="Segoe UI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51748B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-2%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F339FCB-417E-895F-3982-1AA128AD14DF}"/>
                </a:ext>
              </a:extLst>
            </p:cNvPr>
            <p:cNvGrpSpPr/>
            <p:nvPr/>
          </p:nvGrpSpPr>
          <p:grpSpPr>
            <a:xfrm>
              <a:off x="704325" y="4335228"/>
              <a:ext cx="3689025" cy="2616101"/>
              <a:chOff x="752282" y="4268048"/>
              <a:chExt cx="3689025" cy="2616101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14A4535-3F7D-6D75-B88C-518D854397F0}"/>
                  </a:ext>
                </a:extLst>
              </p:cNvPr>
              <p:cNvSpPr txBox="1"/>
              <p:nvPr/>
            </p:nvSpPr>
            <p:spPr>
              <a:xfrm>
                <a:off x="2618592" y="4268048"/>
                <a:ext cx="1822715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1748B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Homes &amp; Jobs </a:t>
                </a:r>
                <a:b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1748B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</a:b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1748B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near transit</a:t>
                </a:r>
                <a:endParaRPr lang="en-US">
                  <a:solidFill>
                    <a:srgbClr val="252C6D">
                      <a:lumMod val="40000"/>
                      <a:lumOff val="60000"/>
                    </a:srgbClr>
                  </a:solidFill>
                  <a:latin typeface="Segoe U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>
                    <a:solidFill>
                      <a:srgbClr val="51748B"/>
                    </a:solidFill>
                    <a:latin typeface="Segoe UI"/>
                  </a:rPr>
                  <a:t>Reduced daily minutes 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1748B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delay per capita</a:t>
                </a:r>
                <a:endParaRPr lang="en-US">
                  <a:solidFill>
                    <a:srgbClr val="252C6D">
                      <a:lumMod val="40000"/>
                      <a:lumOff val="60000"/>
                    </a:srgbClr>
                  </a:solidFill>
                  <a:latin typeface="Segoe U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1748B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Reduced commute time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252C6D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61" name="Graphic 60" descr="Architecture outline">
                <a:extLst>
                  <a:ext uri="{FF2B5EF4-FFF2-40B4-BE49-F238E27FC236}">
                    <a16:creationId xmlns:a16="http://schemas.microsoft.com/office/drawing/2014/main" id="{BC996F5B-FA78-B7D8-658D-DE41482322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52282" y="4273932"/>
                <a:ext cx="766005" cy="766005"/>
              </a:xfrm>
              <a:prstGeom prst="rect">
                <a:avLst/>
              </a:prstGeom>
            </p:spPr>
          </p:pic>
        </p:grpSp>
      </p:grpSp>
      <p:sp>
        <p:nvSpPr>
          <p:cNvPr id="62" name="Title 1">
            <a:extLst>
              <a:ext uri="{FF2B5EF4-FFF2-40B4-BE49-F238E27FC236}">
                <a16:creationId xmlns:a16="http://schemas.microsoft.com/office/drawing/2014/main" id="{2390000B-51E3-B5F5-4123-D5E84CF9D95B}"/>
              </a:ext>
            </a:extLst>
          </p:cNvPr>
          <p:cNvSpPr txBox="1">
            <a:spLocks/>
          </p:cNvSpPr>
          <p:nvPr/>
        </p:nvSpPr>
        <p:spPr>
          <a:xfrm>
            <a:off x="484632" y="310896"/>
            <a:ext cx="4325458" cy="563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The Region in 2050</a:t>
            </a:r>
            <a:endParaRPr lang="en-US">
              <a:solidFill>
                <a:schemeClr val="bg1"/>
              </a:solidFill>
              <a:cs typeface="Segoe UI"/>
            </a:endParaRPr>
          </a:p>
        </p:txBody>
      </p:sp>
      <p:pic>
        <p:nvPicPr>
          <p:cNvPr id="64" name="Graphic 63" descr="Clock outline">
            <a:extLst>
              <a:ext uri="{FF2B5EF4-FFF2-40B4-BE49-F238E27FC236}">
                <a16:creationId xmlns:a16="http://schemas.microsoft.com/office/drawing/2014/main" id="{CB04B719-0FB7-3993-EEAB-C4FED6B98A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9852" y="5016925"/>
            <a:ext cx="704088" cy="704088"/>
          </a:xfrm>
          <a:prstGeom prst="rect">
            <a:avLst/>
          </a:prstGeom>
        </p:spPr>
      </p:pic>
      <p:pic>
        <p:nvPicPr>
          <p:cNvPr id="65" name="Graphic 64" descr="Briefcase outline">
            <a:extLst>
              <a:ext uri="{FF2B5EF4-FFF2-40B4-BE49-F238E27FC236}">
                <a16:creationId xmlns:a16="http://schemas.microsoft.com/office/drawing/2014/main" id="{08A10845-5CD8-3146-4030-3FA7EC809D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3276" y="5685716"/>
            <a:ext cx="777240" cy="77724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070E33A-6D5D-C31C-99D6-127BB58DB50F}"/>
              </a:ext>
            </a:extLst>
          </p:cNvPr>
          <p:cNvSpPr txBox="1"/>
          <p:nvPr/>
        </p:nvSpPr>
        <p:spPr>
          <a:xfrm>
            <a:off x="10814859" y="6553200"/>
            <a:ext cx="996142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14687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F0E33F-9108-E620-7A57-3A2D4EACD548}"/>
              </a:ext>
            </a:extLst>
          </p:cNvPr>
          <p:cNvSpPr/>
          <p:nvPr/>
        </p:nvSpPr>
        <p:spPr>
          <a:xfrm>
            <a:off x="7842325" y="0"/>
            <a:ext cx="4349675" cy="6858000"/>
          </a:xfrm>
          <a:prstGeom prst="rect">
            <a:avLst/>
          </a:prstGeom>
          <a:solidFill>
            <a:srgbClr val="8E9E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F5F5C-D635-C101-8FDA-E1DE464847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258" y="2333373"/>
            <a:ext cx="3399893" cy="1090569"/>
          </a:xfrm>
        </p:spPr>
        <p:txBody>
          <a:bodyPr/>
          <a:lstStyle/>
          <a:p>
            <a:r>
              <a:rPr lang="en-US" sz="3600">
                <a:ea typeface="Segoe UI Black"/>
              </a:rPr>
              <a:t>Next Steps</a:t>
            </a:r>
            <a:endParaRPr lang="en-US" sz="3600">
              <a:ea typeface="Segoe UI Black"/>
              <a:cs typeface="Segoe UI"/>
            </a:endParaRP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B624FF29-28EA-3737-3B3A-9099F1A4AA86}"/>
              </a:ext>
            </a:extLst>
          </p:cNvPr>
          <p:cNvSpPr txBox="1">
            <a:spLocks/>
          </p:cNvSpPr>
          <p:nvPr/>
        </p:nvSpPr>
        <p:spPr>
          <a:xfrm>
            <a:off x="10579608" y="374904"/>
            <a:ext cx="1232453" cy="64508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2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41B0A6F-95C8-D90C-6514-F08B865CF7E4}"/>
              </a:ext>
            </a:extLst>
          </p:cNvPr>
          <p:cNvGrpSpPr/>
          <p:nvPr/>
        </p:nvGrpSpPr>
        <p:grpSpPr>
          <a:xfrm>
            <a:off x="678130" y="1750614"/>
            <a:ext cx="10848240" cy="4730523"/>
            <a:chOff x="297130" y="1347202"/>
            <a:chExt cx="10848240" cy="4730523"/>
          </a:xfrm>
        </p:grpSpPr>
        <p:sp>
          <p:nvSpPr>
            <p:cNvPr id="10" name="Content Placeholder 35">
              <a:extLst>
                <a:ext uri="{FF2B5EF4-FFF2-40B4-BE49-F238E27FC236}">
                  <a16:creationId xmlns:a16="http://schemas.microsoft.com/office/drawing/2014/main" id="{397620A1-9C68-3BF4-91FA-5DF9BA5BFEE9}"/>
                </a:ext>
              </a:extLst>
            </p:cNvPr>
            <p:cNvSpPr txBox="1">
              <a:spLocks/>
            </p:cNvSpPr>
            <p:nvPr/>
          </p:nvSpPr>
          <p:spPr>
            <a:xfrm>
              <a:off x="297130" y="1347202"/>
              <a:ext cx="3630708" cy="4730523"/>
            </a:xfrm>
            <a:prstGeom prst="rect">
              <a:avLst/>
            </a:prstGeom>
            <a:solidFill>
              <a:srgbClr val="7992A6"/>
            </a:solidFill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Segoe UI"/>
              </a:endParaRPr>
            </a:p>
            <a:p>
              <a:endParaRPr lang="en-US">
                <a:cs typeface="Segoe UI"/>
              </a:endParaRPr>
            </a:p>
          </p:txBody>
        </p:sp>
        <p:sp>
          <p:nvSpPr>
            <p:cNvPr id="11" name="Content Placeholder 35">
              <a:extLst>
                <a:ext uri="{FF2B5EF4-FFF2-40B4-BE49-F238E27FC236}">
                  <a16:creationId xmlns:a16="http://schemas.microsoft.com/office/drawing/2014/main" id="{9A771D91-0A4A-1500-792A-05218B547904}"/>
                </a:ext>
              </a:extLst>
            </p:cNvPr>
            <p:cNvSpPr txBox="1">
              <a:spLocks/>
            </p:cNvSpPr>
            <p:nvPr/>
          </p:nvSpPr>
          <p:spPr>
            <a:xfrm>
              <a:off x="7537075" y="1347204"/>
              <a:ext cx="3608295" cy="4730518"/>
            </a:xfrm>
            <a:prstGeom prst="rect">
              <a:avLst/>
            </a:prstGeom>
            <a:solidFill>
              <a:srgbClr val="BEC1C4"/>
            </a:solidFill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  <a:p>
              <a:endParaRPr lang="en-US">
                <a:cs typeface="Segoe UI"/>
              </a:endParaRPr>
            </a:p>
            <a:p>
              <a:pPr lvl="1"/>
              <a:endParaRPr lang="en-US"/>
            </a:p>
            <a:p>
              <a:pPr lvl="1"/>
              <a:endParaRPr lang="en-US"/>
            </a:p>
          </p:txBody>
        </p:sp>
        <p:sp>
          <p:nvSpPr>
            <p:cNvPr id="8" name="Content Placeholder 35">
              <a:extLst>
                <a:ext uri="{FF2B5EF4-FFF2-40B4-BE49-F238E27FC236}">
                  <a16:creationId xmlns:a16="http://schemas.microsoft.com/office/drawing/2014/main" id="{05101D45-7A1C-54E3-CBB8-D26169252013}"/>
                </a:ext>
              </a:extLst>
            </p:cNvPr>
            <p:cNvSpPr txBox="1">
              <a:spLocks/>
            </p:cNvSpPr>
            <p:nvPr/>
          </p:nvSpPr>
          <p:spPr>
            <a:xfrm>
              <a:off x="3906371" y="1348739"/>
              <a:ext cx="3630708" cy="4727448"/>
            </a:xfrm>
            <a:prstGeom prst="rect">
              <a:avLst/>
            </a:prstGeom>
            <a:solidFill>
              <a:srgbClr val="8E9EAF"/>
            </a:solidFill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  <a:p>
              <a:endParaRPr lang="en-US">
                <a:cs typeface="Segoe UI"/>
              </a:endParaRPr>
            </a:p>
            <a:p>
              <a:pPr lvl="1"/>
              <a:endParaRPr lang="en-US"/>
            </a:p>
            <a:p>
              <a:pPr lvl="1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2B444D3A-95CE-A46A-7570-3DCF5062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310896"/>
            <a:ext cx="2972875" cy="618000"/>
          </a:xfrm>
        </p:spPr>
        <p:txBody>
          <a:bodyPr anchor="t"/>
          <a:lstStyle/>
          <a:p>
            <a:r>
              <a:rPr lang="en-US">
                <a:solidFill>
                  <a:schemeClr val="bg1"/>
                </a:solidFill>
              </a:rPr>
              <a:t>Next Steps</a:t>
            </a:r>
            <a:endParaRPr lang="en-US">
              <a:solidFill>
                <a:schemeClr val="bg1"/>
              </a:solidFill>
              <a:cs typeface="Segoe UI"/>
            </a:endParaRP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7921EBED-8FCF-F55C-2AFA-091F9537CC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65108" y="3088453"/>
            <a:ext cx="3013822" cy="2321260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000000"/>
                </a:solidFill>
              </a:rPr>
              <a:t>Visit </a:t>
            </a:r>
            <a:r>
              <a:rPr lang="en-US">
                <a:solidFill>
                  <a:srgbClr val="000000"/>
                </a:solidFill>
              </a:rPr>
              <a:t>ConnectSoCal.org to read the draft Connect SoCal 2024</a:t>
            </a:r>
            <a:endParaRPr lang="en-US">
              <a:solidFill>
                <a:srgbClr val="000000"/>
              </a:solidFill>
              <a:cs typeface="Segoe UI"/>
            </a:endParaRPr>
          </a:p>
          <a:p>
            <a:pPr marL="457200" lvl="1" indent="0">
              <a:buNone/>
            </a:pPr>
            <a:endParaRPr lang="en-US" b="1">
              <a:solidFill>
                <a:srgbClr val="000000"/>
              </a:solidFill>
              <a:cs typeface="Segoe UI"/>
            </a:endParaRPr>
          </a:p>
          <a:p>
            <a:pPr marL="457200" lvl="1" indent="0">
              <a:buNone/>
            </a:pPr>
            <a:endParaRPr lang="en-US">
              <a:cs typeface="Segoe U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FF3018-90F0-A184-A284-D0851FB556FF}"/>
              </a:ext>
            </a:extLst>
          </p:cNvPr>
          <p:cNvSpPr txBox="1"/>
          <p:nvPr/>
        </p:nvSpPr>
        <p:spPr>
          <a:xfrm>
            <a:off x="8274042" y="3054677"/>
            <a:ext cx="3239828" cy="25263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cs typeface="Segoe UI"/>
              </a:rPr>
              <a:t>Contact SCAG </a:t>
            </a: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cs typeface="Segoe UI"/>
              </a:rPr>
              <a:t>Government Affairs Officer: </a:t>
            </a:r>
          </a:p>
          <a:p>
            <a:r>
              <a:rPr lang="en-US" sz="2400" b="1">
                <a:solidFill>
                  <a:srgbClr val="000000"/>
                </a:solidFill>
                <a:cs typeface="Segoe UI"/>
              </a:rPr>
              <a:t>Rachel Wagner</a:t>
            </a:r>
            <a:endParaRPr lang="en-US" sz="2400" b="1">
              <a:solidFill>
                <a:srgbClr val="FF0000"/>
              </a:solidFill>
              <a:cs typeface="Segoe UI"/>
            </a:endParaRPr>
          </a:p>
          <a:p>
            <a:r>
              <a:rPr lang="en-US" sz="2400">
                <a:solidFill>
                  <a:srgbClr val="000000"/>
                </a:solidFill>
                <a:cs typeface="Segoe UI"/>
              </a:rPr>
              <a:t>(213) 236-1960</a:t>
            </a:r>
          </a:p>
          <a:p>
            <a:r>
              <a:rPr lang="en-US" sz="2400">
                <a:solidFill>
                  <a:srgbClr val="000000"/>
                </a:solidFill>
                <a:cs typeface="Segoe UI"/>
              </a:rPr>
              <a:t>wagner@scag.ca.gov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F9CA5-9355-11EF-5C95-7D9C054BCD0D}"/>
              </a:ext>
            </a:extLst>
          </p:cNvPr>
          <p:cNvSpPr txBox="1"/>
          <p:nvPr/>
        </p:nvSpPr>
        <p:spPr>
          <a:xfrm>
            <a:off x="4597212" y="3088453"/>
            <a:ext cx="277513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cs typeface="Segoe UI"/>
              </a:rPr>
              <a:t>Submit </a:t>
            </a:r>
          </a:p>
          <a:p>
            <a:r>
              <a:rPr lang="en-US" sz="2400">
                <a:solidFill>
                  <a:srgbClr val="000000"/>
                </a:solidFill>
                <a:cs typeface="Segoe UI"/>
              </a:rPr>
              <a:t>comments online or by mail by January 12, 2024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ECF9DAC1-B3FC-27BA-083B-6CDCDC4DC822}"/>
              </a:ext>
            </a:extLst>
          </p:cNvPr>
          <p:cNvSpPr txBox="1">
            <a:spLocks/>
          </p:cNvSpPr>
          <p:nvPr/>
        </p:nvSpPr>
        <p:spPr>
          <a:xfrm>
            <a:off x="10583419" y="374599"/>
            <a:ext cx="1232453" cy="6450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" name="Graphic 1" descr="Open envelope with solid fill">
            <a:extLst>
              <a:ext uri="{FF2B5EF4-FFF2-40B4-BE49-F238E27FC236}">
                <a16:creationId xmlns:a16="http://schemas.microsoft.com/office/drawing/2014/main" id="{2B1194D6-7F20-A406-768F-352306EC2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7072" y="1930363"/>
            <a:ext cx="914400" cy="914400"/>
          </a:xfrm>
          <a:prstGeom prst="rect">
            <a:avLst/>
          </a:prstGeom>
        </p:spPr>
      </p:pic>
      <p:pic>
        <p:nvPicPr>
          <p:cNvPr id="3" name="Graphic 2" descr="Employee badge with solid fill">
            <a:extLst>
              <a:ext uri="{FF2B5EF4-FFF2-40B4-BE49-F238E27FC236}">
                <a16:creationId xmlns:a16="http://schemas.microsoft.com/office/drawing/2014/main" id="{5D44C1E8-0C81-1DAE-8579-BB4A640B2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1395" y="1863128"/>
            <a:ext cx="914400" cy="914400"/>
          </a:xfrm>
          <a:prstGeom prst="rect">
            <a:avLst/>
          </a:prstGeom>
        </p:spPr>
      </p:pic>
      <p:pic>
        <p:nvPicPr>
          <p:cNvPr id="6" name="Graphic 5" descr="Laptop with solid fill">
            <a:extLst>
              <a:ext uri="{FF2B5EF4-FFF2-40B4-BE49-F238E27FC236}">
                <a16:creationId xmlns:a16="http://schemas.microsoft.com/office/drawing/2014/main" id="{42D52837-77DB-5241-0533-6BE6014188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92748" y="19303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21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200">
            <a:extLst>
              <a:ext uri="{FF2B5EF4-FFF2-40B4-BE49-F238E27FC236}">
                <a16:creationId xmlns:a16="http://schemas.microsoft.com/office/drawing/2014/main" id="{83AE1914-9E64-96EB-8ACA-A66CEFD92F11}"/>
              </a:ext>
            </a:extLst>
          </p:cNvPr>
          <p:cNvSpPr/>
          <p:nvPr/>
        </p:nvSpPr>
        <p:spPr>
          <a:xfrm>
            <a:off x="0" y="1188720"/>
            <a:ext cx="12192000" cy="5294681"/>
          </a:xfrm>
          <a:prstGeom prst="rect">
            <a:avLst/>
          </a:prstGeom>
          <a:solidFill>
            <a:srgbClr val="8E9E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FE1A1E3-AAD6-8260-E477-3D0398103652}"/>
              </a:ext>
            </a:extLst>
          </p:cNvPr>
          <p:cNvGrpSpPr/>
          <p:nvPr/>
        </p:nvGrpSpPr>
        <p:grpSpPr>
          <a:xfrm>
            <a:off x="5104013" y="4182326"/>
            <a:ext cx="111639" cy="736906"/>
            <a:chOff x="983512" y="4455547"/>
            <a:chExt cx="74428" cy="518087"/>
          </a:xfrm>
          <a:solidFill>
            <a:srgbClr val="053C5E"/>
          </a:solidFill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E8A0D02C-EF7C-EF3B-4848-CFC2C7A3B902}"/>
                </a:ext>
              </a:extLst>
            </p:cNvPr>
            <p:cNvCxnSpPr>
              <a:cxnSpLocks/>
            </p:cNvCxnSpPr>
            <p:nvPr/>
          </p:nvCxnSpPr>
          <p:spPr>
            <a:xfrm>
              <a:off x="1020726" y="4455547"/>
              <a:ext cx="0" cy="480873"/>
            </a:xfrm>
            <a:prstGeom prst="line">
              <a:avLst/>
            </a:prstGeom>
            <a:grpFill/>
            <a:ln w="9525">
              <a:solidFill>
                <a:srgbClr val="053C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Flowchart: Connector 192">
              <a:extLst>
                <a:ext uri="{FF2B5EF4-FFF2-40B4-BE49-F238E27FC236}">
                  <a16:creationId xmlns:a16="http://schemas.microsoft.com/office/drawing/2014/main" id="{D23D33B2-362B-6227-4967-4948BE3F5B4C}"/>
                </a:ext>
              </a:extLst>
            </p:cNvPr>
            <p:cNvSpPr/>
            <p:nvPr/>
          </p:nvSpPr>
          <p:spPr>
            <a:xfrm>
              <a:off x="983512" y="4899206"/>
              <a:ext cx="74428" cy="74428"/>
            </a:xfrm>
            <a:prstGeom prst="flowChartConnector">
              <a:avLst/>
            </a:prstGeom>
            <a:grpFill/>
            <a:ln>
              <a:solidFill>
                <a:srgbClr val="053C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0" name="Content Placeholder 1">
            <a:extLst>
              <a:ext uri="{FF2B5EF4-FFF2-40B4-BE49-F238E27FC236}">
                <a16:creationId xmlns:a16="http://schemas.microsoft.com/office/drawing/2014/main" id="{8874D1B6-7A79-7877-CADA-FD23361A505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22250681"/>
              </p:ext>
            </p:extLst>
          </p:nvPr>
        </p:nvGraphicFramePr>
        <p:xfrm>
          <a:off x="381000" y="1825625"/>
          <a:ext cx="11430000" cy="472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3" name="Title 4">
            <a:extLst>
              <a:ext uri="{FF2B5EF4-FFF2-40B4-BE49-F238E27FC236}">
                <a16:creationId xmlns:a16="http://schemas.microsoft.com/office/drawing/2014/main" id="{AB042364-0F01-32C5-A536-BB088E729C9F}"/>
              </a:ext>
            </a:extLst>
          </p:cNvPr>
          <p:cNvSpPr txBox="1">
            <a:spLocks/>
          </p:cNvSpPr>
          <p:nvPr/>
        </p:nvSpPr>
        <p:spPr>
          <a:xfrm>
            <a:off x="484632" y="310896"/>
            <a:ext cx="6000389" cy="991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solidFill>
                  <a:schemeClr val="bg1"/>
                </a:solidFill>
                <a:cs typeface="Segoe UI"/>
              </a:rPr>
              <a:t>Draft and Final Plan Timeline</a:t>
            </a:r>
          </a:p>
        </p:txBody>
      </p:sp>
      <p:sp>
        <p:nvSpPr>
          <p:cNvPr id="235" name="Picture Placeholder 7">
            <a:extLst>
              <a:ext uri="{FF2B5EF4-FFF2-40B4-BE49-F238E27FC236}">
                <a16:creationId xmlns:a16="http://schemas.microsoft.com/office/drawing/2014/main" id="{010F49D3-7D9A-DFC0-63E8-80567D54151D}"/>
              </a:ext>
            </a:extLst>
          </p:cNvPr>
          <p:cNvSpPr txBox="1">
            <a:spLocks/>
          </p:cNvSpPr>
          <p:nvPr/>
        </p:nvSpPr>
        <p:spPr>
          <a:xfrm>
            <a:off x="10583419" y="374599"/>
            <a:ext cx="1232453" cy="64508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B99FB7-714C-491C-B490-A5B982BC3236}"/>
              </a:ext>
            </a:extLst>
          </p:cNvPr>
          <p:cNvGrpSpPr/>
          <p:nvPr/>
        </p:nvGrpSpPr>
        <p:grpSpPr>
          <a:xfrm>
            <a:off x="509928" y="4351114"/>
            <a:ext cx="74428" cy="1318166"/>
            <a:chOff x="983512" y="4200944"/>
            <a:chExt cx="74428" cy="1318166"/>
          </a:xfrm>
          <a:solidFill>
            <a:srgbClr val="053C5E"/>
          </a:solidFill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010EC1-848F-B373-CBED-B32CEDE979C7}"/>
                </a:ext>
              </a:extLst>
            </p:cNvPr>
            <p:cNvCxnSpPr>
              <a:cxnSpLocks/>
            </p:cNvCxnSpPr>
            <p:nvPr/>
          </p:nvCxnSpPr>
          <p:spPr>
            <a:xfrm>
              <a:off x="1020726" y="4200944"/>
              <a:ext cx="0" cy="1280952"/>
            </a:xfrm>
            <a:prstGeom prst="line">
              <a:avLst/>
            </a:prstGeom>
            <a:grpFill/>
            <a:ln w="9525">
              <a:solidFill>
                <a:srgbClr val="053C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D3F8DB8F-745E-19A2-281E-25E425A2243D}"/>
                </a:ext>
              </a:extLst>
            </p:cNvPr>
            <p:cNvSpPr/>
            <p:nvPr/>
          </p:nvSpPr>
          <p:spPr>
            <a:xfrm>
              <a:off x="983512" y="5444682"/>
              <a:ext cx="74428" cy="74428"/>
            </a:xfrm>
            <a:prstGeom prst="flowChartConnector">
              <a:avLst/>
            </a:prstGeom>
            <a:grpFill/>
            <a:ln>
              <a:solidFill>
                <a:srgbClr val="053C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75BA769-9C4A-EF40-B363-EF0B8AAFF225}"/>
              </a:ext>
            </a:extLst>
          </p:cNvPr>
          <p:cNvCxnSpPr>
            <a:cxnSpLocks/>
          </p:cNvCxnSpPr>
          <p:nvPr/>
        </p:nvCxnSpPr>
        <p:spPr>
          <a:xfrm>
            <a:off x="872717" y="4457968"/>
            <a:ext cx="0" cy="72215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98B512E-8F70-8A14-8D96-F382E2DCF448}"/>
              </a:ext>
            </a:extLst>
          </p:cNvPr>
          <p:cNvSpPr txBox="1"/>
          <p:nvPr/>
        </p:nvSpPr>
        <p:spPr>
          <a:xfrm>
            <a:off x="599072" y="5435742"/>
            <a:ext cx="2310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53C5E"/>
                </a:solidFill>
                <a:cs typeface="Segoe UI Semibold" panose="020B0702040204020203" pitchFamily="34" charset="0"/>
              </a:rPr>
              <a:t>SCAG Regional Council</a:t>
            </a:r>
          </a:p>
          <a:p>
            <a:r>
              <a:rPr lang="en-US" sz="1600">
                <a:solidFill>
                  <a:srgbClr val="053C5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Draft PEIR Release</a:t>
            </a:r>
          </a:p>
        </p:txBody>
      </p: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8A55B5BD-0B25-CCFF-5C09-7F6361C4432B}"/>
              </a:ext>
            </a:extLst>
          </p:cNvPr>
          <p:cNvSpPr/>
          <p:nvPr/>
        </p:nvSpPr>
        <p:spPr>
          <a:xfrm>
            <a:off x="641315" y="3892072"/>
            <a:ext cx="4537128" cy="90195"/>
          </a:xfrm>
          <a:prstGeom prst="homePlate">
            <a:avLst/>
          </a:prstGeom>
          <a:solidFill>
            <a:srgbClr val="6B48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48865D-C97C-6FC1-A171-B3E8DE8BC3AA}"/>
              </a:ext>
            </a:extLst>
          </p:cNvPr>
          <p:cNvSpPr txBox="1"/>
          <p:nvPr/>
        </p:nvSpPr>
        <p:spPr>
          <a:xfrm>
            <a:off x="634462" y="2393864"/>
            <a:ext cx="286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6B485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Draft Plan Public Review &amp; </a:t>
            </a:r>
          </a:p>
          <a:p>
            <a:r>
              <a:rPr lang="en-US" sz="1600">
                <a:solidFill>
                  <a:srgbClr val="6B485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Comment Period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3A2FF43-DB99-0A2F-FB26-FD5070FE450A}"/>
              </a:ext>
            </a:extLst>
          </p:cNvPr>
          <p:cNvSpPr txBox="1"/>
          <p:nvPr/>
        </p:nvSpPr>
        <p:spPr>
          <a:xfrm>
            <a:off x="947145" y="4776378"/>
            <a:ext cx="247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Draft PEIR </a:t>
            </a:r>
            <a:r>
              <a:rPr lang="en-US" sz="1600">
                <a:solidFill>
                  <a:srgbClr val="6B485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Public</a:t>
            </a:r>
            <a:r>
              <a:rPr lang="en-US" sz="1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Review &amp; Comment Period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CF898ACA-2C01-C70D-927B-09E2995E06C3}"/>
              </a:ext>
            </a:extLst>
          </p:cNvPr>
          <p:cNvSpPr/>
          <p:nvPr/>
        </p:nvSpPr>
        <p:spPr>
          <a:xfrm>
            <a:off x="765746" y="3798822"/>
            <a:ext cx="2451753" cy="80384"/>
          </a:xfrm>
          <a:prstGeom prst="homePlat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B44F50-318E-4A36-CC0D-91D6A221E6B7}"/>
              </a:ext>
            </a:extLst>
          </p:cNvPr>
          <p:cNvSpPr txBox="1"/>
          <p:nvPr/>
        </p:nvSpPr>
        <p:spPr>
          <a:xfrm>
            <a:off x="825784" y="3107239"/>
            <a:ext cx="286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Elected Official Briefings &amp;</a:t>
            </a:r>
          </a:p>
          <a:p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Public Hearings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11E377-5AD9-8913-C1CD-ED3F754365B6}"/>
              </a:ext>
            </a:extLst>
          </p:cNvPr>
          <p:cNvSpPr txBox="1"/>
          <p:nvPr/>
        </p:nvSpPr>
        <p:spPr>
          <a:xfrm>
            <a:off x="5183623" y="4457968"/>
            <a:ext cx="3377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53C5E"/>
                </a:solidFill>
                <a:cs typeface="Segoe UI Semibold" panose="020B0702040204020203" pitchFamily="34" charset="0"/>
              </a:rPr>
              <a:t>Public Comment Periods Close </a:t>
            </a:r>
            <a:r>
              <a:rPr lang="en-US" sz="1600">
                <a:solidFill>
                  <a:srgbClr val="053C5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January 12, 2024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A5929FF-B0CE-13D0-F354-C5748D31400A}"/>
              </a:ext>
            </a:extLst>
          </p:cNvPr>
          <p:cNvGrpSpPr/>
          <p:nvPr/>
        </p:nvGrpSpPr>
        <p:grpSpPr>
          <a:xfrm flipV="1">
            <a:off x="492550" y="1993745"/>
            <a:ext cx="74428" cy="2012586"/>
            <a:chOff x="983512" y="3797267"/>
            <a:chExt cx="74428" cy="2137877"/>
          </a:xfrm>
          <a:solidFill>
            <a:srgbClr val="053C5E"/>
          </a:solidFill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E6217EB-D453-E9DD-B323-23117FB22918}"/>
                </a:ext>
              </a:extLst>
            </p:cNvPr>
            <p:cNvCxnSpPr>
              <a:cxnSpLocks/>
            </p:cNvCxnSpPr>
            <p:nvPr/>
          </p:nvCxnSpPr>
          <p:spPr>
            <a:xfrm>
              <a:off x="1020726" y="3797267"/>
              <a:ext cx="0" cy="2117807"/>
            </a:xfrm>
            <a:prstGeom prst="line">
              <a:avLst/>
            </a:prstGeom>
            <a:grpFill/>
            <a:ln w="9525">
              <a:solidFill>
                <a:srgbClr val="053C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lowchart: Connector 55">
              <a:extLst>
                <a:ext uri="{FF2B5EF4-FFF2-40B4-BE49-F238E27FC236}">
                  <a16:creationId xmlns:a16="http://schemas.microsoft.com/office/drawing/2014/main" id="{5A240434-9617-A4F1-92F7-76C33A8D6B4E}"/>
                </a:ext>
              </a:extLst>
            </p:cNvPr>
            <p:cNvSpPr/>
            <p:nvPr/>
          </p:nvSpPr>
          <p:spPr>
            <a:xfrm>
              <a:off x="983512" y="5860716"/>
              <a:ext cx="74428" cy="74428"/>
            </a:xfrm>
            <a:prstGeom prst="flowChartConnector">
              <a:avLst/>
            </a:prstGeom>
            <a:grpFill/>
            <a:ln>
              <a:solidFill>
                <a:srgbClr val="053C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77EEFFE-B555-0AF6-1102-BA88FC5C7939}"/>
              </a:ext>
            </a:extLst>
          </p:cNvPr>
          <p:cNvGrpSpPr/>
          <p:nvPr/>
        </p:nvGrpSpPr>
        <p:grpSpPr>
          <a:xfrm flipV="1">
            <a:off x="604101" y="2526202"/>
            <a:ext cx="74428" cy="1405940"/>
            <a:chOff x="983512" y="4572263"/>
            <a:chExt cx="74428" cy="1405940"/>
          </a:xfrm>
          <a:solidFill>
            <a:srgbClr val="6B485F"/>
          </a:solidFill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559414F-A079-1951-A5A7-24F6199E21C3}"/>
                </a:ext>
              </a:extLst>
            </p:cNvPr>
            <p:cNvCxnSpPr>
              <a:cxnSpLocks/>
            </p:cNvCxnSpPr>
            <p:nvPr/>
          </p:nvCxnSpPr>
          <p:spPr>
            <a:xfrm>
              <a:off x="1020726" y="4572263"/>
              <a:ext cx="0" cy="138148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id="{B235B424-77EA-90EE-3773-1F11FA60C8C9}"/>
                </a:ext>
              </a:extLst>
            </p:cNvPr>
            <p:cNvSpPr/>
            <p:nvPr/>
          </p:nvSpPr>
          <p:spPr>
            <a:xfrm>
              <a:off x="983512" y="5903775"/>
              <a:ext cx="74428" cy="7442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5CAB7EC-38C5-959D-519A-F6EB824F3289}"/>
              </a:ext>
            </a:extLst>
          </p:cNvPr>
          <p:cNvGrpSpPr/>
          <p:nvPr/>
        </p:nvGrpSpPr>
        <p:grpSpPr>
          <a:xfrm flipV="1">
            <a:off x="728532" y="3229172"/>
            <a:ext cx="74428" cy="572854"/>
            <a:chOff x="983512" y="3650918"/>
            <a:chExt cx="74428" cy="572854"/>
          </a:xfrm>
          <a:solidFill>
            <a:schemeClr val="bg2">
              <a:lumMod val="10000"/>
            </a:schemeClr>
          </a:solidFill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3B6AF64-ECEB-58AA-EA66-26301D58566F}"/>
                </a:ext>
              </a:extLst>
            </p:cNvPr>
            <p:cNvCxnSpPr>
              <a:cxnSpLocks/>
            </p:cNvCxnSpPr>
            <p:nvPr/>
          </p:nvCxnSpPr>
          <p:spPr>
            <a:xfrm>
              <a:off x="1020726" y="3650918"/>
              <a:ext cx="0" cy="533117"/>
            </a:xfrm>
            <a:prstGeom prst="line">
              <a:avLst/>
            </a:prstGeom>
            <a:grpFill/>
            <a:ln w="952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lowchart: Connector 61">
              <a:extLst>
                <a:ext uri="{FF2B5EF4-FFF2-40B4-BE49-F238E27FC236}">
                  <a16:creationId xmlns:a16="http://schemas.microsoft.com/office/drawing/2014/main" id="{C0FABDD1-5647-C43C-5F9E-7DCA3E51B587}"/>
                </a:ext>
              </a:extLst>
            </p:cNvPr>
            <p:cNvSpPr/>
            <p:nvPr/>
          </p:nvSpPr>
          <p:spPr>
            <a:xfrm>
              <a:off x="983512" y="4149344"/>
              <a:ext cx="74428" cy="7442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72473D57-55D0-9BAB-2719-E669F9A03083}"/>
              </a:ext>
            </a:extLst>
          </p:cNvPr>
          <p:cNvSpPr txBox="1"/>
          <p:nvPr/>
        </p:nvSpPr>
        <p:spPr>
          <a:xfrm>
            <a:off x="9980364" y="2051962"/>
            <a:ext cx="2310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33E51"/>
                </a:solidFill>
                <a:cs typeface="Segoe UI Semibold" panose="020B0702040204020203" pitchFamily="34" charset="0"/>
              </a:rPr>
              <a:t>SCAG Regional</a:t>
            </a:r>
            <a:r>
              <a:rPr lang="en-US" sz="1600">
                <a:cs typeface="Segoe UI Semibold" panose="020B0702040204020203" pitchFamily="34" charset="0"/>
              </a:rPr>
              <a:t> Council</a:t>
            </a:r>
          </a:p>
          <a:p>
            <a:r>
              <a:rPr lang="en-US" sz="1600">
                <a:latin typeface="Segoe UI Semibold" panose="020B0702040204020203" pitchFamily="34" charset="0"/>
                <a:cs typeface="Segoe UI Semibold" panose="020B0702040204020203" pitchFamily="34" charset="0"/>
              </a:rPr>
              <a:t>PEIR Certification and Final Plan Approval</a:t>
            </a:r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8751EE49-4BD4-1E76-F113-D056CA0BF047}"/>
              </a:ext>
            </a:extLst>
          </p:cNvPr>
          <p:cNvCxnSpPr>
            <a:cxnSpLocks/>
          </p:cNvCxnSpPr>
          <p:nvPr/>
        </p:nvCxnSpPr>
        <p:spPr>
          <a:xfrm flipV="1">
            <a:off x="9980364" y="2157890"/>
            <a:ext cx="0" cy="1847373"/>
          </a:xfrm>
          <a:prstGeom prst="line">
            <a:avLst/>
          </a:prstGeom>
          <a:ln w="9525">
            <a:solidFill>
              <a:srgbClr val="033E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Arrow: Pentagon 196">
            <a:extLst>
              <a:ext uri="{FF2B5EF4-FFF2-40B4-BE49-F238E27FC236}">
                <a16:creationId xmlns:a16="http://schemas.microsoft.com/office/drawing/2014/main" id="{75AD6C56-3DE6-9BE5-D234-82647E62D898}"/>
              </a:ext>
            </a:extLst>
          </p:cNvPr>
          <p:cNvSpPr/>
          <p:nvPr/>
        </p:nvSpPr>
        <p:spPr>
          <a:xfrm>
            <a:off x="867053" y="4401144"/>
            <a:ext cx="4274176" cy="96057"/>
          </a:xfrm>
          <a:prstGeom prst="homePlate">
            <a:avLst/>
          </a:prstGeom>
          <a:solidFill>
            <a:srgbClr val="6B48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lowchart: Connector 197">
            <a:extLst>
              <a:ext uri="{FF2B5EF4-FFF2-40B4-BE49-F238E27FC236}">
                <a16:creationId xmlns:a16="http://schemas.microsoft.com/office/drawing/2014/main" id="{B471AD86-982D-5525-A04A-DA4EB14796BD}"/>
              </a:ext>
            </a:extLst>
          </p:cNvPr>
          <p:cNvSpPr/>
          <p:nvPr/>
        </p:nvSpPr>
        <p:spPr>
          <a:xfrm>
            <a:off x="835310" y="5153526"/>
            <a:ext cx="74428" cy="74428"/>
          </a:xfrm>
          <a:prstGeom prst="flowChartConnector">
            <a:avLst/>
          </a:prstGeom>
          <a:solidFill>
            <a:srgbClr val="6B48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9" name="Flowchart: Connector 198">
            <a:extLst>
              <a:ext uri="{FF2B5EF4-FFF2-40B4-BE49-F238E27FC236}">
                <a16:creationId xmlns:a16="http://schemas.microsoft.com/office/drawing/2014/main" id="{C5DF5828-F9CD-B40B-C18D-35621D6784B6}"/>
              </a:ext>
            </a:extLst>
          </p:cNvPr>
          <p:cNvSpPr/>
          <p:nvPr/>
        </p:nvSpPr>
        <p:spPr>
          <a:xfrm>
            <a:off x="9946312" y="2140383"/>
            <a:ext cx="74428" cy="74428"/>
          </a:xfrm>
          <a:prstGeom prst="flowChartConnector">
            <a:avLst/>
          </a:prstGeom>
          <a:solidFill>
            <a:srgbClr val="033E51"/>
          </a:solidFill>
          <a:ln>
            <a:solidFill>
              <a:srgbClr val="033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7D69FB9B-0984-ACCE-71FF-F17B1A96EB36}"/>
              </a:ext>
            </a:extLst>
          </p:cNvPr>
          <p:cNvSpPr txBox="1"/>
          <p:nvPr/>
        </p:nvSpPr>
        <p:spPr>
          <a:xfrm>
            <a:off x="633341" y="1831593"/>
            <a:ext cx="2310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53C5E"/>
                </a:solidFill>
                <a:cs typeface="Segoe UI Semibold" panose="020B0702040204020203" pitchFamily="34" charset="0"/>
              </a:rPr>
              <a:t>SCAG Regional Council</a:t>
            </a:r>
          </a:p>
          <a:p>
            <a:r>
              <a:rPr lang="en-US" sz="1600">
                <a:solidFill>
                  <a:srgbClr val="053C5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Draft Plan Release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522CD615-FF3E-CCD5-BA40-4F11B9E5DD09}"/>
              </a:ext>
            </a:extLst>
          </p:cNvPr>
          <p:cNvSpPr txBox="1"/>
          <p:nvPr/>
        </p:nvSpPr>
        <p:spPr>
          <a:xfrm>
            <a:off x="0" y="6040927"/>
            <a:ext cx="9144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spc="300">
                <a:solidFill>
                  <a:srgbClr val="51748B"/>
                </a:solidFill>
              </a:rPr>
              <a:t>2023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AB035C04-DB39-AE08-88D0-D602173DBC3E}"/>
              </a:ext>
            </a:extLst>
          </p:cNvPr>
          <p:cNvSpPr txBox="1"/>
          <p:nvPr/>
        </p:nvSpPr>
        <p:spPr>
          <a:xfrm>
            <a:off x="11336123" y="6040927"/>
            <a:ext cx="9144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spc="300">
                <a:solidFill>
                  <a:srgbClr val="51748B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0409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F75BF-05F0-4E3F-9B09-A580FB6610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www.scag.ca.gov</a:t>
            </a:r>
          </a:p>
        </p:txBody>
      </p:sp>
      <p:pic>
        <p:nvPicPr>
          <p:cNvPr id="3" name="Picture 2" descr="A black background with white text and colorful squares&#10;&#10;Description automatically generated">
            <a:extLst>
              <a:ext uri="{FF2B5EF4-FFF2-40B4-BE49-F238E27FC236}">
                <a16:creationId xmlns:a16="http://schemas.microsoft.com/office/drawing/2014/main" id="{35131F1A-9443-5FDE-1E8B-752AC36A3F4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845794" y="4848896"/>
            <a:ext cx="2020046" cy="15819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32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2E8CFC62-5322-C895-2020-118803DA4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17" y="1309348"/>
            <a:ext cx="6775581" cy="5016229"/>
          </a:xfrm>
          <a:prstGeom prst="rect">
            <a:avLst/>
          </a:prstGeom>
          <a:noFill/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4BC5A4-6AB8-13F3-5DBC-8F290AC5D0F5}"/>
              </a:ext>
            </a:extLst>
          </p:cNvPr>
          <p:cNvSpPr txBox="1"/>
          <p:nvPr userDrawn="1"/>
        </p:nvSpPr>
        <p:spPr>
          <a:xfrm>
            <a:off x="5663860" y="3033493"/>
            <a:ext cx="2286000" cy="6966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lnSpc>
                <a:spcPts val="1800"/>
              </a:lnSpc>
            </a:pPr>
            <a:r>
              <a:rPr lang="en-US" sz="1600" b="1">
                <a:solidFill>
                  <a:schemeClr val="bg1"/>
                </a:solidFill>
                <a:latin typeface="+mn-lt"/>
              </a:rPr>
              <a:t>SAN BERNARDINO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FB9C5-CC07-3523-1412-8EB239439B26}"/>
              </a:ext>
            </a:extLst>
          </p:cNvPr>
          <p:cNvSpPr txBox="1"/>
          <p:nvPr userDrawn="1"/>
        </p:nvSpPr>
        <p:spPr>
          <a:xfrm>
            <a:off x="5663860" y="4076868"/>
            <a:ext cx="2286000" cy="6966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lnSpc>
                <a:spcPts val="1800"/>
              </a:lnSpc>
            </a:pPr>
            <a:r>
              <a:rPr lang="en-US" sz="1600" b="1">
                <a:solidFill>
                  <a:schemeClr val="bg1"/>
                </a:solidFill>
                <a:latin typeface="+mn-lt"/>
              </a:rPr>
              <a:t>RIVERSIDE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B8BD27-D289-F971-DC37-A5226B1714FD}"/>
              </a:ext>
            </a:extLst>
          </p:cNvPr>
          <p:cNvSpPr txBox="1"/>
          <p:nvPr userDrawn="1"/>
        </p:nvSpPr>
        <p:spPr>
          <a:xfrm>
            <a:off x="7093377" y="5000995"/>
            <a:ext cx="1632335" cy="6966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lnSpc>
                <a:spcPts val="1800"/>
              </a:lnSpc>
            </a:pPr>
            <a:r>
              <a:rPr lang="en-US" sz="1600" b="1">
                <a:solidFill>
                  <a:schemeClr val="bg1"/>
                </a:solidFill>
                <a:latin typeface="+mn-lt"/>
              </a:rPr>
              <a:t>IMPERIAL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39DDC-4468-AC82-9E16-34726BBDC481}"/>
              </a:ext>
            </a:extLst>
          </p:cNvPr>
          <p:cNvSpPr txBox="1"/>
          <p:nvPr userDrawn="1"/>
        </p:nvSpPr>
        <p:spPr>
          <a:xfrm>
            <a:off x="3959405" y="3120777"/>
            <a:ext cx="1137232" cy="6966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lnSpc>
                <a:spcPts val="1800"/>
              </a:lnSpc>
            </a:pPr>
            <a:r>
              <a:rPr lang="en-US" sz="1600" b="1">
                <a:solidFill>
                  <a:schemeClr val="bg1"/>
                </a:solidFill>
                <a:latin typeface="+mn-lt"/>
              </a:rPr>
              <a:t>LOS</a:t>
            </a:r>
            <a:br>
              <a:rPr lang="en-US" sz="1600" b="1">
                <a:solidFill>
                  <a:schemeClr val="bg1"/>
                </a:solidFill>
                <a:latin typeface="+mn-lt"/>
              </a:rPr>
            </a:br>
            <a:r>
              <a:rPr lang="en-US" sz="1600" b="1">
                <a:solidFill>
                  <a:schemeClr val="bg1"/>
                </a:solidFill>
                <a:latin typeface="+mn-lt"/>
              </a:rPr>
              <a:t>ANGELES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DE8CAA-93CF-5175-832F-C43293DC0AC6}"/>
              </a:ext>
            </a:extLst>
          </p:cNvPr>
          <p:cNvGrpSpPr/>
          <p:nvPr userDrawn="1"/>
        </p:nvGrpSpPr>
        <p:grpSpPr>
          <a:xfrm>
            <a:off x="5010154" y="4832009"/>
            <a:ext cx="1254881" cy="832719"/>
            <a:chOff x="4601357" y="5039411"/>
            <a:chExt cx="1254881" cy="832719"/>
          </a:xfrm>
        </p:grpSpPr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8BA18774-F6FE-EE8A-3A9F-D10D826002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4461781" y="5178987"/>
              <a:ext cx="482059" cy="202908"/>
            </a:xfrm>
            <a:prstGeom prst="bentConnector3">
              <a:avLst>
                <a:gd name="adj1" fmla="val 99398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8BE3FE-323A-D8FC-8408-EF2174360BA8}"/>
                </a:ext>
              </a:extLst>
            </p:cNvPr>
            <p:cNvSpPr txBox="1"/>
            <p:nvPr userDrawn="1"/>
          </p:nvSpPr>
          <p:spPr>
            <a:xfrm>
              <a:off x="4719006" y="5175445"/>
              <a:ext cx="1137232" cy="6966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en-US" sz="1600" b="1">
                  <a:solidFill>
                    <a:schemeClr val="bg1"/>
                  </a:solidFill>
                  <a:latin typeface="+mn-lt"/>
                </a:rPr>
                <a:t>ORANGE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906DBA-840C-692F-D48E-4BB808E573E1}"/>
              </a:ext>
            </a:extLst>
          </p:cNvPr>
          <p:cNvGrpSpPr/>
          <p:nvPr userDrawn="1"/>
        </p:nvGrpSpPr>
        <p:grpSpPr>
          <a:xfrm>
            <a:off x="3407785" y="2130178"/>
            <a:ext cx="1237612" cy="761435"/>
            <a:chOff x="2829845" y="2044666"/>
            <a:chExt cx="1237612" cy="761435"/>
          </a:xfrm>
        </p:grpSpPr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5C323783-0C30-16CE-F978-ACAA7DA119FA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H="1" flipV="1">
              <a:off x="2683822" y="2518121"/>
              <a:ext cx="434003" cy="141958"/>
            </a:xfrm>
            <a:prstGeom prst="bentConnector3">
              <a:avLst>
                <a:gd name="adj1" fmla="val 100478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EB8B2B-5D38-1B6A-3AA5-71058AD20E08}"/>
                </a:ext>
              </a:extLst>
            </p:cNvPr>
            <p:cNvSpPr txBox="1"/>
            <p:nvPr userDrawn="1"/>
          </p:nvSpPr>
          <p:spPr>
            <a:xfrm>
              <a:off x="2930225" y="2044666"/>
              <a:ext cx="1137232" cy="6966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en-US" sz="1600" b="1">
                  <a:solidFill>
                    <a:schemeClr val="bg1"/>
                  </a:solidFill>
                  <a:latin typeface="+mn-lt"/>
                </a:rPr>
                <a:t>VENTURA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BB3AFE7-8CAD-BE05-D346-7A946BEFEC77}"/>
              </a:ext>
            </a:extLst>
          </p:cNvPr>
          <p:cNvSpPr txBox="1"/>
          <p:nvPr/>
        </p:nvSpPr>
        <p:spPr>
          <a:xfrm>
            <a:off x="484632" y="307921"/>
            <a:ext cx="11430000" cy="552438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The SCAG Region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291178-820B-2237-094E-A5DBADA92E7A}"/>
              </a:ext>
            </a:extLst>
          </p:cNvPr>
          <p:cNvGrpSpPr/>
          <p:nvPr/>
        </p:nvGrpSpPr>
        <p:grpSpPr>
          <a:xfrm>
            <a:off x="9530904" y="1155054"/>
            <a:ext cx="2286000" cy="5319877"/>
            <a:chOff x="9530904" y="1233322"/>
            <a:chExt cx="2286000" cy="53198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6F5F09-BF5E-8865-7FF2-D0FC9A8A2CCB}"/>
                </a:ext>
              </a:extLst>
            </p:cNvPr>
            <p:cNvSpPr txBox="1"/>
            <p:nvPr userDrawn="1"/>
          </p:nvSpPr>
          <p:spPr>
            <a:xfrm>
              <a:off x="9532931" y="5228616"/>
              <a:ext cx="2281946" cy="13245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/>
            <a:p>
              <a:pPr lvl="0" algn="ctr"/>
              <a:r>
                <a:rPr lang="en-US" sz="4400" b="1">
                  <a:solidFill>
                    <a:srgbClr val="E2A976"/>
                  </a:solidFill>
                  <a:latin typeface="+mj-lt"/>
                </a:rPr>
                <a:t>47.6%</a:t>
              </a:r>
            </a:p>
            <a:p>
              <a:pPr lvl="0" algn="ctr"/>
              <a:r>
                <a:rPr lang="en-US" b="1">
                  <a:solidFill>
                    <a:schemeClr val="bg1"/>
                  </a:solidFill>
                  <a:latin typeface="+mn-lt"/>
                </a:rPr>
                <a:t>OF STATE POPULATION</a:t>
              </a:r>
              <a:endParaRPr lang="en-US" b="1">
                <a:solidFill>
                  <a:schemeClr val="bg1"/>
                </a:solidFill>
                <a:latin typeface="+mn-lt"/>
                <a:cs typeface="Segoe UI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2ABEB9-134C-BE2B-A4C2-E010F72A9E6A}"/>
                </a:ext>
              </a:extLst>
            </p:cNvPr>
            <p:cNvSpPr txBox="1"/>
            <p:nvPr userDrawn="1"/>
          </p:nvSpPr>
          <p:spPr>
            <a:xfrm>
              <a:off x="9530904" y="1233322"/>
              <a:ext cx="2286000" cy="13245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/>
            <a:p>
              <a:pPr lvl="0" algn="ctr"/>
              <a:r>
                <a:rPr lang="en-US" sz="4400" b="1">
                  <a:solidFill>
                    <a:srgbClr val="E2A976"/>
                  </a:solidFill>
                  <a:latin typeface="+mj-lt"/>
                </a:rPr>
                <a:t>38,618</a:t>
              </a:r>
              <a:endParaRPr lang="en-US" sz="1400" b="1">
                <a:solidFill>
                  <a:srgbClr val="E2A976"/>
                </a:solidFill>
                <a:latin typeface="+mj-lt"/>
              </a:endParaRPr>
            </a:p>
            <a:p>
              <a:pPr lvl="0" algn="ctr">
                <a:lnSpc>
                  <a:spcPts val="1100"/>
                </a:lnSpc>
                <a:spcBef>
                  <a:spcPts val="600"/>
                </a:spcBef>
              </a:pPr>
              <a:r>
                <a:rPr lang="en-US" b="1">
                  <a:solidFill>
                    <a:schemeClr val="bg1"/>
                  </a:solidFill>
                  <a:latin typeface="+mn-lt"/>
                </a:rPr>
                <a:t>SQUARE MILES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4E25BD-DC01-1A87-3D09-A5ED2F11EC99}"/>
                </a:ext>
              </a:extLst>
            </p:cNvPr>
            <p:cNvSpPr txBox="1"/>
            <p:nvPr userDrawn="1"/>
          </p:nvSpPr>
          <p:spPr>
            <a:xfrm>
              <a:off x="9530904" y="3718283"/>
              <a:ext cx="2286000" cy="13245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/>
            <a:p>
              <a:pPr lvl="0" algn="ctr"/>
              <a:r>
                <a:rPr lang="en-US" sz="4400" b="1">
                  <a:solidFill>
                    <a:srgbClr val="E2A976"/>
                  </a:solidFill>
                  <a:latin typeface="+mj-lt"/>
                </a:rPr>
                <a:t>16TH</a:t>
              </a:r>
            </a:p>
            <a:p>
              <a:pPr lvl="0" algn="ctr"/>
              <a:r>
                <a:rPr lang="en-US" b="1">
                  <a:solidFill>
                    <a:schemeClr val="bg1"/>
                  </a:solidFill>
                  <a:latin typeface="+mn-lt"/>
                </a:rPr>
                <a:t>LARGEST ECONOMY WORLDWIDE</a:t>
              </a:r>
              <a:endParaRPr lang="en-US" b="1">
                <a:solidFill>
                  <a:schemeClr val="bg1"/>
                </a:solidFill>
                <a:latin typeface="+mn-lt"/>
                <a:cs typeface="Segoe UI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72072C-7204-44A7-DFF7-0C74DAF0750F}"/>
                </a:ext>
              </a:extLst>
            </p:cNvPr>
            <p:cNvSpPr txBox="1"/>
            <p:nvPr userDrawn="1"/>
          </p:nvSpPr>
          <p:spPr>
            <a:xfrm>
              <a:off x="9530904" y="2328020"/>
              <a:ext cx="2286000" cy="13245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/>
            <a:p>
              <a:pPr lvl="0" algn="ctr"/>
              <a:r>
                <a:rPr lang="en-US" sz="4400" b="1">
                  <a:solidFill>
                    <a:srgbClr val="E2A976"/>
                  </a:solidFill>
                  <a:latin typeface="+mj-lt"/>
                </a:rPr>
                <a:t>$1.6T</a:t>
              </a:r>
            </a:p>
            <a:p>
              <a:pPr lvl="0" algn="ctr"/>
              <a:r>
                <a:rPr lang="en-US" b="1">
                  <a:solidFill>
                    <a:schemeClr val="bg1"/>
                  </a:solidFill>
                  <a:latin typeface="+mn-lt"/>
                </a:rPr>
                <a:t>REGIONAL GDP</a:t>
              </a:r>
              <a:endParaRPr lang="en-US" b="1">
                <a:solidFill>
                  <a:schemeClr val="bg1"/>
                </a:solidFill>
                <a:latin typeface="+mn-lt"/>
                <a:cs typeface="Segoe UI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975621-2087-FEEE-DE54-AC231CBF8AF6}"/>
              </a:ext>
            </a:extLst>
          </p:cNvPr>
          <p:cNvGrpSpPr/>
          <p:nvPr/>
        </p:nvGrpSpPr>
        <p:grpSpPr>
          <a:xfrm>
            <a:off x="226316" y="1225429"/>
            <a:ext cx="2194560" cy="5249502"/>
            <a:chOff x="226316" y="1225429"/>
            <a:chExt cx="2194560" cy="52495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7B757A-8325-3FFF-ABE2-639C0136F674}"/>
                </a:ext>
              </a:extLst>
            </p:cNvPr>
            <p:cNvSpPr txBox="1"/>
            <p:nvPr userDrawn="1"/>
          </p:nvSpPr>
          <p:spPr>
            <a:xfrm>
              <a:off x="226316" y="3945514"/>
              <a:ext cx="2194560" cy="13245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/>
            <a:p>
              <a:pPr lvl="0" algn="ctr"/>
              <a:r>
                <a:rPr lang="en-US" sz="4400" b="1">
                  <a:solidFill>
                    <a:srgbClr val="E2A976"/>
                  </a:solidFill>
                  <a:latin typeface="+mj-lt"/>
                </a:rPr>
                <a:t>191</a:t>
              </a:r>
              <a:endParaRPr lang="en-US" sz="1400" b="1">
                <a:solidFill>
                  <a:srgbClr val="E2A976"/>
                </a:solidFill>
                <a:latin typeface="+mj-lt"/>
              </a:endParaRPr>
            </a:p>
            <a:p>
              <a:pPr lvl="0" algn="ctr">
                <a:lnSpc>
                  <a:spcPts val="1100"/>
                </a:lnSpc>
                <a:spcBef>
                  <a:spcPts val="600"/>
                </a:spcBef>
              </a:pPr>
              <a:r>
                <a:rPr lang="en-US" b="1">
                  <a:solidFill>
                    <a:schemeClr val="bg1"/>
                  </a:solidFill>
                  <a:latin typeface="+mn-lt"/>
                </a:rPr>
                <a:t>CITIES</a:t>
              </a:r>
              <a:endParaRPr lang="en-US" b="1">
                <a:solidFill>
                  <a:schemeClr val="bg1"/>
                </a:solidFill>
                <a:latin typeface="+mn-lt"/>
                <a:cs typeface="Segoe UI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CB9FA68-F4E4-3C3E-92C7-B6DF45E77DAD}"/>
                </a:ext>
              </a:extLst>
            </p:cNvPr>
            <p:cNvSpPr txBox="1"/>
            <p:nvPr userDrawn="1"/>
          </p:nvSpPr>
          <p:spPr>
            <a:xfrm>
              <a:off x="226316" y="1225429"/>
              <a:ext cx="2194560" cy="132588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/>
            <a:p>
              <a:pPr lvl="0" algn="ctr"/>
              <a:r>
                <a:rPr lang="en-US" sz="4400" b="1">
                  <a:solidFill>
                    <a:srgbClr val="E2A976"/>
                  </a:solidFill>
                  <a:latin typeface="+mj-lt"/>
                </a:rPr>
                <a:t>6</a:t>
              </a:r>
            </a:p>
            <a:p>
              <a:pPr lvl="0" algn="ctr">
                <a:lnSpc>
                  <a:spcPts val="1100"/>
                </a:lnSpc>
                <a:spcBef>
                  <a:spcPts val="600"/>
                </a:spcBef>
              </a:pPr>
              <a:r>
                <a:rPr lang="en-US" b="1">
                  <a:solidFill>
                    <a:schemeClr val="bg1"/>
                  </a:solidFill>
                  <a:latin typeface="+mn-lt"/>
                </a:rPr>
                <a:t>COUNTIES</a:t>
              </a:r>
              <a:endParaRPr lang="en-US" b="1">
                <a:solidFill>
                  <a:schemeClr val="bg1"/>
                </a:solidFill>
                <a:latin typeface="+mn-lt"/>
                <a:cs typeface="Segoe UI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7F40183-AFC3-2C62-8232-D5C0E5ABF805}"/>
                </a:ext>
              </a:extLst>
            </p:cNvPr>
            <p:cNvSpPr txBox="1"/>
            <p:nvPr userDrawn="1"/>
          </p:nvSpPr>
          <p:spPr>
            <a:xfrm>
              <a:off x="226316" y="5150348"/>
              <a:ext cx="2194560" cy="13245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/>
            <a:p>
              <a:pPr lvl="0" algn="ctr"/>
              <a:r>
                <a:rPr lang="en-US" sz="4400" b="1">
                  <a:solidFill>
                    <a:srgbClr val="E2A976"/>
                  </a:solidFill>
                  <a:latin typeface="+mj-lt"/>
                </a:rPr>
                <a:t>18.7M</a:t>
              </a:r>
            </a:p>
            <a:p>
              <a:pPr lvl="0" algn="ctr">
                <a:lnSpc>
                  <a:spcPts val="1100"/>
                </a:lnSpc>
                <a:spcBef>
                  <a:spcPts val="600"/>
                </a:spcBef>
              </a:pPr>
              <a:r>
                <a:rPr lang="en-US" b="1">
                  <a:solidFill>
                    <a:schemeClr val="bg1"/>
                  </a:solidFill>
                  <a:latin typeface="+mn-lt"/>
                </a:rPr>
                <a:t>RESIDENTS</a:t>
              </a:r>
              <a:endParaRPr lang="en-US" b="1">
                <a:solidFill>
                  <a:schemeClr val="bg1"/>
                </a:solidFill>
                <a:latin typeface="+mn-lt"/>
                <a:cs typeface="Segoe UI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61E089-8D2E-C9DC-FDEC-8B5E891CB8F3}"/>
                </a:ext>
              </a:extLst>
            </p:cNvPr>
            <p:cNvSpPr txBox="1"/>
            <p:nvPr userDrawn="1"/>
          </p:nvSpPr>
          <p:spPr>
            <a:xfrm>
              <a:off x="226316" y="2565184"/>
              <a:ext cx="2194560" cy="13245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/>
            <a:p>
              <a:pPr lvl="0" algn="ctr"/>
              <a:r>
                <a:rPr lang="en-US" sz="4400" b="1">
                  <a:solidFill>
                    <a:srgbClr val="E2A976"/>
                  </a:solidFill>
                  <a:latin typeface="+mj-lt"/>
                </a:rPr>
                <a:t>16</a:t>
              </a:r>
              <a:endParaRPr lang="en-US" sz="1400" b="1">
                <a:solidFill>
                  <a:srgbClr val="E2A976"/>
                </a:solidFill>
                <a:latin typeface="+mj-lt"/>
              </a:endParaRPr>
            </a:p>
            <a:p>
              <a:pPr lvl="0" algn="ctr">
                <a:lnSpc>
                  <a:spcPts val="1700"/>
                </a:lnSpc>
                <a:spcBef>
                  <a:spcPts val="600"/>
                </a:spcBef>
              </a:pPr>
              <a:r>
                <a:rPr lang="en-US" b="1">
                  <a:solidFill>
                    <a:schemeClr val="bg1"/>
                  </a:solidFill>
                  <a:latin typeface="+mn-lt"/>
                </a:rPr>
                <a:t>TRIBAL GOVERNMENTS</a:t>
              </a:r>
              <a:endParaRPr lang="en-US" b="1">
                <a:solidFill>
                  <a:schemeClr val="bg1"/>
                </a:solidFill>
                <a:latin typeface="+mn-lt"/>
                <a:cs typeface="Segoe UI"/>
              </a:endParaRPr>
            </a:p>
          </p:txBody>
        </p:sp>
      </p:grp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73080BA1-4344-1ABF-E5EB-2E88F45E206E}"/>
              </a:ext>
            </a:extLst>
          </p:cNvPr>
          <p:cNvSpPr txBox="1">
            <a:spLocks/>
          </p:cNvSpPr>
          <p:nvPr/>
        </p:nvSpPr>
        <p:spPr>
          <a:xfrm>
            <a:off x="10583419" y="374599"/>
            <a:ext cx="1232453" cy="64508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91A001-0A0A-4133-EF82-59906E324D86}"/>
              </a:ext>
            </a:extLst>
          </p:cNvPr>
          <p:cNvSpPr/>
          <p:nvPr/>
        </p:nvSpPr>
        <p:spPr>
          <a:xfrm>
            <a:off x="11459688" y="6498681"/>
            <a:ext cx="486889" cy="282129"/>
          </a:xfrm>
          <a:prstGeom prst="rect">
            <a:avLst/>
          </a:prstGeom>
          <a:solidFill>
            <a:srgbClr val="5174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86C41-1ED0-8E4D-2ED8-627E5ED2DC71}"/>
              </a:ext>
            </a:extLst>
          </p:cNvPr>
          <p:cNvSpPr txBox="1"/>
          <p:nvPr/>
        </p:nvSpPr>
        <p:spPr>
          <a:xfrm>
            <a:off x="10814859" y="6553200"/>
            <a:ext cx="996142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fld id="{D9383C4B-FD52-477E-988F-98585BB83BD6}" type="slidenum">
              <a:rPr lang="en-US" sz="1200" smtClean="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algn="r"/>
              <a:t>2</a:t>
            </a:fld>
            <a:endParaRPr lang="en-US" sz="1200">
              <a:solidFill>
                <a:schemeClr val="bg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8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CECE9A-5667-47E7-E1AF-C4C7C805A588}"/>
              </a:ext>
            </a:extLst>
          </p:cNvPr>
          <p:cNvSpPr txBox="1"/>
          <p:nvPr/>
        </p:nvSpPr>
        <p:spPr>
          <a:xfrm>
            <a:off x="6054462" y="1873845"/>
            <a:ext cx="2248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rgbClr val="FF0000"/>
                </a:solidFill>
              </a:rPr>
              <a:t>Stachia</a:t>
            </a:r>
            <a:r>
              <a:rPr lang="en-US">
                <a:solidFill>
                  <a:srgbClr val="FF0000"/>
                </a:solidFill>
              </a:rPr>
              <a:t> – pls make sure header lines up with other slides; ok to leave the rest alone because we made changes with the project manager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9F460DF-370D-E885-4176-042DC263D246}"/>
              </a:ext>
            </a:extLst>
          </p:cNvPr>
          <p:cNvSpPr/>
          <p:nvPr/>
        </p:nvSpPr>
        <p:spPr>
          <a:xfrm>
            <a:off x="480927" y="1273779"/>
            <a:ext cx="2803540" cy="5171336"/>
          </a:xfrm>
          <a:prstGeom prst="roundRect">
            <a:avLst>
              <a:gd name="adj" fmla="val 0"/>
            </a:avLst>
          </a:prstGeom>
          <a:solidFill>
            <a:srgbClr val="8E9E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93B2C9-545F-8DB3-DCA8-874DC2D6732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307" t="22911" r="9686"/>
          <a:stretch/>
        </p:blipFill>
        <p:spPr>
          <a:xfrm>
            <a:off x="3278492" y="1273779"/>
            <a:ext cx="8522737" cy="5168971"/>
          </a:xfrm>
          <a:prstGeom prst="roundRect">
            <a:avLst>
              <a:gd name="adj" fmla="val 0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4407F2-43C3-684C-A5FC-B1C6EB2AB227}"/>
              </a:ext>
            </a:extLst>
          </p:cNvPr>
          <p:cNvSpPr txBox="1"/>
          <p:nvPr/>
        </p:nvSpPr>
        <p:spPr>
          <a:xfrm>
            <a:off x="719522" y="2889507"/>
            <a:ext cx="2343013" cy="31773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bg1"/>
                </a:solidFill>
              </a:rPr>
              <a:t>SCAG leads the region by defining where we want to go and outlining strategies to get us there.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6473078-BD28-C269-E9F6-D84F61BEEBED}"/>
              </a:ext>
            </a:extLst>
          </p:cNvPr>
          <p:cNvSpPr txBox="1">
            <a:spLocks/>
          </p:cNvSpPr>
          <p:nvPr/>
        </p:nvSpPr>
        <p:spPr>
          <a:xfrm>
            <a:off x="10583419" y="374599"/>
            <a:ext cx="1232453" cy="6450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40D845-76C9-8E3E-0E28-3C79F144F5E3}"/>
              </a:ext>
            </a:extLst>
          </p:cNvPr>
          <p:cNvSpPr txBox="1"/>
          <p:nvPr/>
        </p:nvSpPr>
        <p:spPr>
          <a:xfrm>
            <a:off x="484632" y="307921"/>
            <a:ext cx="11430000" cy="552438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  <a:cs typeface="Segoe UI"/>
              </a:rPr>
              <a:t>Our Role in the Region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1DEC99-3966-667D-07D5-5D587D3B81E2}"/>
              </a:ext>
            </a:extLst>
          </p:cNvPr>
          <p:cNvSpPr txBox="1"/>
          <p:nvPr/>
        </p:nvSpPr>
        <p:spPr>
          <a:xfrm>
            <a:off x="908665" y="1720651"/>
            <a:ext cx="2019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bg1"/>
                </a:solidFill>
              </a:rPr>
              <a:t>Vision and Goals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8E11D5-5A72-858A-7339-B32D4E0BD105}"/>
              </a:ext>
            </a:extLst>
          </p:cNvPr>
          <p:cNvCxnSpPr/>
          <p:nvPr/>
        </p:nvCxnSpPr>
        <p:spPr>
          <a:xfrm>
            <a:off x="935961" y="2729552"/>
            <a:ext cx="1719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3E100C6-4CAC-D6C1-CBCA-28DE8BE587FD}"/>
              </a:ext>
            </a:extLst>
          </p:cNvPr>
          <p:cNvSpPr/>
          <p:nvPr/>
        </p:nvSpPr>
        <p:spPr>
          <a:xfrm>
            <a:off x="384877" y="6499325"/>
            <a:ext cx="3025588" cy="271848"/>
          </a:xfrm>
          <a:prstGeom prst="rect">
            <a:avLst/>
          </a:prstGeom>
          <a:solidFill>
            <a:srgbClr val="5174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6B2057-71C3-DA52-CCC8-19793C0E41F2}"/>
              </a:ext>
            </a:extLst>
          </p:cNvPr>
          <p:cNvSpPr/>
          <p:nvPr/>
        </p:nvSpPr>
        <p:spPr>
          <a:xfrm>
            <a:off x="11459688" y="6498681"/>
            <a:ext cx="486889" cy="282129"/>
          </a:xfrm>
          <a:prstGeom prst="rect">
            <a:avLst/>
          </a:prstGeom>
          <a:solidFill>
            <a:srgbClr val="5174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A259C2-9601-5368-5D18-1AFCD710BF63}"/>
              </a:ext>
            </a:extLst>
          </p:cNvPr>
          <p:cNvSpPr txBox="1"/>
          <p:nvPr/>
        </p:nvSpPr>
        <p:spPr>
          <a:xfrm>
            <a:off x="10814859" y="6553200"/>
            <a:ext cx="996142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fld id="{D9383C4B-FD52-477E-988F-98585BB83BD6}" type="slidenum">
              <a:rPr lang="en-US" sz="1200" smtClean="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algn="r"/>
              <a:t>3</a:t>
            </a:fld>
            <a:endParaRPr lang="en-US" sz="1200">
              <a:solidFill>
                <a:schemeClr val="bg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483154-FE70-5642-60AC-29EDE8C056CB}"/>
              </a:ext>
            </a:extLst>
          </p:cNvPr>
          <p:cNvSpPr/>
          <p:nvPr/>
        </p:nvSpPr>
        <p:spPr>
          <a:xfrm>
            <a:off x="0" y="0"/>
            <a:ext cx="7842325" cy="6858000"/>
          </a:xfrm>
          <a:prstGeom prst="rect">
            <a:avLst/>
          </a:prstGeom>
          <a:solidFill>
            <a:srgbClr val="7F50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30DF03-F26B-0752-04A6-F3A4290410C8}"/>
              </a:ext>
            </a:extLst>
          </p:cNvPr>
          <p:cNvSpPr/>
          <p:nvPr/>
        </p:nvSpPr>
        <p:spPr>
          <a:xfrm>
            <a:off x="7842325" y="0"/>
            <a:ext cx="4349675" cy="6858000"/>
          </a:xfrm>
          <a:prstGeom prst="rect">
            <a:avLst/>
          </a:prstGeom>
          <a:solidFill>
            <a:srgbClr val="CAB0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5EFD9AE-11DE-C7A0-164F-6454A76EF925}"/>
              </a:ext>
            </a:extLst>
          </p:cNvPr>
          <p:cNvSpPr txBox="1">
            <a:spLocks/>
          </p:cNvSpPr>
          <p:nvPr/>
        </p:nvSpPr>
        <p:spPr>
          <a:xfrm>
            <a:off x="481424" y="2866944"/>
            <a:ext cx="4144491" cy="10905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b="1" kern="1200" cap="all" baseline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ea typeface="Segoe UI Black"/>
              </a:rPr>
              <a:t>What is Connect SoCal?</a:t>
            </a:r>
            <a:endParaRPr lang="en-US" sz="3600">
              <a:ea typeface="Segoe UI Black"/>
              <a:cs typeface="Segoe UI"/>
            </a:endParaRPr>
          </a:p>
        </p:txBody>
      </p:sp>
      <p:pic>
        <p:nvPicPr>
          <p:cNvPr id="9" name="Picture 8" descr="A compass looking through a magnifying glass&#10;&#10;Description automatically generated">
            <a:extLst>
              <a:ext uri="{FF2B5EF4-FFF2-40B4-BE49-F238E27FC236}">
                <a16:creationId xmlns:a16="http://schemas.microsoft.com/office/drawing/2014/main" id="{DA145860-7CD1-7CC0-2BEC-95F9A6762E6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1" y="1308064"/>
            <a:ext cx="6436248" cy="4651865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8CB0911-9131-5F79-A85A-E10A11993021}"/>
              </a:ext>
            </a:extLst>
          </p:cNvPr>
          <p:cNvSpPr txBox="1">
            <a:spLocks/>
          </p:cNvSpPr>
          <p:nvPr/>
        </p:nvSpPr>
        <p:spPr>
          <a:xfrm>
            <a:off x="10579608" y="374904"/>
            <a:ext cx="1232453" cy="6450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543ADD-A20D-B994-790C-4CA510C4BF8B}"/>
              </a:ext>
            </a:extLst>
          </p:cNvPr>
          <p:cNvSpPr txBox="1"/>
          <p:nvPr/>
        </p:nvSpPr>
        <p:spPr>
          <a:xfrm>
            <a:off x="10814859" y="6553200"/>
            <a:ext cx="996142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fld id="{D9383C4B-FD52-477E-988F-98585BB83BD6}" type="slidenum">
              <a:rPr lang="en-US" sz="1200" smtClean="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algn="r"/>
              <a:t>4</a:t>
            </a:fld>
            <a:endParaRPr lang="en-US" sz="1200">
              <a:solidFill>
                <a:schemeClr val="bg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7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5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A2E0843-7E30-44C5-578A-10F198985300}"/>
              </a:ext>
            </a:extLst>
          </p:cNvPr>
          <p:cNvSpPr txBox="1">
            <a:spLocks/>
          </p:cNvSpPr>
          <p:nvPr/>
        </p:nvSpPr>
        <p:spPr>
          <a:xfrm>
            <a:off x="8570934" y="5272328"/>
            <a:ext cx="3621066" cy="2662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7BEC4F9-09A0-12D0-973D-D126D1412607}"/>
              </a:ext>
            </a:extLst>
          </p:cNvPr>
          <p:cNvSpPr txBox="1">
            <a:spLocks/>
          </p:cNvSpPr>
          <p:nvPr/>
        </p:nvSpPr>
        <p:spPr>
          <a:xfrm>
            <a:off x="10583419" y="374599"/>
            <a:ext cx="1232453" cy="64508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030A1-4004-925A-2772-DE17CCAFA29D}"/>
              </a:ext>
            </a:extLst>
          </p:cNvPr>
          <p:cNvSpPr txBox="1"/>
          <p:nvPr/>
        </p:nvSpPr>
        <p:spPr>
          <a:xfrm>
            <a:off x="484632" y="310896"/>
            <a:ext cx="11430000" cy="552438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  <a:cs typeface="Segoe UI"/>
              </a:rPr>
              <a:t>Connect SoCal is: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3F1542-3343-1329-215C-820049F1CE89}"/>
              </a:ext>
            </a:extLst>
          </p:cNvPr>
          <p:cNvSpPr/>
          <p:nvPr/>
        </p:nvSpPr>
        <p:spPr>
          <a:xfrm>
            <a:off x="11459688" y="6498681"/>
            <a:ext cx="486889" cy="282129"/>
          </a:xfrm>
          <a:prstGeom prst="rect">
            <a:avLst/>
          </a:prstGeom>
          <a:solidFill>
            <a:srgbClr val="7F50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45304B-F698-B86D-6F96-AE9429179952}"/>
              </a:ext>
            </a:extLst>
          </p:cNvPr>
          <p:cNvGrpSpPr/>
          <p:nvPr/>
        </p:nvGrpSpPr>
        <p:grpSpPr>
          <a:xfrm>
            <a:off x="637261" y="1396783"/>
            <a:ext cx="10866643" cy="5414964"/>
            <a:chOff x="637261" y="1396783"/>
            <a:chExt cx="10866643" cy="54149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452EEC-56B5-6837-726B-66F37A1C1E88}"/>
                </a:ext>
              </a:extLst>
            </p:cNvPr>
            <p:cNvSpPr txBox="1"/>
            <p:nvPr/>
          </p:nvSpPr>
          <p:spPr>
            <a:xfrm>
              <a:off x="5364035" y="2120543"/>
              <a:ext cx="2365248" cy="286232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err="1">
                  <a:solidFill>
                    <a:srgbClr val="FF0000"/>
                  </a:solidFill>
                </a:rPr>
                <a:t>Stachia</a:t>
              </a:r>
              <a:r>
                <a:rPr lang="en-US">
                  <a:solidFill>
                    <a:srgbClr val="FF0000"/>
                  </a:solidFill>
                </a:rPr>
                <a:t> – please make the leading adjustments mentioned by the client. Looks like they adjusted the text box width too. I would model what they did. The text line breaks are different too.</a:t>
              </a:r>
              <a:endParaRPr lang="en-US">
                <a:solidFill>
                  <a:srgbClr val="FF0000"/>
                </a:solidFill>
                <a:cs typeface="Segoe UI"/>
              </a:endParaRPr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EA07C6D7-9200-4490-4D4A-0CDE2BB03BA0}"/>
                </a:ext>
              </a:extLst>
            </p:cNvPr>
            <p:cNvSpPr/>
            <p:nvPr/>
          </p:nvSpPr>
          <p:spPr>
            <a:xfrm>
              <a:off x="7882880" y="1517653"/>
              <a:ext cx="3621024" cy="5031952"/>
            </a:xfrm>
            <a:prstGeom prst="roundRect">
              <a:avLst>
                <a:gd name="adj" fmla="val 0"/>
              </a:avLst>
            </a:prstGeom>
            <a:solidFill>
              <a:srgbClr val="A672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14">
              <a:extLst>
                <a:ext uri="{FF2B5EF4-FFF2-40B4-BE49-F238E27FC236}">
                  <a16:creationId xmlns:a16="http://schemas.microsoft.com/office/drawing/2014/main" id="{7C403E14-6EC5-4501-FCE1-9ECA75E9F147}"/>
                </a:ext>
              </a:extLst>
            </p:cNvPr>
            <p:cNvSpPr/>
            <p:nvPr/>
          </p:nvSpPr>
          <p:spPr>
            <a:xfrm>
              <a:off x="4261856" y="1518127"/>
              <a:ext cx="3621024" cy="5031952"/>
            </a:xfrm>
            <a:prstGeom prst="roundRect">
              <a:avLst>
                <a:gd name="adj" fmla="val 0"/>
              </a:avLst>
            </a:prstGeom>
            <a:solidFill>
              <a:srgbClr val="BA91A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24378F-CCD5-13C0-6978-36BDC22EDC43}"/>
                </a:ext>
              </a:extLst>
            </p:cNvPr>
            <p:cNvSpPr txBox="1"/>
            <p:nvPr/>
          </p:nvSpPr>
          <p:spPr>
            <a:xfrm>
              <a:off x="4574905" y="1396783"/>
              <a:ext cx="2904564" cy="541496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6000" b="1">
                <a:solidFill>
                  <a:schemeClr val="bg1"/>
                </a:solidFill>
              </a:endParaRPr>
            </a:p>
            <a:p>
              <a:pPr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b="1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 20+ year plan with $750 billion in transportation investments, a regional development pattern and many supportive programs and strategies</a:t>
              </a:r>
            </a:p>
            <a:p>
              <a:pPr>
                <a:lnSpc>
                  <a:spcPct val="150000"/>
                </a:lnSpc>
              </a:pPr>
              <a:endParaRPr lang="en-US" b="1" i="1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79BB0B81-A57B-DFA8-8E33-9101BFD7D44D}"/>
                </a:ext>
              </a:extLst>
            </p:cNvPr>
            <p:cNvSpPr/>
            <p:nvPr/>
          </p:nvSpPr>
          <p:spPr>
            <a:xfrm>
              <a:off x="637261" y="1518127"/>
              <a:ext cx="3621067" cy="5031478"/>
            </a:xfrm>
            <a:prstGeom prst="roundRect">
              <a:avLst>
                <a:gd name="adj" fmla="val 0"/>
              </a:avLst>
            </a:prstGeom>
            <a:solidFill>
              <a:srgbClr val="CAB0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D6E288-7487-0B7F-EEDA-D08885072EE6}"/>
                </a:ext>
              </a:extLst>
            </p:cNvPr>
            <p:cNvSpPr txBox="1"/>
            <p:nvPr/>
          </p:nvSpPr>
          <p:spPr>
            <a:xfrm>
              <a:off x="8199761" y="1396783"/>
              <a:ext cx="3295075" cy="453485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6000" b="1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b="1">
                  <a:solidFill>
                    <a:srgbClr val="000000"/>
                  </a:solidFill>
                </a:rPr>
                <a:t>A plan to meet federal and state requirements, which is critical for projects in the region to receive transportation funding or approval​</a:t>
              </a:r>
              <a:endParaRPr lang="en-US" b="1">
                <a:solidFill>
                  <a:srgbClr val="000000"/>
                </a:solidFill>
                <a:cs typeface="Segoe UI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75E834-29BA-5DE1-6366-9EE02C59E3ED}"/>
                </a:ext>
              </a:extLst>
            </p:cNvPr>
            <p:cNvSpPr txBox="1"/>
            <p:nvPr/>
          </p:nvSpPr>
          <p:spPr>
            <a:xfrm>
              <a:off x="1109382" y="2962948"/>
              <a:ext cx="2697815" cy="211820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 Regional</a:t>
              </a:r>
            </a:p>
            <a:p>
              <a:pPr>
                <a:lnSpc>
                  <a:spcPct val="150000"/>
                </a:lnSpc>
              </a:pPr>
              <a:r>
                <a:rPr lang="en-US" b="1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Transportation</a:t>
              </a:r>
            </a:p>
            <a:p>
              <a:pPr>
                <a:lnSpc>
                  <a:spcPct val="150000"/>
                </a:lnSpc>
              </a:pPr>
              <a:r>
                <a:rPr lang="en-US" b="1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Plan</a:t>
              </a:r>
              <a:r>
                <a:rPr lang="en-US" sz="1800" b="1" baseline="0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/</a:t>
              </a:r>
              <a:r>
                <a:rPr lang="en-US" b="1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Sustainable</a:t>
              </a:r>
            </a:p>
            <a:p>
              <a:pPr>
                <a:lnSpc>
                  <a:spcPct val="150000"/>
                </a:lnSpc>
              </a:pPr>
              <a:r>
                <a:rPr lang="en-US" b="1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ea typeface="Segoe UI Black"/>
                  <a:cs typeface="Segoe UI" panose="020B0502040204020203" pitchFamily="34" charset="0"/>
                </a:rPr>
                <a:t>Communities</a:t>
              </a:r>
              <a:r>
                <a:rPr lang="en-US" b="1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 Strategy</a:t>
              </a:r>
              <a:r>
                <a:rPr lang="en-US" sz="1800" b="1" baseline="0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 </a:t>
              </a:r>
            </a:p>
            <a:p>
              <a:pPr>
                <a:lnSpc>
                  <a:spcPct val="150000"/>
                </a:lnSpc>
              </a:pPr>
              <a:r>
                <a:rPr lang="en-US" sz="1800" b="1" baseline="0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(RTP/SCS)</a:t>
              </a:r>
              <a:endParaRPr lang="en-US" b="1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4" name="Picture 23" descr="A black and white image of a book&#10;&#10;Description automatically generated">
              <a:extLst>
                <a:ext uri="{FF2B5EF4-FFF2-40B4-BE49-F238E27FC236}">
                  <a16:creationId xmlns:a16="http://schemas.microsoft.com/office/drawing/2014/main" id="{93572C20-7D80-3F88-8F35-EC795FA92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504" y="1886641"/>
              <a:ext cx="992762" cy="827302"/>
            </a:xfrm>
            <a:prstGeom prst="rect">
              <a:avLst/>
            </a:prstGeom>
          </p:spPr>
        </p:pic>
        <p:pic>
          <p:nvPicPr>
            <p:cNvPr id="25" name="Picture 24" descr="A white binoculars on a black background&#10;&#10;Description automatically generated">
              <a:extLst>
                <a:ext uri="{FF2B5EF4-FFF2-40B4-BE49-F238E27FC236}">
                  <a16:creationId xmlns:a16="http://schemas.microsoft.com/office/drawing/2014/main" id="{A7D3AFC1-1C12-92D3-1497-41E074232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392" y="1886641"/>
              <a:ext cx="1311951" cy="665302"/>
            </a:xfrm>
            <a:prstGeom prst="rect">
              <a:avLst/>
            </a:prstGeom>
          </p:spPr>
        </p:pic>
        <p:pic>
          <p:nvPicPr>
            <p:cNvPr id="26" name="Picture 25" descr="A hand holding a coin&#10;&#10;Description automatically generated">
              <a:extLst>
                <a:ext uri="{FF2B5EF4-FFF2-40B4-BE49-F238E27FC236}">
                  <a16:creationId xmlns:a16="http://schemas.microsoft.com/office/drawing/2014/main" id="{78721945-FF08-2423-D9D7-8C1D7C3FC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7909" y="1771204"/>
              <a:ext cx="917206" cy="94273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4648615-30DB-3C85-1952-AA967E102D69}"/>
              </a:ext>
            </a:extLst>
          </p:cNvPr>
          <p:cNvSpPr txBox="1"/>
          <p:nvPr/>
        </p:nvSpPr>
        <p:spPr>
          <a:xfrm>
            <a:off x="10814859" y="6553200"/>
            <a:ext cx="996142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fld id="{D9383C4B-FD52-477E-988F-98585BB83BD6}" type="slidenum">
              <a:rPr lang="en-US" sz="1200" smtClean="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algn="r"/>
              <a:t>5</a:t>
            </a:fld>
            <a:endParaRPr lang="en-US" sz="1200">
              <a:solidFill>
                <a:schemeClr val="bg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3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5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B3EE17-B952-9C2C-8C83-B22F41E6B231}"/>
              </a:ext>
            </a:extLst>
          </p:cNvPr>
          <p:cNvSpPr/>
          <p:nvPr/>
        </p:nvSpPr>
        <p:spPr>
          <a:xfrm>
            <a:off x="384877" y="6474941"/>
            <a:ext cx="3025588" cy="271848"/>
          </a:xfrm>
          <a:prstGeom prst="rect">
            <a:avLst/>
          </a:prstGeom>
          <a:solidFill>
            <a:srgbClr val="7F50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D2AC5D9A-BCBC-CCD3-AC12-3B1DFDAC4DAC}"/>
              </a:ext>
            </a:extLst>
          </p:cNvPr>
          <p:cNvSpPr/>
          <p:nvPr/>
        </p:nvSpPr>
        <p:spPr>
          <a:xfrm>
            <a:off x="997062" y="4475370"/>
            <a:ext cx="10305288" cy="1039448"/>
          </a:xfrm>
          <a:prstGeom prst="roundRect">
            <a:avLst>
              <a:gd name="adj" fmla="val 0"/>
            </a:avLst>
          </a:prstGeom>
          <a:solidFill>
            <a:srgbClr val="BA91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BDA5785F-CE89-5F24-4813-398C693F634E}"/>
              </a:ext>
            </a:extLst>
          </p:cNvPr>
          <p:cNvSpPr/>
          <p:nvPr/>
        </p:nvSpPr>
        <p:spPr>
          <a:xfrm>
            <a:off x="997062" y="3434330"/>
            <a:ext cx="10307303" cy="1039447"/>
          </a:xfrm>
          <a:prstGeom prst="roundRect">
            <a:avLst>
              <a:gd name="adj" fmla="val 0"/>
            </a:avLst>
          </a:prstGeom>
          <a:solidFill>
            <a:srgbClr val="CEB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EE971887-246F-41AF-178D-F1BD625A8E5E}"/>
              </a:ext>
            </a:extLst>
          </p:cNvPr>
          <p:cNvSpPr/>
          <p:nvPr/>
        </p:nvSpPr>
        <p:spPr>
          <a:xfrm>
            <a:off x="997062" y="1373342"/>
            <a:ext cx="10307303" cy="1039447"/>
          </a:xfrm>
          <a:prstGeom prst="roundRect">
            <a:avLst>
              <a:gd name="adj" fmla="val 0"/>
            </a:avLst>
          </a:prstGeom>
          <a:solidFill>
            <a:srgbClr val="CEB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892B5B6C-A399-9A38-424E-F4390B7D9F30}"/>
              </a:ext>
            </a:extLst>
          </p:cNvPr>
          <p:cNvSpPr/>
          <p:nvPr/>
        </p:nvSpPr>
        <p:spPr>
          <a:xfrm>
            <a:off x="997062" y="2402355"/>
            <a:ext cx="10307303" cy="1039447"/>
          </a:xfrm>
          <a:prstGeom prst="roundRect">
            <a:avLst>
              <a:gd name="adj" fmla="val 0"/>
            </a:avLst>
          </a:prstGeom>
          <a:solidFill>
            <a:srgbClr val="BA91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7D1DE-7483-9649-6003-F8BFC1FC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89" y="310896"/>
            <a:ext cx="11430000" cy="546081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Plan Elements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D1780C-86EF-153C-22FF-954A40C958AF}"/>
              </a:ext>
            </a:extLst>
          </p:cNvPr>
          <p:cNvSpPr txBox="1"/>
          <p:nvPr/>
        </p:nvSpPr>
        <p:spPr>
          <a:xfrm>
            <a:off x="1271789" y="1585289"/>
            <a:ext cx="9645739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Segoe UI"/>
                <a:cs typeface="Segoe UI"/>
              </a:rPr>
              <a:t>Regional Planning Policies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Segoe UI"/>
                <a:cs typeface="Segoe UI"/>
              </a:rPr>
              <a:t>​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Segoe UI"/>
                <a:cs typeface="Segoe UI"/>
              </a:rPr>
            </a:b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 Semibold" panose="020B0502040204020203" pitchFamily="34" charset="0"/>
                <a:ea typeface="Segoe UI"/>
                <a:cs typeface="Segoe UI Semibold" panose="020B0502040204020203" pitchFamily="34" charset="0"/>
              </a:rPr>
              <a:t>Provide guidance for integrating land use and transportation </a:t>
            </a: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C193CF-54D1-ABB6-83F3-400777AE95E0}"/>
              </a:ext>
            </a:extLst>
          </p:cNvPr>
          <p:cNvSpPr txBox="1"/>
          <p:nvPr/>
        </p:nvSpPr>
        <p:spPr>
          <a:xfrm>
            <a:off x="1271789" y="2614302"/>
            <a:ext cx="9645739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Segoe UI"/>
                <a:cs typeface="Segoe UI"/>
              </a:rPr>
              <a:t>Project List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Segoe UI"/>
              <a:ea typeface="Segoe UI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Details plan investments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BA0518-0065-3F18-75DF-874CCE125D06}"/>
              </a:ext>
            </a:extLst>
          </p:cNvPr>
          <p:cNvSpPr txBox="1"/>
          <p:nvPr/>
        </p:nvSpPr>
        <p:spPr>
          <a:xfrm>
            <a:off x="1261055" y="3646277"/>
            <a:ext cx="9645739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Segoe UI"/>
                <a:cs typeface="Segoe UI"/>
              </a:rPr>
              <a:t>Forecasted Regional Development Pattern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Demonstrates where the region can sustainably accommodate needed housing</a:t>
            </a: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05CAE41C-DCA0-9E11-EA78-CF54C1731FC4}"/>
              </a:ext>
            </a:extLst>
          </p:cNvPr>
          <p:cNvSpPr/>
          <p:nvPr/>
        </p:nvSpPr>
        <p:spPr>
          <a:xfrm>
            <a:off x="997062" y="5506367"/>
            <a:ext cx="10305288" cy="1039448"/>
          </a:xfrm>
          <a:prstGeom prst="roundRect">
            <a:avLst>
              <a:gd name="adj" fmla="val 0"/>
            </a:avLst>
          </a:prstGeom>
          <a:solidFill>
            <a:srgbClr val="CEB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94B6AA-BF6A-31EC-232E-59A3C9ECD1EA}"/>
              </a:ext>
            </a:extLst>
          </p:cNvPr>
          <p:cNvSpPr txBox="1"/>
          <p:nvPr/>
        </p:nvSpPr>
        <p:spPr>
          <a:xfrm>
            <a:off x="1271787" y="4687318"/>
            <a:ext cx="9645739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Segoe UI"/>
                <a:cs typeface="Segoe UI"/>
              </a:rPr>
              <a:t>Regional Strategic Investments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Address the gap between local plans and regional performance targets and goals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FDDD76-67F3-D4C8-6A7B-DB1D12CC5B07}"/>
              </a:ext>
            </a:extLst>
          </p:cNvPr>
          <p:cNvSpPr txBox="1"/>
          <p:nvPr/>
        </p:nvSpPr>
        <p:spPr>
          <a:xfrm>
            <a:off x="1271787" y="5730507"/>
            <a:ext cx="9645739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Segoe UI"/>
                <a:cs typeface="Segoe UI"/>
              </a:rPr>
              <a:t>Implementation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Areas where SCAG will lead, partner or support plan implementation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711B4E46-4DD9-8F1B-6105-369C83D100E4}"/>
              </a:ext>
            </a:extLst>
          </p:cNvPr>
          <p:cNvSpPr txBox="1">
            <a:spLocks/>
          </p:cNvSpPr>
          <p:nvPr/>
        </p:nvSpPr>
        <p:spPr>
          <a:xfrm>
            <a:off x="10583419" y="374599"/>
            <a:ext cx="1232453" cy="6450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E6079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21DBF-51CB-8CAF-547B-8787A20D0310}"/>
              </a:ext>
            </a:extLst>
          </p:cNvPr>
          <p:cNvSpPr/>
          <p:nvPr/>
        </p:nvSpPr>
        <p:spPr>
          <a:xfrm>
            <a:off x="11513944" y="6540245"/>
            <a:ext cx="486889" cy="282129"/>
          </a:xfrm>
          <a:prstGeom prst="rect">
            <a:avLst/>
          </a:prstGeom>
          <a:solidFill>
            <a:srgbClr val="7F50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6" descr="A clipboard with check marks&#10;&#10;Description automatically generated">
            <a:extLst>
              <a:ext uri="{FF2B5EF4-FFF2-40B4-BE49-F238E27FC236}">
                <a16:creationId xmlns:a16="http://schemas.microsoft.com/office/drawing/2014/main" id="{718BD8B3-1922-2D3C-C4AB-8B7B3A6BD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19" y="1712489"/>
            <a:ext cx="2082800" cy="185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F95D7A-DAB7-24CA-8840-77CBBA3B1310}"/>
              </a:ext>
            </a:extLst>
          </p:cNvPr>
          <p:cNvSpPr txBox="1"/>
          <p:nvPr/>
        </p:nvSpPr>
        <p:spPr>
          <a:xfrm>
            <a:off x="10814859" y="6553200"/>
            <a:ext cx="996142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fld id="{D9383C4B-FD52-477E-988F-98585BB83BD6}" type="slidenum">
              <a:rPr lang="en-US" sz="1200" smtClean="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algn="r"/>
              <a:t>6</a:t>
            </a:fld>
            <a:endParaRPr lang="en-US" sz="1200">
              <a:solidFill>
                <a:schemeClr val="bg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2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73E3AE7E-76EA-6F80-9ED1-9A826D964631}"/>
              </a:ext>
            </a:extLst>
          </p:cNvPr>
          <p:cNvSpPr/>
          <p:nvPr/>
        </p:nvSpPr>
        <p:spPr>
          <a:xfrm>
            <a:off x="7226196" y="-1455"/>
            <a:ext cx="4962616" cy="6860030"/>
          </a:xfrm>
          <a:prstGeom prst="roundRect">
            <a:avLst>
              <a:gd name="adj" fmla="val 0"/>
            </a:avLst>
          </a:prstGeom>
          <a:solidFill>
            <a:srgbClr val="D5E7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magnifying glass with cars and buildings&#10;&#10;Description automatically generated">
            <a:extLst>
              <a:ext uri="{FF2B5EF4-FFF2-40B4-BE49-F238E27FC236}">
                <a16:creationId xmlns:a16="http://schemas.microsoft.com/office/drawing/2014/main" id="{B106CD62-17B0-43E0-B534-C591B3950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/>
          <a:stretch/>
        </p:blipFill>
        <p:spPr>
          <a:xfrm>
            <a:off x="7226196" y="1179228"/>
            <a:ext cx="4379706" cy="5509902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6B2E5C0-E31C-8CC6-7045-FC3784AB940A}"/>
              </a:ext>
            </a:extLst>
          </p:cNvPr>
          <p:cNvSpPr txBox="1">
            <a:spLocks/>
          </p:cNvSpPr>
          <p:nvPr/>
        </p:nvSpPr>
        <p:spPr>
          <a:xfrm>
            <a:off x="10579608" y="374904"/>
            <a:ext cx="1232453" cy="6450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D2A747B-38A1-2C04-C6CF-C0DD1650F982}"/>
              </a:ext>
            </a:extLst>
          </p:cNvPr>
          <p:cNvSpPr txBox="1">
            <a:spLocks/>
          </p:cNvSpPr>
          <p:nvPr/>
        </p:nvSpPr>
        <p:spPr>
          <a:xfrm>
            <a:off x="481423" y="2866944"/>
            <a:ext cx="5255234" cy="10905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b="1" kern="1200" cap="all" baseline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ea typeface="Segoe UI Black"/>
              </a:rPr>
              <a:t>HOW WE DEVELOP THE PLAN</a:t>
            </a:r>
            <a:endParaRPr lang="en-US" sz="3600">
              <a:ea typeface="Segoe UI Black"/>
              <a:cs typeface="Segoe U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546493-807F-91A5-4963-B38A5FDFCE1B}"/>
              </a:ext>
            </a:extLst>
          </p:cNvPr>
          <p:cNvSpPr txBox="1"/>
          <p:nvPr/>
        </p:nvSpPr>
        <p:spPr>
          <a:xfrm>
            <a:off x="10814859" y="6553200"/>
            <a:ext cx="996142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fld id="{D9383C4B-FD52-477E-988F-98585BB83BD6}" type="slidenum">
              <a:rPr lang="en-US" sz="1200" smtClean="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algn="r"/>
              <a:t>7</a:t>
            </a:fld>
            <a:endParaRPr lang="en-US" sz="1200">
              <a:solidFill>
                <a:schemeClr val="bg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8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D315F5-A71B-F266-CD2C-F4389DCB0C81}"/>
              </a:ext>
            </a:extLst>
          </p:cNvPr>
          <p:cNvSpPr txBox="1"/>
          <p:nvPr/>
        </p:nvSpPr>
        <p:spPr>
          <a:xfrm>
            <a:off x="484632" y="310896"/>
            <a:ext cx="11430000" cy="552438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  <a:cs typeface="Segoe UI"/>
              </a:rPr>
              <a:t>A “continuing, cooperative and comprehensive” approach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452D3F4-523F-C342-4CC1-493F7E2A14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935056"/>
              </p:ext>
            </p:extLst>
          </p:nvPr>
        </p:nvGraphicFramePr>
        <p:xfrm>
          <a:off x="40145" y="1316114"/>
          <a:ext cx="12121375" cy="2128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9E58704-361D-CF79-21D1-D90DB794E0FE}"/>
              </a:ext>
            </a:extLst>
          </p:cNvPr>
          <p:cNvGrpSpPr/>
          <p:nvPr/>
        </p:nvGrpSpPr>
        <p:grpSpPr>
          <a:xfrm>
            <a:off x="570471" y="1279894"/>
            <a:ext cx="11060722" cy="369332"/>
            <a:chOff x="1039906" y="685604"/>
            <a:chExt cx="10112186" cy="35842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AB3441-7189-939F-C113-06BD24B6B9C1}"/>
                </a:ext>
              </a:extLst>
            </p:cNvPr>
            <p:cNvSpPr txBox="1"/>
            <p:nvPr/>
          </p:nvSpPr>
          <p:spPr>
            <a:xfrm>
              <a:off x="1039906" y="685604"/>
              <a:ext cx="1748117" cy="35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2021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975995-39F2-D39D-1DFA-656979DD3643}"/>
                </a:ext>
              </a:extLst>
            </p:cNvPr>
            <p:cNvSpPr txBox="1"/>
            <p:nvPr/>
          </p:nvSpPr>
          <p:spPr>
            <a:xfrm>
              <a:off x="3827929" y="685604"/>
              <a:ext cx="1748117" cy="35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2022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C2FAD5-A6FE-38D0-651E-3FD3A04E0E34}"/>
                </a:ext>
              </a:extLst>
            </p:cNvPr>
            <p:cNvSpPr txBox="1"/>
            <p:nvPr/>
          </p:nvSpPr>
          <p:spPr>
            <a:xfrm>
              <a:off x="6615952" y="685604"/>
              <a:ext cx="1748117" cy="35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2023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E6504F-330E-1705-BF66-CA1D31739443}"/>
                </a:ext>
              </a:extLst>
            </p:cNvPr>
            <p:cNvSpPr txBox="1"/>
            <p:nvPr/>
          </p:nvSpPr>
          <p:spPr>
            <a:xfrm>
              <a:off x="9403975" y="685604"/>
              <a:ext cx="1748117" cy="35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2024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5C28D31-18BA-5E0B-BCB9-5E9B1128C8BC}"/>
              </a:ext>
            </a:extLst>
          </p:cNvPr>
          <p:cNvSpPr/>
          <p:nvPr/>
        </p:nvSpPr>
        <p:spPr>
          <a:xfrm>
            <a:off x="852143" y="3390748"/>
            <a:ext cx="10690698" cy="2806699"/>
          </a:xfrm>
          <a:prstGeom prst="roundRect">
            <a:avLst/>
          </a:prstGeom>
          <a:solidFill>
            <a:srgbClr val="D5E797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lnSpc>
                <a:spcPct val="130000"/>
              </a:lnSpc>
            </a:pPr>
            <a:r>
              <a:rPr lang="en-US" sz="2000" b="1"/>
              <a:t>Plan development included many steps including:</a:t>
            </a:r>
          </a:p>
          <a:p>
            <a:pPr marL="285750" indent="-28575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/>
              <a:t>90+ Working Group and Technical Advisory Committee meetings</a:t>
            </a:r>
          </a:p>
          <a:p>
            <a:pPr marL="285750" indent="-28575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/>
              <a:t>3,600+ public outreach survey responses</a:t>
            </a:r>
          </a:p>
          <a:p>
            <a:pPr marL="285750" indent="-28575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/>
              <a:t>100+ Staff Reports to SCAG’s Policy Committees and Regional Council</a:t>
            </a:r>
          </a:p>
          <a:p>
            <a:pPr marL="285750" indent="-28575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/>
              <a:t>Input solicited from County Transportation Commissions for Plan </a:t>
            </a:r>
            <a:r>
              <a:rPr lang="en-US" sz="2000" b="1"/>
              <a:t>Project List</a:t>
            </a:r>
          </a:p>
          <a:p>
            <a:pPr marL="285750" indent="-28575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/>
              <a:t>Input solicited from local jurisdictions for </a:t>
            </a:r>
            <a:r>
              <a:rPr lang="en-US" sz="2000" b="1"/>
              <a:t>Forecasted Regional Development Pattern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90112-67CF-399E-568A-1E2683868542}"/>
              </a:ext>
            </a:extLst>
          </p:cNvPr>
          <p:cNvSpPr txBox="1"/>
          <p:nvPr/>
        </p:nvSpPr>
        <p:spPr>
          <a:xfrm>
            <a:off x="10814859" y="6553200"/>
            <a:ext cx="996142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8272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4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4441A5-CD20-9139-E117-30B4E6FD7EDF}"/>
              </a:ext>
            </a:extLst>
          </p:cNvPr>
          <p:cNvSpPr/>
          <p:nvPr/>
        </p:nvSpPr>
        <p:spPr>
          <a:xfrm>
            <a:off x="7842325" y="0"/>
            <a:ext cx="4349675" cy="6858000"/>
          </a:xfrm>
          <a:prstGeom prst="rect">
            <a:avLst/>
          </a:prstGeom>
          <a:solidFill>
            <a:srgbClr val="A0DD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C1E4ED-85A4-158D-A423-1F56C0D95DE8}"/>
              </a:ext>
            </a:extLst>
          </p:cNvPr>
          <p:cNvSpPr/>
          <p:nvPr/>
        </p:nvSpPr>
        <p:spPr>
          <a:xfrm>
            <a:off x="0" y="0"/>
            <a:ext cx="7842325" cy="6858000"/>
          </a:xfrm>
          <a:prstGeom prst="rect">
            <a:avLst/>
          </a:prstGeom>
          <a:solidFill>
            <a:srgbClr val="49BE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FD296EC-BD6E-2FB3-18F4-E7FA8B4E01C5}"/>
              </a:ext>
            </a:extLst>
          </p:cNvPr>
          <p:cNvSpPr txBox="1">
            <a:spLocks/>
          </p:cNvSpPr>
          <p:nvPr/>
        </p:nvSpPr>
        <p:spPr>
          <a:xfrm>
            <a:off x="478622" y="2364474"/>
            <a:ext cx="10153388" cy="1090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b="1" kern="1200" cap="all" baseline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ea typeface="Segoe UI Black"/>
              </a:rPr>
              <a:t>Plan CONTENT</a:t>
            </a:r>
            <a:endParaRPr lang="en-US" sz="3600">
              <a:ea typeface="Segoe UI Black"/>
              <a:cs typeface="Segoe UI"/>
            </a:endParaRP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40F46DA4-DB36-FC9E-A0E0-B671CF24935E}"/>
              </a:ext>
            </a:extLst>
          </p:cNvPr>
          <p:cNvSpPr txBox="1">
            <a:spLocks/>
          </p:cNvSpPr>
          <p:nvPr/>
        </p:nvSpPr>
        <p:spPr>
          <a:xfrm>
            <a:off x="10579608" y="374904"/>
            <a:ext cx="1232453" cy="64508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69E1F972-8671-2C92-F684-383159F6CD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0" r="9172"/>
          <a:stretch/>
        </p:blipFill>
        <p:spPr>
          <a:xfrm>
            <a:off x="7842325" y="1783008"/>
            <a:ext cx="4349675" cy="3700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055DE4-980D-576F-7DF3-FF776111A197}"/>
              </a:ext>
            </a:extLst>
          </p:cNvPr>
          <p:cNvSpPr txBox="1"/>
          <p:nvPr/>
        </p:nvSpPr>
        <p:spPr>
          <a:xfrm>
            <a:off x="10814859" y="6553200"/>
            <a:ext cx="996142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fld id="{D9383C4B-FD52-477E-988F-98585BB83BD6}" type="slidenum">
              <a:rPr lang="en-US" sz="1200" smtClean="0">
                <a:solidFill>
                  <a:schemeClr val="bg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algn="r"/>
              <a:t>9</a:t>
            </a:fld>
            <a:endParaRPr lang="en-US" sz="1200">
              <a:solidFill>
                <a:schemeClr val="bg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308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SCAG Colors">
      <a:dk1>
        <a:srgbClr val="033E51"/>
      </a:dk1>
      <a:lt1>
        <a:sysClr val="window" lastClr="FFFFFF"/>
      </a:lt1>
      <a:dk2>
        <a:srgbClr val="3E6079"/>
      </a:dk2>
      <a:lt2>
        <a:srgbClr val="E7E6E6"/>
      </a:lt2>
      <a:accent1>
        <a:srgbClr val="6B485F"/>
      </a:accent1>
      <a:accent2>
        <a:srgbClr val="8F245C"/>
      </a:accent2>
      <a:accent3>
        <a:srgbClr val="A63E26"/>
      </a:accent3>
      <a:accent4>
        <a:srgbClr val="BF7129"/>
      </a:accent4>
      <a:accent5>
        <a:srgbClr val="82A34D"/>
      </a:accent5>
      <a:accent6>
        <a:srgbClr val="579E9E"/>
      </a:accent6>
      <a:hlink>
        <a:srgbClr val="00AEEF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RS">
  <a:themeElements>
    <a:clrScheme name="SCAG-Report">
      <a:dk1>
        <a:srgbClr val="033E51"/>
      </a:dk1>
      <a:lt1>
        <a:sysClr val="window" lastClr="FFFFFF"/>
      </a:lt1>
      <a:dk2>
        <a:srgbClr val="3E6079"/>
      </a:dk2>
      <a:lt2>
        <a:srgbClr val="E7E6E6"/>
      </a:lt2>
      <a:accent1>
        <a:srgbClr val="BF7129"/>
      </a:accent1>
      <a:accent2>
        <a:srgbClr val="6B485F"/>
      </a:accent2>
      <a:accent3>
        <a:srgbClr val="579E9E"/>
      </a:accent3>
      <a:accent4>
        <a:srgbClr val="A63E26"/>
      </a:accent4>
      <a:accent5>
        <a:srgbClr val="82A34D"/>
      </a:accent5>
      <a:accent6>
        <a:srgbClr val="8F245C"/>
      </a:accent6>
      <a:hlink>
        <a:srgbClr val="00AEEF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">
  <a:themeElements>
    <a:clrScheme name="SCAG Colors">
      <a:dk1>
        <a:srgbClr val="033E51"/>
      </a:dk1>
      <a:lt1>
        <a:sysClr val="window" lastClr="FFFFFF"/>
      </a:lt1>
      <a:dk2>
        <a:srgbClr val="3E6079"/>
      </a:dk2>
      <a:lt2>
        <a:srgbClr val="E7E6E6"/>
      </a:lt2>
      <a:accent1>
        <a:srgbClr val="6B485F"/>
      </a:accent1>
      <a:accent2>
        <a:srgbClr val="8F245C"/>
      </a:accent2>
      <a:accent3>
        <a:srgbClr val="A63E26"/>
      </a:accent3>
      <a:accent4>
        <a:srgbClr val="BF7129"/>
      </a:accent4>
      <a:accent5>
        <a:srgbClr val="82A34D"/>
      </a:accent5>
      <a:accent6>
        <a:srgbClr val="579E9E"/>
      </a:accent6>
      <a:hlink>
        <a:srgbClr val="00AEEF"/>
      </a:hlink>
      <a:folHlink>
        <a:srgbClr val="954F72"/>
      </a:folHlink>
    </a:clrScheme>
    <a:fontScheme name="SCAG-PPTFont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oolkit Guidance">
  <a:themeElements>
    <a:clrScheme name="SCAG Colors">
      <a:dk1>
        <a:srgbClr val="033E51"/>
      </a:dk1>
      <a:lt1>
        <a:sysClr val="window" lastClr="FFFFFF"/>
      </a:lt1>
      <a:dk2>
        <a:srgbClr val="3E6079"/>
      </a:dk2>
      <a:lt2>
        <a:srgbClr val="E7E6E6"/>
      </a:lt2>
      <a:accent1>
        <a:srgbClr val="6B485F"/>
      </a:accent1>
      <a:accent2>
        <a:srgbClr val="8F245C"/>
      </a:accent2>
      <a:accent3>
        <a:srgbClr val="A63E26"/>
      </a:accent3>
      <a:accent4>
        <a:srgbClr val="BF7129"/>
      </a:accent4>
      <a:accent5>
        <a:srgbClr val="82A34D"/>
      </a:accent5>
      <a:accent6>
        <a:srgbClr val="579E9E"/>
      </a:accent6>
      <a:hlink>
        <a:srgbClr val="00AEEF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b931a2-2a37-4382-8aa7-e36b7e38f5c2">
      <Terms xmlns="http://schemas.microsoft.com/office/infopath/2007/PartnerControls"/>
    </lcf76f155ced4ddcb4097134ff3c332f>
    <TaxCatchAll xmlns="cd4018eb-f98b-4a45-a72a-9e0bc1fe41a0" xsi:nil="true"/>
    <SharedWithUsers xmlns="cd4018eb-f98b-4a45-a72a-9e0bc1fe41a0">
      <UserInfo>
        <DisplayName>Kim Clark</DisplayName>
        <AccountId>23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08198ACA9084EA6E9D667CB285D3F" ma:contentTypeVersion="17" ma:contentTypeDescription="Create a new document." ma:contentTypeScope="" ma:versionID="3603fefda07f6af17e7d9979eb54aab0">
  <xsd:schema xmlns:xsd="http://www.w3.org/2001/XMLSchema" xmlns:xs="http://www.w3.org/2001/XMLSchema" xmlns:p="http://schemas.microsoft.com/office/2006/metadata/properties" xmlns:ns2="74b931a2-2a37-4382-8aa7-e36b7e38f5c2" xmlns:ns3="cd4018eb-f98b-4a45-a72a-9e0bc1fe41a0" targetNamespace="http://schemas.microsoft.com/office/2006/metadata/properties" ma:root="true" ma:fieldsID="c8524b40c89dc4c96a7d368bca20378c" ns2:_="" ns3:_="">
    <xsd:import namespace="74b931a2-2a37-4382-8aa7-e36b7e38f5c2"/>
    <xsd:import namespace="cd4018eb-f98b-4a45-a72a-9e0bc1fe41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931a2-2a37-4382-8aa7-e36b7e38f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46e92d8-d189-4dbe-9e5d-bbe89fcde1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018eb-f98b-4a45-a72a-9e0bc1fe41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635187-627a-4b90-824d-3c58c72ad46a}" ma:internalName="TaxCatchAll" ma:showField="CatchAllData" ma:web="cd4018eb-f98b-4a45-a72a-9e0bc1fe41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77AF31-84CA-4C7C-9771-FEEB224864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CE7ECD-D5A8-4231-987F-1D5ECB957CBE}">
  <ds:schemaRefs>
    <ds:schemaRef ds:uri="http://schemas.microsoft.com/office/2006/documentManagement/types"/>
    <ds:schemaRef ds:uri="http://schemas.openxmlformats.org/package/2006/metadata/core-properties"/>
    <ds:schemaRef ds:uri="cd4018eb-f98b-4a45-a72a-9e0bc1fe41a0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74b931a2-2a37-4382-8aa7-e36b7e38f5c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5364911-EF24-4F80-82C9-955E029CC30D}">
  <ds:schemaRefs>
    <ds:schemaRef ds:uri="74b931a2-2a37-4382-8aa7-e36b7e38f5c2"/>
    <ds:schemaRef ds:uri="cd4018eb-f98b-4a45-a72a-9e0bc1fe41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SCAGReport_general</Template>
  <TotalTime>0</TotalTime>
  <Words>794</Words>
  <Application>Microsoft Office PowerPoint</Application>
  <PresentationFormat>Widescreen</PresentationFormat>
  <Paragraphs>188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Segoe UI</vt:lpstr>
      <vt:lpstr>Calibri</vt:lpstr>
      <vt:lpstr>Wingdings</vt:lpstr>
      <vt:lpstr>Proxima Nova Semibold</vt:lpstr>
      <vt:lpstr>Segoe UI Semibold</vt:lpstr>
      <vt:lpstr>COVERS</vt:lpstr>
      <vt:lpstr>DIVIDERS</vt:lpstr>
      <vt:lpstr>CONTENT</vt:lpstr>
      <vt:lpstr>Toolkit Guidance</vt:lpstr>
      <vt:lpstr>Connect SoCal 2024</vt:lpstr>
      <vt:lpstr>PowerPoint Presentation</vt:lpstr>
      <vt:lpstr>PowerPoint Presentation</vt:lpstr>
      <vt:lpstr>PowerPoint Presentation</vt:lpstr>
      <vt:lpstr>PowerPoint Presentation</vt:lpstr>
      <vt:lpstr>Plan Elements</vt:lpstr>
      <vt:lpstr>PowerPoint Presentation</vt:lpstr>
      <vt:lpstr>PowerPoint Presentation</vt:lpstr>
      <vt:lpstr>PowerPoint Presentation</vt:lpstr>
      <vt:lpstr>Equity and Resilience as a Lens</vt:lpstr>
      <vt:lpstr>PowerPoint Presentation</vt:lpstr>
      <vt:lpstr>PowerPoint Presentation</vt:lpstr>
      <vt:lpstr>Next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23-7038-Toolkit-Template-PPT-V4-2023-06-23</dc:title>
  <dc:creator>SCAG</dc:creator>
  <cp:lastModifiedBy>Rachel Wagner</cp:lastModifiedBy>
  <cp:revision>2</cp:revision>
  <cp:lastPrinted>2023-10-24T00:47:29Z</cp:lastPrinted>
  <dcterms:created xsi:type="dcterms:W3CDTF">2022-03-02T19:11:39Z</dcterms:created>
  <dcterms:modified xsi:type="dcterms:W3CDTF">2023-10-30T15:41:35Z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0x010100F6408198ACA9084EA6E9D667CB285D3F</vt:lpwstr>
  </property>
</Properties>
</file>