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6" r:id="rId2"/>
  </p:sldMasterIdLst>
  <p:notesMasterIdLst>
    <p:notesMasterId r:id="rId7"/>
  </p:notesMasterIdLst>
  <p:handoutMasterIdLst>
    <p:handoutMasterId r:id="rId8"/>
  </p:handoutMasterIdLst>
  <p:sldIdLst>
    <p:sldId id="256" r:id="rId3"/>
    <p:sldId id="401" r:id="rId4"/>
    <p:sldId id="412" r:id="rId5"/>
    <p:sldId id="396" r:id="rId6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D48A72-F52B-498D-91B9-AE29F845CB6C}">
          <p14:sldIdLst>
            <p14:sldId id="256"/>
            <p14:sldId id="401"/>
            <p14:sldId id="412"/>
            <p14:sldId id="3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1296" userDrawn="1">
          <p15:clr>
            <a:srgbClr val="A4A3A4"/>
          </p15:clr>
        </p15:guide>
        <p15:guide id="3" orient="horz" pos="2907">
          <p15:clr>
            <a:srgbClr val="A4A3A4"/>
          </p15:clr>
        </p15:guide>
        <p15:guide id="4" pos="7428">
          <p15:clr>
            <a:srgbClr val="A4A3A4"/>
          </p15:clr>
        </p15:guide>
        <p15:guide id="5" pos="14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9E1"/>
    <a:srgbClr val="75CFF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629" autoAdjust="0"/>
  </p:normalViewPr>
  <p:slideViewPr>
    <p:cSldViewPr snapToGrid="0" showGuides="1">
      <p:cViewPr varScale="1">
        <p:scale>
          <a:sx n="80" d="100"/>
          <a:sy n="80" d="100"/>
        </p:scale>
        <p:origin x="1230" y="96"/>
      </p:cViewPr>
      <p:guideLst>
        <p:guide orient="horz" pos="2136"/>
        <p:guide pos="1296"/>
        <p:guide orient="horz" pos="2907"/>
        <p:guide pos="7428"/>
        <p:guide pos="14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810"/>
    </p:cViewPr>
  </p:sorterViewPr>
  <p:notesViewPr>
    <p:cSldViewPr snapToGrid="0" showGuides="1">
      <p:cViewPr varScale="1">
        <p:scale>
          <a:sx n="90" d="100"/>
          <a:sy n="90" d="100"/>
        </p:scale>
        <p:origin x="3774" y="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in Peschka" userId="c6daffd3-e5d0-45a6-80d6-9162067dfbff" providerId="ADAL" clId="{AE1731B8-DB26-49AF-B647-A9239DD27CFF}"/>
    <pc:docChg chg="custSel addSld delSld modSld sldOrd modSection">
      <pc:chgData name="Darrin Peschka" userId="c6daffd3-e5d0-45a6-80d6-9162067dfbff" providerId="ADAL" clId="{AE1731B8-DB26-49AF-B647-A9239DD27CFF}" dt="2022-03-02T18:27:38.998" v="3576" actId="122"/>
      <pc:docMkLst>
        <pc:docMk/>
      </pc:docMkLst>
      <pc:sldChg chg="modSp mod">
        <pc:chgData name="Darrin Peschka" userId="c6daffd3-e5d0-45a6-80d6-9162067dfbff" providerId="ADAL" clId="{AE1731B8-DB26-49AF-B647-A9239DD27CFF}" dt="2022-02-18T20:15:26.989" v="1" actId="20577"/>
        <pc:sldMkLst>
          <pc:docMk/>
          <pc:sldMk cId="1954323657" sldId="256"/>
        </pc:sldMkLst>
        <pc:spChg chg="mod">
          <ac:chgData name="Darrin Peschka" userId="c6daffd3-e5d0-45a6-80d6-9162067dfbff" providerId="ADAL" clId="{AE1731B8-DB26-49AF-B647-A9239DD27CFF}" dt="2022-02-18T20:15:26.989" v="1" actId="20577"/>
          <ac:spMkLst>
            <pc:docMk/>
            <pc:sldMk cId="1954323657" sldId="256"/>
            <ac:spMk id="6" creationId="{00000000-0000-0000-0000-000000000000}"/>
          </ac:spMkLst>
        </pc:spChg>
      </pc:sldChg>
      <pc:sldChg chg="del">
        <pc:chgData name="Darrin Peschka" userId="c6daffd3-e5d0-45a6-80d6-9162067dfbff" providerId="ADAL" clId="{AE1731B8-DB26-49AF-B647-A9239DD27CFF}" dt="2022-02-18T21:34:13.869" v="558" actId="2696"/>
        <pc:sldMkLst>
          <pc:docMk/>
          <pc:sldMk cId="2045726849" sldId="381"/>
        </pc:sldMkLst>
      </pc:sldChg>
      <pc:sldChg chg="modSp mod">
        <pc:chgData name="Darrin Peschka" userId="c6daffd3-e5d0-45a6-80d6-9162067dfbff" providerId="ADAL" clId="{AE1731B8-DB26-49AF-B647-A9239DD27CFF}" dt="2022-02-24T17:40:51.072" v="3444" actId="20577"/>
        <pc:sldMkLst>
          <pc:docMk/>
          <pc:sldMk cId="3226122442" sldId="382"/>
        </pc:sldMkLst>
        <pc:spChg chg="mod">
          <ac:chgData name="Darrin Peschka" userId="c6daffd3-e5d0-45a6-80d6-9162067dfbff" providerId="ADAL" clId="{AE1731B8-DB26-49AF-B647-A9239DD27CFF}" dt="2022-02-24T17:40:51.072" v="3444" actId="20577"/>
          <ac:spMkLst>
            <pc:docMk/>
            <pc:sldMk cId="3226122442" sldId="382"/>
            <ac:spMk id="2" creationId="{00000000-0000-0000-0000-000000000000}"/>
          </ac:spMkLst>
        </pc:spChg>
      </pc:sldChg>
      <pc:sldChg chg="addSp modSp mod">
        <pc:chgData name="Darrin Peschka" userId="c6daffd3-e5d0-45a6-80d6-9162067dfbff" providerId="ADAL" clId="{AE1731B8-DB26-49AF-B647-A9239DD27CFF}" dt="2022-03-02T18:27:38.998" v="3576" actId="122"/>
        <pc:sldMkLst>
          <pc:docMk/>
          <pc:sldMk cId="2108140670" sldId="396"/>
        </pc:sldMkLst>
        <pc:spChg chg="mod">
          <ac:chgData name="Darrin Peschka" userId="c6daffd3-e5d0-45a6-80d6-9162067dfbff" providerId="ADAL" clId="{AE1731B8-DB26-49AF-B647-A9239DD27CFF}" dt="2022-03-02T18:27:32.434" v="3575" actId="20577"/>
          <ac:spMkLst>
            <pc:docMk/>
            <pc:sldMk cId="2108140670" sldId="396"/>
            <ac:spMk id="3" creationId="{00000000-0000-0000-0000-000000000000}"/>
          </ac:spMkLst>
        </pc:spChg>
        <pc:spChg chg="add mod">
          <ac:chgData name="Darrin Peschka" userId="c6daffd3-e5d0-45a6-80d6-9162067dfbff" providerId="ADAL" clId="{AE1731B8-DB26-49AF-B647-A9239DD27CFF}" dt="2022-03-02T18:27:38.998" v="3576" actId="122"/>
          <ac:spMkLst>
            <pc:docMk/>
            <pc:sldMk cId="2108140670" sldId="396"/>
            <ac:spMk id="7" creationId="{176D6809-48CC-4DBA-B385-57C5AC63CB47}"/>
          </ac:spMkLst>
        </pc:spChg>
      </pc:sldChg>
      <pc:sldChg chg="modSp mod">
        <pc:chgData name="Darrin Peschka" userId="c6daffd3-e5d0-45a6-80d6-9162067dfbff" providerId="ADAL" clId="{AE1731B8-DB26-49AF-B647-A9239DD27CFF}" dt="2022-02-24T17:42:41.734" v="3445" actId="20577"/>
        <pc:sldMkLst>
          <pc:docMk/>
          <pc:sldMk cId="2816778568" sldId="401"/>
        </pc:sldMkLst>
        <pc:spChg chg="mod">
          <ac:chgData name="Darrin Peschka" userId="c6daffd3-e5d0-45a6-80d6-9162067dfbff" providerId="ADAL" clId="{AE1731B8-DB26-49AF-B647-A9239DD27CFF}" dt="2022-02-24T17:42:41.734" v="3445" actId="20577"/>
          <ac:spMkLst>
            <pc:docMk/>
            <pc:sldMk cId="2816778568" sldId="401"/>
            <ac:spMk id="4" creationId="{00000000-0000-0000-0000-000000000000}"/>
          </ac:spMkLst>
        </pc:spChg>
      </pc:sldChg>
      <pc:sldChg chg="modSp mod">
        <pc:chgData name="Darrin Peschka" userId="c6daffd3-e5d0-45a6-80d6-9162067dfbff" providerId="ADAL" clId="{AE1731B8-DB26-49AF-B647-A9239DD27CFF}" dt="2022-02-25T22:17:34.934" v="3563" actId="20577"/>
        <pc:sldMkLst>
          <pc:docMk/>
          <pc:sldMk cId="3275289699" sldId="412"/>
        </pc:sldMkLst>
        <pc:spChg chg="mod">
          <ac:chgData name="Darrin Peschka" userId="c6daffd3-e5d0-45a6-80d6-9162067dfbff" providerId="ADAL" clId="{AE1731B8-DB26-49AF-B647-A9239DD27CFF}" dt="2022-02-18T21:28:03.546" v="22" actId="20577"/>
          <ac:spMkLst>
            <pc:docMk/>
            <pc:sldMk cId="3275289699" sldId="412"/>
            <ac:spMk id="6" creationId="{00000000-0000-0000-0000-000000000000}"/>
          </ac:spMkLst>
        </pc:spChg>
        <pc:spChg chg="mod">
          <ac:chgData name="Darrin Peschka" userId="c6daffd3-e5d0-45a6-80d6-9162067dfbff" providerId="ADAL" clId="{AE1731B8-DB26-49AF-B647-A9239DD27CFF}" dt="2022-02-25T22:17:34.934" v="3563" actId="20577"/>
          <ac:spMkLst>
            <pc:docMk/>
            <pc:sldMk cId="3275289699" sldId="412"/>
            <ac:spMk id="8" creationId="{6E23E7F6-9B7B-41CD-A034-663F962893DA}"/>
          </ac:spMkLst>
        </pc:spChg>
      </pc:sldChg>
      <pc:sldChg chg="modSp add mod ord">
        <pc:chgData name="Darrin Peschka" userId="c6daffd3-e5d0-45a6-80d6-9162067dfbff" providerId="ADAL" clId="{AE1731B8-DB26-49AF-B647-A9239DD27CFF}" dt="2022-02-25T22:16:57.027" v="3554" actId="20577"/>
        <pc:sldMkLst>
          <pc:docMk/>
          <pc:sldMk cId="51712865" sldId="413"/>
        </pc:sldMkLst>
        <pc:spChg chg="mod">
          <ac:chgData name="Darrin Peschka" userId="c6daffd3-e5d0-45a6-80d6-9162067dfbff" providerId="ADAL" clId="{AE1731B8-DB26-49AF-B647-A9239DD27CFF}" dt="2022-02-18T22:07:56.078" v="2729" actId="20577"/>
          <ac:spMkLst>
            <pc:docMk/>
            <pc:sldMk cId="51712865" sldId="413"/>
            <ac:spMk id="3" creationId="{00000000-0000-0000-0000-000000000000}"/>
          </ac:spMkLst>
        </pc:spChg>
        <pc:spChg chg="mod">
          <ac:chgData name="Darrin Peschka" userId="c6daffd3-e5d0-45a6-80d6-9162067dfbff" providerId="ADAL" clId="{AE1731B8-DB26-49AF-B647-A9239DD27CFF}" dt="2022-02-25T22:16:57.027" v="3554" actId="20577"/>
          <ac:spMkLst>
            <pc:docMk/>
            <pc:sldMk cId="51712865" sldId="413"/>
            <ac:spMk id="4" creationId="{00000000-0000-0000-0000-000000000000}"/>
          </ac:spMkLst>
        </pc:spChg>
      </pc:sldChg>
      <pc:sldChg chg="del">
        <pc:chgData name="Darrin Peschka" userId="c6daffd3-e5d0-45a6-80d6-9162067dfbff" providerId="ADAL" clId="{AE1731B8-DB26-49AF-B647-A9239DD27CFF}" dt="2022-02-18T21:34:18.574" v="559" actId="2696"/>
        <pc:sldMkLst>
          <pc:docMk/>
          <pc:sldMk cId="1391754287" sldId="413"/>
        </pc:sldMkLst>
      </pc:sldChg>
    </pc:docChg>
  </pc:docChgLst>
  <pc:docChgLst>
    <pc:chgData name="Darrin Peschka" userId="c6daffd3-e5d0-45a6-80d6-9162067dfbff" providerId="ADAL" clId="{FF51C817-0411-446A-BE82-0D6BE420E489}"/>
    <pc:docChg chg="custSel delSld modSld delMainMaster modSection">
      <pc:chgData name="Darrin Peschka" userId="c6daffd3-e5d0-45a6-80d6-9162067dfbff" providerId="ADAL" clId="{FF51C817-0411-446A-BE82-0D6BE420E489}" dt="2023-01-25T17:00:22.542" v="2140" actId="20577"/>
      <pc:docMkLst>
        <pc:docMk/>
      </pc:docMkLst>
      <pc:sldChg chg="modSp mod">
        <pc:chgData name="Darrin Peschka" userId="c6daffd3-e5d0-45a6-80d6-9162067dfbff" providerId="ADAL" clId="{FF51C817-0411-446A-BE82-0D6BE420E489}" dt="2023-01-24T20:59:07.326" v="9" actId="20577"/>
        <pc:sldMkLst>
          <pc:docMk/>
          <pc:sldMk cId="1954323657" sldId="256"/>
        </pc:sldMkLst>
        <pc:spChg chg="mod">
          <ac:chgData name="Darrin Peschka" userId="c6daffd3-e5d0-45a6-80d6-9162067dfbff" providerId="ADAL" clId="{FF51C817-0411-446A-BE82-0D6BE420E489}" dt="2023-01-24T20:59:07.326" v="9" actId="20577"/>
          <ac:spMkLst>
            <pc:docMk/>
            <pc:sldMk cId="1954323657" sldId="256"/>
            <ac:spMk id="6" creationId="{00000000-0000-0000-0000-000000000000}"/>
          </ac:spMkLst>
        </pc:spChg>
      </pc:sldChg>
      <pc:sldChg chg="modSp del mod">
        <pc:chgData name="Darrin Peschka" userId="c6daffd3-e5d0-45a6-80d6-9162067dfbff" providerId="ADAL" clId="{FF51C817-0411-446A-BE82-0D6BE420E489}" dt="2023-01-24T23:10:11.066" v="2118" actId="2696"/>
        <pc:sldMkLst>
          <pc:docMk/>
          <pc:sldMk cId="3226122442" sldId="382"/>
        </pc:sldMkLst>
        <pc:spChg chg="mod">
          <ac:chgData name="Darrin Peschka" userId="c6daffd3-e5d0-45a6-80d6-9162067dfbff" providerId="ADAL" clId="{FF51C817-0411-446A-BE82-0D6BE420E489}" dt="2023-01-24T23:08:27.948" v="2063" actId="15"/>
          <ac:spMkLst>
            <pc:docMk/>
            <pc:sldMk cId="3226122442" sldId="382"/>
            <ac:spMk id="2" creationId="{00000000-0000-0000-0000-000000000000}"/>
          </ac:spMkLst>
        </pc:spChg>
        <pc:spChg chg="mod">
          <ac:chgData name="Darrin Peschka" userId="c6daffd3-e5d0-45a6-80d6-9162067dfbff" providerId="ADAL" clId="{FF51C817-0411-446A-BE82-0D6BE420E489}" dt="2023-01-24T21:20:51.300" v="772" actId="20577"/>
          <ac:spMkLst>
            <pc:docMk/>
            <pc:sldMk cId="3226122442" sldId="382"/>
            <ac:spMk id="4" creationId="{00000000-0000-0000-0000-000000000000}"/>
          </ac:spMkLst>
        </pc:spChg>
      </pc:sldChg>
      <pc:sldChg chg="modSp mod">
        <pc:chgData name="Darrin Peschka" userId="c6daffd3-e5d0-45a6-80d6-9162067dfbff" providerId="ADAL" clId="{FF51C817-0411-446A-BE82-0D6BE420E489}" dt="2023-01-25T17:00:22.542" v="2140" actId="20577"/>
        <pc:sldMkLst>
          <pc:docMk/>
          <pc:sldMk cId="2816778568" sldId="401"/>
        </pc:sldMkLst>
        <pc:spChg chg="mod">
          <ac:chgData name="Darrin Peschka" userId="c6daffd3-e5d0-45a6-80d6-9162067dfbff" providerId="ADAL" clId="{FF51C817-0411-446A-BE82-0D6BE420E489}" dt="2023-01-24T23:09:03.741" v="2110" actId="20577"/>
          <ac:spMkLst>
            <pc:docMk/>
            <pc:sldMk cId="2816778568" sldId="401"/>
            <ac:spMk id="3" creationId="{00000000-0000-0000-0000-000000000000}"/>
          </ac:spMkLst>
        </pc:spChg>
        <pc:spChg chg="mod">
          <ac:chgData name="Darrin Peschka" userId="c6daffd3-e5d0-45a6-80d6-9162067dfbff" providerId="ADAL" clId="{FF51C817-0411-446A-BE82-0D6BE420E489}" dt="2023-01-25T17:00:22.542" v="2140" actId="20577"/>
          <ac:spMkLst>
            <pc:docMk/>
            <pc:sldMk cId="2816778568" sldId="401"/>
            <ac:spMk id="4" creationId="{00000000-0000-0000-0000-000000000000}"/>
          </ac:spMkLst>
        </pc:spChg>
      </pc:sldChg>
      <pc:sldChg chg="modSp mod">
        <pc:chgData name="Darrin Peschka" userId="c6daffd3-e5d0-45a6-80d6-9162067dfbff" providerId="ADAL" clId="{FF51C817-0411-446A-BE82-0D6BE420E489}" dt="2023-01-24T23:11:01.071" v="2138" actId="20577"/>
        <pc:sldMkLst>
          <pc:docMk/>
          <pc:sldMk cId="3275289699" sldId="412"/>
        </pc:sldMkLst>
        <pc:spChg chg="mod">
          <ac:chgData name="Darrin Peschka" userId="c6daffd3-e5d0-45a6-80d6-9162067dfbff" providerId="ADAL" clId="{FF51C817-0411-446A-BE82-0D6BE420E489}" dt="2023-01-24T21:01:36.051" v="15" actId="20577"/>
          <ac:spMkLst>
            <pc:docMk/>
            <pc:sldMk cId="3275289699" sldId="412"/>
            <ac:spMk id="6" creationId="{00000000-0000-0000-0000-000000000000}"/>
          </ac:spMkLst>
        </pc:spChg>
        <pc:spChg chg="mod">
          <ac:chgData name="Darrin Peschka" userId="c6daffd3-e5d0-45a6-80d6-9162067dfbff" providerId="ADAL" clId="{FF51C817-0411-446A-BE82-0D6BE420E489}" dt="2023-01-24T23:11:01.071" v="2138" actId="20577"/>
          <ac:spMkLst>
            <pc:docMk/>
            <pc:sldMk cId="3275289699" sldId="412"/>
            <ac:spMk id="8" creationId="{6E23E7F6-9B7B-41CD-A034-663F962893DA}"/>
          </ac:spMkLst>
        </pc:spChg>
      </pc:sldChg>
      <pc:sldChg chg="del">
        <pc:chgData name="Darrin Peschka" userId="c6daffd3-e5d0-45a6-80d6-9162067dfbff" providerId="ADAL" clId="{FF51C817-0411-446A-BE82-0D6BE420E489}" dt="2023-01-24T23:10:19.957" v="2119" actId="2696"/>
        <pc:sldMkLst>
          <pc:docMk/>
          <pc:sldMk cId="51712865" sldId="413"/>
        </pc:sldMkLst>
      </pc:sldChg>
      <pc:sldMasterChg chg="del delSldLayout">
        <pc:chgData name="Darrin Peschka" userId="c6daffd3-e5d0-45a6-80d6-9162067dfbff" providerId="ADAL" clId="{FF51C817-0411-446A-BE82-0D6BE420E489}" dt="2023-01-24T23:10:11.066" v="2118" actId="2696"/>
        <pc:sldMasterMkLst>
          <pc:docMk/>
          <pc:sldMasterMk cId="4161890878" sldId="2147483672"/>
        </pc:sldMasterMkLst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1399948519" sldId="2147483673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3919067047" sldId="2147483674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4013646638" sldId="2147483675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342540484" sldId="2147483676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3926843194" sldId="2147483677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210451510" sldId="2147483678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1033891336" sldId="2147483679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821340672" sldId="2147483680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519603227" sldId="2147483681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3764423576" sldId="2147483682"/>
          </pc:sldLayoutMkLst>
        </pc:sldLayoutChg>
        <pc:sldLayoutChg chg="del">
          <pc:chgData name="Darrin Peschka" userId="c6daffd3-e5d0-45a6-80d6-9162067dfbff" providerId="ADAL" clId="{FF51C817-0411-446A-BE82-0D6BE420E489}" dt="2023-01-24T23:10:11.066" v="2118" actId="2696"/>
          <pc:sldLayoutMkLst>
            <pc:docMk/>
            <pc:sldMasterMk cId="4161890878" sldId="2147483672"/>
            <pc:sldLayoutMk cId="1757130246" sldId="2147483683"/>
          </pc:sldLayoutMkLst>
        </pc:sldLayoutChg>
      </pc:sldMasterChg>
    </pc:docChg>
  </pc:docChgLst>
  <pc:docChgLst>
    <pc:chgData name="Darrin Peschka" userId="c6daffd3-e5d0-45a6-80d6-9162067dfbff" providerId="ADAL" clId="{6C2E878F-6244-4125-9E88-3A6035EF5018}"/>
    <pc:docChg chg="undo custSel delSld modSld delMainMaster modSection">
      <pc:chgData name="Darrin Peschka" userId="c6daffd3-e5d0-45a6-80d6-9162067dfbff" providerId="ADAL" clId="{6C2E878F-6244-4125-9E88-3A6035EF5018}" dt="2021-03-03T22:44:29.982" v="567" actId="20577"/>
      <pc:docMkLst>
        <pc:docMk/>
      </pc:docMkLst>
      <pc:sldChg chg="modSp mod">
        <pc:chgData name="Darrin Peschka" userId="c6daffd3-e5d0-45a6-80d6-9162067dfbff" providerId="ADAL" clId="{6C2E878F-6244-4125-9E88-3A6035EF5018}" dt="2021-03-03T18:04:15.128" v="253" actId="20577"/>
        <pc:sldMkLst>
          <pc:docMk/>
          <pc:sldMk cId="1954323657" sldId="256"/>
        </pc:sldMkLst>
        <pc:spChg chg="mod">
          <ac:chgData name="Darrin Peschka" userId="c6daffd3-e5d0-45a6-80d6-9162067dfbff" providerId="ADAL" clId="{6C2E878F-6244-4125-9E88-3A6035EF5018}" dt="2021-03-03T18:04:15.128" v="253" actId="20577"/>
          <ac:spMkLst>
            <pc:docMk/>
            <pc:sldMk cId="1954323657" sldId="256"/>
            <ac:spMk id="6" creationId="{00000000-0000-0000-0000-000000000000}"/>
          </ac:spMkLst>
        </pc:spChg>
      </pc:sldChg>
      <pc:sldChg chg="modSp mod">
        <pc:chgData name="Darrin Peschka" userId="c6daffd3-e5d0-45a6-80d6-9162067dfbff" providerId="ADAL" clId="{6C2E878F-6244-4125-9E88-3A6035EF5018}" dt="2021-03-03T18:16:39.066" v="457" actId="20577"/>
        <pc:sldMkLst>
          <pc:docMk/>
          <pc:sldMk cId="3226122442" sldId="382"/>
        </pc:sldMkLst>
        <pc:spChg chg="mod">
          <ac:chgData name="Darrin Peschka" userId="c6daffd3-e5d0-45a6-80d6-9162067dfbff" providerId="ADAL" clId="{6C2E878F-6244-4125-9E88-3A6035EF5018}" dt="2021-03-03T18:16:39.066" v="457" actId="20577"/>
          <ac:spMkLst>
            <pc:docMk/>
            <pc:sldMk cId="3226122442" sldId="382"/>
            <ac:spMk id="2" creationId="{00000000-0000-0000-0000-000000000000}"/>
          </ac:spMkLst>
        </pc:spChg>
        <pc:spChg chg="mod">
          <ac:chgData name="Darrin Peschka" userId="c6daffd3-e5d0-45a6-80d6-9162067dfbff" providerId="ADAL" clId="{6C2E878F-6244-4125-9E88-3A6035EF5018}" dt="2021-03-03T18:03:14.774" v="245" actId="20577"/>
          <ac:spMkLst>
            <pc:docMk/>
            <pc:sldMk cId="3226122442" sldId="382"/>
            <ac:spMk id="4" creationId="{00000000-0000-0000-0000-000000000000}"/>
          </ac:spMkLst>
        </pc:spChg>
      </pc:sldChg>
      <pc:sldChg chg="del">
        <pc:chgData name="Darrin Peschka" userId="c6daffd3-e5d0-45a6-80d6-9162067dfbff" providerId="ADAL" clId="{6C2E878F-6244-4125-9E88-3A6035EF5018}" dt="2021-03-03T17:57:30.914" v="215" actId="2696"/>
        <pc:sldMkLst>
          <pc:docMk/>
          <pc:sldMk cId="2666189610" sldId="391"/>
        </pc:sldMkLst>
      </pc:sldChg>
      <pc:sldChg chg="del">
        <pc:chgData name="Darrin Peschka" userId="c6daffd3-e5d0-45a6-80d6-9162067dfbff" providerId="ADAL" clId="{6C2E878F-6244-4125-9E88-3A6035EF5018}" dt="2021-03-03T17:57:38.833" v="216" actId="2696"/>
        <pc:sldMkLst>
          <pc:docMk/>
          <pc:sldMk cId="3297979143" sldId="393"/>
        </pc:sldMkLst>
      </pc:sldChg>
      <pc:sldChg chg="addSp delSp modSp mod">
        <pc:chgData name="Darrin Peschka" userId="c6daffd3-e5d0-45a6-80d6-9162067dfbff" providerId="ADAL" clId="{6C2E878F-6244-4125-9E88-3A6035EF5018}" dt="2021-03-03T21:28:58.138" v="564" actId="478"/>
        <pc:sldMkLst>
          <pc:docMk/>
          <pc:sldMk cId="2108140670" sldId="396"/>
        </pc:sldMkLst>
        <pc:spChg chg="mod">
          <ac:chgData name="Darrin Peschka" userId="c6daffd3-e5d0-45a6-80d6-9162067dfbff" providerId="ADAL" clId="{6C2E878F-6244-4125-9E88-3A6035EF5018}" dt="2021-03-03T18:01:21.050" v="239" actId="20577"/>
          <ac:spMkLst>
            <pc:docMk/>
            <pc:sldMk cId="2108140670" sldId="396"/>
            <ac:spMk id="4" creationId="{00000000-0000-0000-0000-000000000000}"/>
          </ac:spMkLst>
        </pc:spChg>
        <pc:spChg chg="del mod">
          <ac:chgData name="Darrin Peschka" userId="c6daffd3-e5d0-45a6-80d6-9162067dfbff" providerId="ADAL" clId="{6C2E878F-6244-4125-9E88-3A6035EF5018}" dt="2021-03-03T21:28:58.138" v="564" actId="478"/>
          <ac:spMkLst>
            <pc:docMk/>
            <pc:sldMk cId="2108140670" sldId="396"/>
            <ac:spMk id="5" creationId="{00000000-0000-0000-0000-000000000000}"/>
          </ac:spMkLst>
        </pc:spChg>
        <pc:spChg chg="add mod">
          <ac:chgData name="Darrin Peschka" userId="c6daffd3-e5d0-45a6-80d6-9162067dfbff" providerId="ADAL" clId="{6C2E878F-6244-4125-9E88-3A6035EF5018}" dt="2021-03-03T21:27:53.052" v="548"/>
          <ac:spMkLst>
            <pc:docMk/>
            <pc:sldMk cId="2108140670" sldId="396"/>
            <ac:spMk id="6" creationId="{3C3C3FC3-B1FC-4133-8552-328DC589DA67}"/>
          </ac:spMkLst>
        </pc:spChg>
        <pc:picChg chg="mod">
          <ac:chgData name="Darrin Peschka" userId="c6daffd3-e5d0-45a6-80d6-9162067dfbff" providerId="ADAL" clId="{6C2E878F-6244-4125-9E88-3A6035EF5018}" dt="2021-03-03T21:28:35.227" v="562" actId="1076"/>
          <ac:picMkLst>
            <pc:docMk/>
            <pc:sldMk cId="2108140670" sldId="396"/>
            <ac:picMk id="2" creationId="{00000000-0000-0000-0000-000000000000}"/>
          </ac:picMkLst>
        </pc:picChg>
      </pc:sldChg>
      <pc:sldChg chg="del">
        <pc:chgData name="Darrin Peschka" userId="c6daffd3-e5d0-45a6-80d6-9162067dfbff" providerId="ADAL" clId="{6C2E878F-6244-4125-9E88-3A6035EF5018}" dt="2021-03-03T17:58:50.354" v="219" actId="2696"/>
        <pc:sldMkLst>
          <pc:docMk/>
          <pc:sldMk cId="2405288774" sldId="397"/>
        </pc:sldMkLst>
      </pc:sldChg>
      <pc:sldChg chg="del">
        <pc:chgData name="Darrin Peschka" userId="c6daffd3-e5d0-45a6-80d6-9162067dfbff" providerId="ADAL" clId="{6C2E878F-6244-4125-9E88-3A6035EF5018}" dt="2021-03-03T17:58:58.678" v="220" actId="2696"/>
        <pc:sldMkLst>
          <pc:docMk/>
          <pc:sldMk cId="78054032" sldId="398"/>
        </pc:sldMkLst>
      </pc:sldChg>
      <pc:sldChg chg="del">
        <pc:chgData name="Darrin Peschka" userId="c6daffd3-e5d0-45a6-80d6-9162067dfbff" providerId="ADAL" clId="{6C2E878F-6244-4125-9E88-3A6035EF5018}" dt="2021-03-03T17:59:12.719" v="221" actId="2696"/>
        <pc:sldMkLst>
          <pc:docMk/>
          <pc:sldMk cId="1395212959" sldId="399"/>
        </pc:sldMkLst>
      </pc:sldChg>
      <pc:sldChg chg="del">
        <pc:chgData name="Darrin Peschka" userId="c6daffd3-e5d0-45a6-80d6-9162067dfbff" providerId="ADAL" clId="{6C2E878F-6244-4125-9E88-3A6035EF5018}" dt="2021-03-03T17:59:20.940" v="222" actId="2696"/>
        <pc:sldMkLst>
          <pc:docMk/>
          <pc:sldMk cId="4083060444" sldId="400"/>
        </pc:sldMkLst>
      </pc:sldChg>
      <pc:sldChg chg="modSp mod">
        <pc:chgData name="Darrin Peschka" userId="c6daffd3-e5d0-45a6-80d6-9162067dfbff" providerId="ADAL" clId="{6C2E878F-6244-4125-9E88-3A6035EF5018}" dt="2021-03-03T18:17:35.483" v="459" actId="20577"/>
        <pc:sldMkLst>
          <pc:docMk/>
          <pc:sldMk cId="2816778568" sldId="401"/>
        </pc:sldMkLst>
        <pc:spChg chg="mod">
          <ac:chgData name="Darrin Peschka" userId="c6daffd3-e5d0-45a6-80d6-9162067dfbff" providerId="ADAL" clId="{6C2E878F-6244-4125-9E88-3A6035EF5018}" dt="2021-03-03T18:03:32.117" v="251" actId="20577"/>
          <ac:spMkLst>
            <pc:docMk/>
            <pc:sldMk cId="2816778568" sldId="401"/>
            <ac:spMk id="3" creationId="{00000000-0000-0000-0000-000000000000}"/>
          </ac:spMkLst>
        </pc:spChg>
        <pc:spChg chg="mod">
          <ac:chgData name="Darrin Peschka" userId="c6daffd3-e5d0-45a6-80d6-9162067dfbff" providerId="ADAL" clId="{6C2E878F-6244-4125-9E88-3A6035EF5018}" dt="2021-03-03T18:17:35.483" v="459" actId="20577"/>
          <ac:spMkLst>
            <pc:docMk/>
            <pc:sldMk cId="2816778568" sldId="401"/>
            <ac:spMk id="4" creationId="{00000000-0000-0000-0000-000000000000}"/>
          </ac:spMkLst>
        </pc:spChg>
      </pc:sldChg>
      <pc:sldChg chg="del">
        <pc:chgData name="Darrin Peschka" userId="c6daffd3-e5d0-45a6-80d6-9162067dfbff" providerId="ADAL" clId="{6C2E878F-6244-4125-9E88-3A6035EF5018}" dt="2021-03-03T17:57:54.176" v="217" actId="2696"/>
        <pc:sldMkLst>
          <pc:docMk/>
          <pc:sldMk cId="4204614402" sldId="404"/>
        </pc:sldMkLst>
      </pc:sldChg>
      <pc:sldChg chg="del">
        <pc:chgData name="Darrin Peschka" userId="c6daffd3-e5d0-45a6-80d6-9162067dfbff" providerId="ADAL" clId="{6C2E878F-6244-4125-9E88-3A6035EF5018}" dt="2021-03-03T17:58:43.590" v="218" actId="2696"/>
        <pc:sldMkLst>
          <pc:docMk/>
          <pc:sldMk cId="445864901" sldId="405"/>
        </pc:sldMkLst>
      </pc:sldChg>
      <pc:sldChg chg="modSp mod">
        <pc:chgData name="Darrin Peschka" userId="c6daffd3-e5d0-45a6-80d6-9162067dfbff" providerId="ADAL" clId="{6C2E878F-6244-4125-9E88-3A6035EF5018}" dt="2021-03-03T22:44:29.982" v="567" actId="20577"/>
        <pc:sldMkLst>
          <pc:docMk/>
          <pc:sldMk cId="3275289699" sldId="412"/>
        </pc:sldMkLst>
        <pc:spChg chg="mod">
          <ac:chgData name="Darrin Peschka" userId="c6daffd3-e5d0-45a6-80d6-9162067dfbff" providerId="ADAL" clId="{6C2E878F-6244-4125-9E88-3A6035EF5018}" dt="2021-03-03T18:05:33.296" v="304" actId="20577"/>
          <ac:spMkLst>
            <pc:docMk/>
            <pc:sldMk cId="3275289699" sldId="412"/>
            <ac:spMk id="6" creationId="{00000000-0000-0000-0000-000000000000}"/>
          </ac:spMkLst>
        </pc:spChg>
        <pc:spChg chg="mod">
          <ac:chgData name="Darrin Peschka" userId="c6daffd3-e5d0-45a6-80d6-9162067dfbff" providerId="ADAL" clId="{6C2E878F-6244-4125-9E88-3A6035EF5018}" dt="2021-03-03T22:44:29.982" v="567" actId="20577"/>
          <ac:spMkLst>
            <pc:docMk/>
            <pc:sldMk cId="3275289699" sldId="412"/>
            <ac:spMk id="8" creationId="{6E23E7F6-9B7B-41CD-A034-663F962893DA}"/>
          </ac:spMkLst>
        </pc:spChg>
      </pc:sldChg>
      <pc:sldChg chg="modSp mod">
        <pc:chgData name="Darrin Peschka" userId="c6daffd3-e5d0-45a6-80d6-9162067dfbff" providerId="ADAL" clId="{6C2E878F-6244-4125-9E88-3A6035EF5018}" dt="2021-03-03T18:15:00.402" v="456" actId="20577"/>
        <pc:sldMkLst>
          <pc:docMk/>
          <pc:sldMk cId="1391754287" sldId="413"/>
        </pc:sldMkLst>
        <pc:spChg chg="mod">
          <ac:chgData name="Darrin Peschka" userId="c6daffd3-e5d0-45a6-80d6-9162067dfbff" providerId="ADAL" clId="{6C2E878F-6244-4125-9E88-3A6035EF5018}" dt="2021-03-03T18:14:01.479" v="365" actId="20577"/>
          <ac:spMkLst>
            <pc:docMk/>
            <pc:sldMk cId="1391754287" sldId="413"/>
            <ac:spMk id="6" creationId="{00000000-0000-0000-0000-000000000000}"/>
          </ac:spMkLst>
        </pc:spChg>
        <pc:spChg chg="mod">
          <ac:chgData name="Darrin Peschka" userId="c6daffd3-e5d0-45a6-80d6-9162067dfbff" providerId="ADAL" clId="{6C2E878F-6244-4125-9E88-3A6035EF5018}" dt="2021-03-03T18:15:00.402" v="456" actId="20577"/>
          <ac:spMkLst>
            <pc:docMk/>
            <pc:sldMk cId="1391754287" sldId="413"/>
            <ac:spMk id="8" creationId="{6E23E7F6-9B7B-41CD-A034-663F962893DA}"/>
          </ac:spMkLst>
        </pc:spChg>
      </pc:sldChg>
      <pc:sldMasterChg chg="del delSldLayout">
        <pc:chgData name="Darrin Peschka" userId="c6daffd3-e5d0-45a6-80d6-9162067dfbff" providerId="ADAL" clId="{6C2E878F-6244-4125-9E88-3A6035EF5018}" dt="2021-03-03T17:57:38.833" v="216" actId="2696"/>
        <pc:sldMasterMkLst>
          <pc:docMk/>
          <pc:sldMasterMk cId="2980482674" sldId="2147483684"/>
        </pc:sldMasterMkLst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1056733099" sldId="2147483685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1079466971" sldId="2147483686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1605542974" sldId="2147483687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2645390491" sldId="2147483688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738043057" sldId="2147483689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2615738950" sldId="2147483690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1267453963" sldId="2147483691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1537074991" sldId="2147483692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1897605911" sldId="2147483693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3912252373" sldId="2147483694"/>
          </pc:sldLayoutMkLst>
        </pc:sldLayoutChg>
        <pc:sldLayoutChg chg="del">
          <pc:chgData name="Darrin Peschka" userId="c6daffd3-e5d0-45a6-80d6-9162067dfbff" providerId="ADAL" clId="{6C2E878F-6244-4125-9E88-3A6035EF5018}" dt="2021-03-03T17:57:38.833" v="216" actId="2696"/>
          <pc:sldLayoutMkLst>
            <pc:docMk/>
            <pc:sldMasterMk cId="2980482674" sldId="2147483684"/>
            <pc:sldLayoutMk cId="525676785" sldId="2147483695"/>
          </pc:sldLayoutMkLst>
        </pc:sldLayoutChg>
      </pc:sldMasterChg>
    </pc:docChg>
  </pc:docChgLst>
  <pc:docChgLst>
    <pc:chgData name="Darrin Peschka" userId="c6daffd3-e5d0-45a6-80d6-9162067dfbff" providerId="ADAL" clId="{B82E13FF-63EA-4104-9FD6-1EE10D102626}"/>
    <pc:docChg chg="undo custSel addSld delSld modSld sldOrd delMainMaster modSection">
      <pc:chgData name="Darrin Peschka" userId="c6daffd3-e5d0-45a6-80d6-9162067dfbff" providerId="ADAL" clId="{B82E13FF-63EA-4104-9FD6-1EE10D102626}" dt="2021-03-02T23:46:13.041" v="5802" actId="20577"/>
      <pc:docMkLst>
        <pc:docMk/>
      </pc:docMkLst>
      <pc:sldChg chg="modSp mod">
        <pc:chgData name="Darrin Peschka" userId="c6daffd3-e5d0-45a6-80d6-9162067dfbff" providerId="ADAL" clId="{B82E13FF-63EA-4104-9FD6-1EE10D102626}" dt="2021-03-02T00:32:50.818" v="28" actId="20577"/>
        <pc:sldMkLst>
          <pc:docMk/>
          <pc:sldMk cId="1954323657" sldId="256"/>
        </pc:sldMkLst>
        <pc:spChg chg="mod">
          <ac:chgData name="Darrin Peschka" userId="c6daffd3-e5d0-45a6-80d6-9162067dfbff" providerId="ADAL" clId="{B82E13FF-63EA-4104-9FD6-1EE10D102626}" dt="2021-03-02T00:32:50.818" v="28" actId="20577"/>
          <ac:spMkLst>
            <pc:docMk/>
            <pc:sldMk cId="1954323657" sldId="256"/>
            <ac:spMk id="6" creationId="{00000000-0000-0000-0000-000000000000}"/>
          </ac:spMkLst>
        </pc:spChg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739399288" sldId="264"/>
        </pc:sldMkLst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1837682409" sldId="278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132007989" sldId="283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561781345" sldId="304"/>
        </pc:sldMkLst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933416039" sldId="324"/>
        </pc:sldMkLst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2832960412" sldId="328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1316449956" sldId="336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2244467011" sldId="354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1674104832" sldId="359"/>
        </pc:sldMkLst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3696716210" sldId="372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2542598108" sldId="373"/>
        </pc:sldMkLst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2727696466" sldId="374"/>
        </pc:sldMkLst>
      </pc:sldChg>
      <pc:sldChg chg="del">
        <pc:chgData name="Darrin Peschka" userId="c6daffd3-e5d0-45a6-80d6-9162067dfbff" providerId="ADAL" clId="{B82E13FF-63EA-4104-9FD6-1EE10D102626}" dt="2021-03-02T00:50:12.391" v="37" actId="2696"/>
        <pc:sldMkLst>
          <pc:docMk/>
          <pc:sldMk cId="3096560431" sldId="375"/>
        </pc:sldMkLst>
      </pc:sldChg>
      <pc:sldChg chg="del">
        <pc:chgData name="Darrin Peschka" userId="c6daffd3-e5d0-45a6-80d6-9162067dfbff" providerId="ADAL" clId="{B82E13FF-63EA-4104-9FD6-1EE10D102626}" dt="2021-03-02T00:50:15.555" v="38" actId="2696"/>
        <pc:sldMkLst>
          <pc:docMk/>
          <pc:sldMk cId="1053589524" sldId="376"/>
        </pc:sldMkLst>
      </pc:sldChg>
      <pc:sldChg chg="del">
        <pc:chgData name="Darrin Peschka" userId="c6daffd3-e5d0-45a6-80d6-9162067dfbff" providerId="ADAL" clId="{B82E13FF-63EA-4104-9FD6-1EE10D102626}" dt="2021-03-02T00:50:21.718" v="39" actId="2696"/>
        <pc:sldMkLst>
          <pc:docMk/>
          <pc:sldMk cId="4081325016" sldId="377"/>
        </pc:sldMkLst>
      </pc:sldChg>
      <pc:sldChg chg="del">
        <pc:chgData name="Darrin Peschka" userId="c6daffd3-e5d0-45a6-80d6-9162067dfbff" providerId="ADAL" clId="{B82E13FF-63EA-4104-9FD6-1EE10D102626}" dt="2021-03-02T00:50:27.694" v="40" actId="2696"/>
        <pc:sldMkLst>
          <pc:docMk/>
          <pc:sldMk cId="1742312688" sldId="378"/>
        </pc:sldMkLst>
      </pc:sldChg>
      <pc:sldChg chg="del">
        <pc:chgData name="Darrin Peschka" userId="c6daffd3-e5d0-45a6-80d6-9162067dfbff" providerId="ADAL" clId="{B82E13FF-63EA-4104-9FD6-1EE10D102626}" dt="2021-03-02T00:50:35.661" v="41" actId="2696"/>
        <pc:sldMkLst>
          <pc:docMk/>
          <pc:sldMk cId="2117515353" sldId="379"/>
        </pc:sldMkLst>
      </pc:sldChg>
      <pc:sldChg chg="del">
        <pc:chgData name="Darrin Peschka" userId="c6daffd3-e5d0-45a6-80d6-9162067dfbff" providerId="ADAL" clId="{B82E13FF-63EA-4104-9FD6-1EE10D102626}" dt="2021-03-02T00:50:39.358" v="42" actId="2696"/>
        <pc:sldMkLst>
          <pc:docMk/>
          <pc:sldMk cId="966824517" sldId="380"/>
        </pc:sldMkLst>
      </pc:sldChg>
      <pc:sldChg chg="modSp mod">
        <pc:chgData name="Darrin Peschka" userId="c6daffd3-e5d0-45a6-80d6-9162067dfbff" providerId="ADAL" clId="{B82E13FF-63EA-4104-9FD6-1EE10D102626}" dt="2021-03-02T22:56:39.434" v="5345" actId="20577"/>
        <pc:sldMkLst>
          <pc:docMk/>
          <pc:sldMk cId="2045726849" sldId="381"/>
        </pc:sldMkLst>
        <pc:spChg chg="mod">
          <ac:chgData name="Darrin Peschka" userId="c6daffd3-e5d0-45a6-80d6-9162067dfbff" providerId="ADAL" clId="{B82E13FF-63EA-4104-9FD6-1EE10D102626}" dt="2021-03-02T22:56:39.434" v="5345" actId="20577"/>
          <ac:spMkLst>
            <pc:docMk/>
            <pc:sldMk cId="2045726849" sldId="381"/>
            <ac:spMk id="2" creationId="{00000000-0000-0000-0000-000000000000}"/>
          </ac:spMkLst>
        </pc:spChg>
        <pc:spChg chg="mod">
          <ac:chgData name="Darrin Peschka" userId="c6daffd3-e5d0-45a6-80d6-9162067dfbff" providerId="ADAL" clId="{B82E13FF-63EA-4104-9FD6-1EE10D102626}" dt="2021-03-02T00:56:47.946" v="215" actId="20577"/>
          <ac:spMkLst>
            <pc:docMk/>
            <pc:sldMk cId="2045726849" sldId="381"/>
            <ac:spMk id="4" creationId="{00000000-0000-0000-0000-000000000000}"/>
          </ac:spMkLst>
        </pc:spChg>
      </pc:sldChg>
      <pc:sldChg chg="modSp mod">
        <pc:chgData name="Darrin Peschka" userId="c6daffd3-e5d0-45a6-80d6-9162067dfbff" providerId="ADAL" clId="{B82E13FF-63EA-4104-9FD6-1EE10D102626}" dt="2021-03-02T22:38:57.577" v="4982" actId="20577"/>
        <pc:sldMkLst>
          <pc:docMk/>
          <pc:sldMk cId="3226122442" sldId="382"/>
        </pc:sldMkLst>
        <pc:spChg chg="mod">
          <ac:chgData name="Darrin Peschka" userId="c6daffd3-e5d0-45a6-80d6-9162067dfbff" providerId="ADAL" clId="{B82E13FF-63EA-4104-9FD6-1EE10D102626}" dt="2021-03-02T22:38:57.577" v="4982" actId="20577"/>
          <ac:spMkLst>
            <pc:docMk/>
            <pc:sldMk cId="3226122442" sldId="382"/>
            <ac:spMk id="2" creationId="{00000000-0000-0000-0000-000000000000}"/>
          </ac:spMkLst>
        </pc:spChg>
        <pc:spChg chg="mod">
          <ac:chgData name="Darrin Peschka" userId="c6daffd3-e5d0-45a6-80d6-9162067dfbff" providerId="ADAL" clId="{B82E13FF-63EA-4104-9FD6-1EE10D102626}" dt="2021-03-02T21:27:47.581" v="3675" actId="20577"/>
          <ac:spMkLst>
            <pc:docMk/>
            <pc:sldMk cId="3226122442" sldId="382"/>
            <ac:spMk id="4" creationId="{00000000-0000-0000-0000-000000000000}"/>
          </ac:spMkLst>
        </pc:spChg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2857437114" sldId="383"/>
        </pc:sldMkLst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612686699" sldId="384"/>
        </pc:sldMkLst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1598952392" sldId="385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1609526477" sldId="386"/>
        </pc:sldMkLst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1072624080" sldId="387"/>
        </pc:sldMkLst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4057354397" sldId="388"/>
        </pc:sldMkLst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3132471814" sldId="389"/>
        </pc:sldMkLst>
      </pc:sldChg>
      <pc:sldChg chg="del">
        <pc:chgData name="Darrin Peschka" userId="c6daffd3-e5d0-45a6-80d6-9162067dfbff" providerId="ADAL" clId="{B82E13FF-63EA-4104-9FD6-1EE10D102626}" dt="2021-03-02T00:57:38.561" v="227" actId="2696"/>
        <pc:sldMkLst>
          <pc:docMk/>
          <pc:sldMk cId="3330843242" sldId="390"/>
        </pc:sldMkLst>
      </pc:sldChg>
      <pc:sldChg chg="addSp delSp modSp mod">
        <pc:chgData name="Darrin Peschka" userId="c6daffd3-e5d0-45a6-80d6-9162067dfbff" providerId="ADAL" clId="{B82E13FF-63EA-4104-9FD6-1EE10D102626}" dt="2021-03-02T00:58:32.800" v="242" actId="20577"/>
        <pc:sldMkLst>
          <pc:docMk/>
          <pc:sldMk cId="2666189610" sldId="391"/>
        </pc:sldMkLst>
        <pc:spChg chg="add del mod">
          <ac:chgData name="Darrin Peschka" userId="c6daffd3-e5d0-45a6-80d6-9162067dfbff" providerId="ADAL" clId="{B82E13FF-63EA-4104-9FD6-1EE10D102626}" dt="2021-03-02T00:58:32.800" v="242" actId="20577"/>
          <ac:spMkLst>
            <pc:docMk/>
            <pc:sldMk cId="2666189610" sldId="391"/>
            <ac:spMk id="4" creationId="{00000000-0000-0000-0000-000000000000}"/>
          </ac:spMkLst>
        </pc:spChg>
      </pc:sldChg>
      <pc:sldChg chg="del">
        <pc:chgData name="Darrin Peschka" userId="c6daffd3-e5d0-45a6-80d6-9162067dfbff" providerId="ADAL" clId="{B82E13FF-63EA-4104-9FD6-1EE10D102626}" dt="2021-03-02T00:50:58.131" v="43" actId="2696"/>
        <pc:sldMkLst>
          <pc:docMk/>
          <pc:sldMk cId="41956176" sldId="392"/>
        </pc:sldMkLst>
      </pc:sldChg>
      <pc:sldChg chg="del">
        <pc:chgData name="Darrin Peschka" userId="c6daffd3-e5d0-45a6-80d6-9162067dfbff" providerId="ADAL" clId="{B82E13FF-63EA-4104-9FD6-1EE10D102626}" dt="2021-03-02T22:37:36.271" v="4946" actId="2696"/>
        <pc:sldMkLst>
          <pc:docMk/>
          <pc:sldMk cId="2886945354" sldId="394"/>
        </pc:sldMkLst>
      </pc:sldChg>
      <pc:sldChg chg="del">
        <pc:chgData name="Darrin Peschka" userId="c6daffd3-e5d0-45a6-80d6-9162067dfbff" providerId="ADAL" clId="{B82E13FF-63EA-4104-9FD6-1EE10D102626}" dt="2021-03-02T22:37:39.799" v="4947" actId="2696"/>
        <pc:sldMkLst>
          <pc:docMk/>
          <pc:sldMk cId="65150665" sldId="395"/>
        </pc:sldMkLst>
      </pc:sldChg>
      <pc:sldChg chg="modSp mod">
        <pc:chgData name="Darrin Peschka" userId="c6daffd3-e5d0-45a6-80d6-9162067dfbff" providerId="ADAL" clId="{B82E13FF-63EA-4104-9FD6-1EE10D102626}" dt="2021-03-02T00:59:07.407" v="278" actId="20577"/>
        <pc:sldMkLst>
          <pc:docMk/>
          <pc:sldMk cId="2108140670" sldId="396"/>
        </pc:sldMkLst>
        <pc:spChg chg="mod">
          <ac:chgData name="Darrin Peschka" userId="c6daffd3-e5d0-45a6-80d6-9162067dfbff" providerId="ADAL" clId="{B82E13FF-63EA-4104-9FD6-1EE10D102626}" dt="2021-03-02T00:59:07.407" v="278" actId="20577"/>
          <ac:spMkLst>
            <pc:docMk/>
            <pc:sldMk cId="2108140670" sldId="396"/>
            <ac:spMk id="3" creationId="{00000000-0000-0000-0000-000000000000}"/>
          </ac:spMkLst>
        </pc:spChg>
      </pc:sldChg>
      <pc:sldChg chg="modSp mod">
        <pc:chgData name="Darrin Peschka" userId="c6daffd3-e5d0-45a6-80d6-9162067dfbff" providerId="ADAL" clId="{B82E13FF-63EA-4104-9FD6-1EE10D102626}" dt="2021-03-02T23:46:13.041" v="5802" actId="20577"/>
        <pc:sldMkLst>
          <pc:docMk/>
          <pc:sldMk cId="2816778568" sldId="401"/>
        </pc:sldMkLst>
        <pc:spChg chg="mod">
          <ac:chgData name="Darrin Peschka" userId="c6daffd3-e5d0-45a6-80d6-9162067dfbff" providerId="ADAL" clId="{B82E13FF-63EA-4104-9FD6-1EE10D102626}" dt="2021-03-02T22:37:58.400" v="4975" actId="20577"/>
          <ac:spMkLst>
            <pc:docMk/>
            <pc:sldMk cId="2816778568" sldId="401"/>
            <ac:spMk id="3" creationId="{00000000-0000-0000-0000-000000000000}"/>
          </ac:spMkLst>
        </pc:spChg>
        <pc:spChg chg="mod">
          <ac:chgData name="Darrin Peschka" userId="c6daffd3-e5d0-45a6-80d6-9162067dfbff" providerId="ADAL" clId="{B82E13FF-63EA-4104-9FD6-1EE10D102626}" dt="2021-03-02T23:46:13.041" v="5802" actId="20577"/>
          <ac:spMkLst>
            <pc:docMk/>
            <pc:sldMk cId="2816778568" sldId="401"/>
            <ac:spMk id="4" creationId="{00000000-0000-0000-0000-000000000000}"/>
          </ac:spMkLst>
        </pc:spChg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1660217893" sldId="402"/>
        </pc:sldMkLst>
      </pc:sldChg>
      <pc:sldChg chg="del">
        <pc:chgData name="Darrin Peschka" userId="c6daffd3-e5d0-45a6-80d6-9162067dfbff" providerId="ADAL" clId="{B82E13FF-63EA-4104-9FD6-1EE10D102626}" dt="2021-03-02T00:49:04.224" v="36" actId="2696"/>
        <pc:sldMkLst>
          <pc:docMk/>
          <pc:sldMk cId="1247908615" sldId="403"/>
        </pc:sldMkLst>
      </pc:sldChg>
      <pc:sldChg chg="modSp mod">
        <pc:chgData name="Darrin Peschka" userId="c6daffd3-e5d0-45a6-80d6-9162067dfbff" providerId="ADAL" clId="{B82E13FF-63EA-4104-9FD6-1EE10D102626}" dt="2021-03-02T00:58:46.225" v="248" actId="20577"/>
        <pc:sldMkLst>
          <pc:docMk/>
          <pc:sldMk cId="4204614402" sldId="404"/>
        </pc:sldMkLst>
        <pc:spChg chg="mod">
          <ac:chgData name="Darrin Peschka" userId="c6daffd3-e5d0-45a6-80d6-9162067dfbff" providerId="ADAL" clId="{B82E13FF-63EA-4104-9FD6-1EE10D102626}" dt="2021-03-02T00:58:46.225" v="248" actId="20577"/>
          <ac:spMkLst>
            <pc:docMk/>
            <pc:sldMk cId="4204614402" sldId="404"/>
            <ac:spMk id="3" creationId="{00000000-0000-0000-0000-000000000000}"/>
          </ac:spMkLst>
        </pc:spChg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4252928990" sldId="406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3102498344" sldId="407"/>
        </pc:sldMkLst>
      </pc:sldChg>
      <pc:sldChg chg="del">
        <pc:chgData name="Darrin Peschka" userId="c6daffd3-e5d0-45a6-80d6-9162067dfbff" providerId="ADAL" clId="{B82E13FF-63EA-4104-9FD6-1EE10D102626}" dt="2021-03-02T00:48:30.238" v="35" actId="2696"/>
        <pc:sldMkLst>
          <pc:docMk/>
          <pc:sldMk cId="2072201451" sldId="408"/>
        </pc:sldMkLst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1649279452" sldId="409"/>
        </pc:sldMkLst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1279781383" sldId="410"/>
        </pc:sldMkLst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3322598999" sldId="411"/>
        </pc:sldMkLst>
      </pc:sldChg>
      <pc:sldChg chg="addSp delSp modSp mod">
        <pc:chgData name="Darrin Peschka" userId="c6daffd3-e5d0-45a6-80d6-9162067dfbff" providerId="ADAL" clId="{B82E13FF-63EA-4104-9FD6-1EE10D102626}" dt="2021-03-02T20:16:13.405" v="2301" actId="20577"/>
        <pc:sldMkLst>
          <pc:docMk/>
          <pc:sldMk cId="3275289699" sldId="412"/>
        </pc:sldMkLst>
        <pc:spChg chg="mod">
          <ac:chgData name="Darrin Peschka" userId="c6daffd3-e5d0-45a6-80d6-9162067dfbff" providerId="ADAL" clId="{B82E13FF-63EA-4104-9FD6-1EE10D102626}" dt="2021-03-02T00:55:02.402" v="108" actId="20577"/>
          <ac:spMkLst>
            <pc:docMk/>
            <pc:sldMk cId="3275289699" sldId="412"/>
            <ac:spMk id="6" creationId="{00000000-0000-0000-0000-000000000000}"/>
          </ac:spMkLst>
        </pc:spChg>
        <pc:spChg chg="del mod">
          <ac:chgData name="Darrin Peschka" userId="c6daffd3-e5d0-45a6-80d6-9162067dfbff" providerId="ADAL" clId="{B82E13FF-63EA-4104-9FD6-1EE10D102626}" dt="2021-03-02T00:41:05.847" v="30" actId="478"/>
          <ac:spMkLst>
            <pc:docMk/>
            <pc:sldMk cId="3275289699" sldId="412"/>
            <ac:spMk id="7" creationId="{00000000-0000-0000-0000-000000000000}"/>
          </ac:spMkLst>
        </pc:spChg>
        <pc:spChg chg="add mod">
          <ac:chgData name="Darrin Peschka" userId="c6daffd3-e5d0-45a6-80d6-9162067dfbff" providerId="ADAL" clId="{B82E13FF-63EA-4104-9FD6-1EE10D102626}" dt="2021-03-02T20:16:13.405" v="2301" actId="20577"/>
          <ac:spMkLst>
            <pc:docMk/>
            <pc:sldMk cId="3275289699" sldId="412"/>
            <ac:spMk id="8" creationId="{6E23E7F6-9B7B-41CD-A034-663F962893DA}"/>
          </ac:spMkLst>
        </pc:spChg>
      </pc:sldChg>
      <pc:sldChg chg="modSp add mod ord">
        <pc:chgData name="Darrin Peschka" userId="c6daffd3-e5d0-45a6-80d6-9162067dfbff" providerId="ADAL" clId="{B82E13FF-63EA-4104-9FD6-1EE10D102626}" dt="2021-03-02T22:02:56.727" v="4755" actId="20577"/>
        <pc:sldMkLst>
          <pc:docMk/>
          <pc:sldMk cId="1391754287" sldId="413"/>
        </pc:sldMkLst>
        <pc:spChg chg="mod">
          <ac:chgData name="Darrin Peschka" userId="c6daffd3-e5d0-45a6-80d6-9162067dfbff" providerId="ADAL" clId="{B82E13FF-63EA-4104-9FD6-1EE10D102626}" dt="2021-03-02T21:16:11.802" v="3181" actId="20577"/>
          <ac:spMkLst>
            <pc:docMk/>
            <pc:sldMk cId="1391754287" sldId="413"/>
            <ac:spMk id="6" creationId="{00000000-0000-0000-0000-000000000000}"/>
          </ac:spMkLst>
        </pc:spChg>
        <pc:spChg chg="mod">
          <ac:chgData name="Darrin Peschka" userId="c6daffd3-e5d0-45a6-80d6-9162067dfbff" providerId="ADAL" clId="{B82E13FF-63EA-4104-9FD6-1EE10D102626}" dt="2021-03-02T22:02:56.727" v="4755" actId="20577"/>
          <ac:spMkLst>
            <pc:docMk/>
            <pc:sldMk cId="1391754287" sldId="413"/>
            <ac:spMk id="8" creationId="{6E23E7F6-9B7B-41CD-A034-663F962893DA}"/>
          </ac:spMkLst>
        </pc:spChg>
      </pc:sldChg>
      <pc:sldChg chg="del">
        <pc:chgData name="Darrin Peschka" userId="c6daffd3-e5d0-45a6-80d6-9162067dfbff" providerId="ADAL" clId="{B82E13FF-63EA-4104-9FD6-1EE10D102626}" dt="2021-03-02T00:48:20.577" v="34" actId="2696"/>
        <pc:sldMkLst>
          <pc:docMk/>
          <pc:sldMk cId="3554927621" sldId="413"/>
        </pc:sldMkLst>
      </pc:sldChg>
      <pc:sldChg chg="add del ord">
        <pc:chgData name="Darrin Peschka" userId="c6daffd3-e5d0-45a6-80d6-9162067dfbff" providerId="ADAL" clId="{B82E13FF-63EA-4104-9FD6-1EE10D102626}" dt="2021-03-02T00:56:29.947" v="201" actId="2696"/>
        <pc:sldMkLst>
          <pc:docMk/>
          <pc:sldMk cId="1968782185" sldId="414"/>
        </pc:sldMkLst>
      </pc:sldChg>
      <pc:sldMasterChg chg="del delSldLayout">
        <pc:chgData name="Darrin Peschka" userId="c6daffd3-e5d0-45a6-80d6-9162067dfbff" providerId="ADAL" clId="{B82E13FF-63EA-4104-9FD6-1EE10D102626}" dt="2021-03-02T00:50:39.358" v="42" actId="2696"/>
        <pc:sldMasterMkLst>
          <pc:docMk/>
          <pc:sldMasterMk cId="1760140617" sldId="2147483660"/>
        </pc:sldMasterMkLst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978465499" sldId="2147483661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1518506856" sldId="2147483662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2452375981" sldId="2147483663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1832175657" sldId="2147483664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3880552500" sldId="2147483665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1428536776" sldId="2147483666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2433384654" sldId="2147483667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667433781" sldId="2147483668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1925755199" sldId="2147483669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4166111267" sldId="2147483670"/>
          </pc:sldLayoutMkLst>
        </pc:sldLayoutChg>
        <pc:sldLayoutChg chg="del">
          <pc:chgData name="Darrin Peschka" userId="c6daffd3-e5d0-45a6-80d6-9162067dfbff" providerId="ADAL" clId="{B82E13FF-63EA-4104-9FD6-1EE10D102626}" dt="2021-03-02T00:50:39.358" v="42" actId="2696"/>
          <pc:sldLayoutMkLst>
            <pc:docMk/>
            <pc:sldMasterMk cId="1760140617" sldId="2147483660"/>
            <pc:sldLayoutMk cId="1551972356" sldId="2147483671"/>
          </pc:sldLayoutMkLst>
        </pc:sldLayoutChg>
      </pc:sldMasterChg>
      <pc:sldMasterChg chg="del delSldLayout">
        <pc:chgData name="Darrin Peschka" userId="c6daffd3-e5d0-45a6-80d6-9162067dfbff" providerId="ADAL" clId="{B82E13FF-63EA-4104-9FD6-1EE10D102626}" dt="2021-03-02T00:48:20.577" v="34" actId="2696"/>
        <pc:sldMasterMkLst>
          <pc:docMk/>
          <pc:sldMasterMk cId="2870863694" sldId="2147483708"/>
        </pc:sldMasterMkLst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1603033371" sldId="2147483709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2081354454" sldId="2147483710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2820502199" sldId="2147483711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3703112681" sldId="2147483712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1433215494" sldId="2147483713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275086560" sldId="2147483714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3833198734" sldId="2147483715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3154205199" sldId="2147483716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2672041047" sldId="2147483717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3380777322" sldId="2147483718"/>
          </pc:sldLayoutMkLst>
        </pc:sldLayoutChg>
        <pc:sldLayoutChg chg="del">
          <pc:chgData name="Darrin Peschka" userId="c6daffd3-e5d0-45a6-80d6-9162067dfbff" providerId="ADAL" clId="{B82E13FF-63EA-4104-9FD6-1EE10D102626}" dt="2021-03-02T00:48:20.577" v="34" actId="2696"/>
          <pc:sldLayoutMkLst>
            <pc:docMk/>
            <pc:sldMasterMk cId="2870863694" sldId="2147483708"/>
            <pc:sldLayoutMk cId="756995738" sldId="2147483719"/>
          </pc:sldLayoutMkLst>
        </pc:sldLayoutChg>
      </pc:sldMasterChg>
    </pc:docChg>
  </pc:docChgLst>
  <pc:docChgLst>
    <pc:chgData name="Darrin Peschka" userId="c6daffd3-e5d0-45a6-80d6-9162067dfbff" providerId="ADAL" clId="{E163D981-C448-4A37-928F-A7621EA31AE2}"/>
    <pc:docChg chg="modSld">
      <pc:chgData name="Darrin Peschka" userId="c6daffd3-e5d0-45a6-80d6-9162067dfbff" providerId="ADAL" clId="{E163D981-C448-4A37-928F-A7621EA31AE2}" dt="2023-02-01T17:08:10.988" v="11" actId="20577"/>
      <pc:docMkLst>
        <pc:docMk/>
      </pc:docMkLst>
      <pc:sldChg chg="modSp mod">
        <pc:chgData name="Darrin Peschka" userId="c6daffd3-e5d0-45a6-80d6-9162067dfbff" providerId="ADAL" clId="{E163D981-C448-4A37-928F-A7621EA31AE2}" dt="2023-02-01T17:08:10.988" v="11" actId="20577"/>
        <pc:sldMkLst>
          <pc:docMk/>
          <pc:sldMk cId="2816778568" sldId="401"/>
        </pc:sldMkLst>
        <pc:spChg chg="mod">
          <ac:chgData name="Darrin Peschka" userId="c6daffd3-e5d0-45a6-80d6-9162067dfbff" providerId="ADAL" clId="{E163D981-C448-4A37-928F-A7621EA31AE2}" dt="2023-02-01T17:08:10.988" v="11" actId="20577"/>
          <ac:spMkLst>
            <pc:docMk/>
            <pc:sldMk cId="2816778568" sldId="401"/>
            <ac:spMk id="4" creationId="{00000000-0000-0000-0000-000000000000}"/>
          </ac:spMkLst>
        </pc:spChg>
      </pc:sldChg>
    </pc:docChg>
  </pc:docChgLst>
  <pc:docChgLst>
    <pc:chgData name="Darrin Peschka" userId="c6daffd3-e5d0-45a6-80d6-9162067dfbff" providerId="ADAL" clId="{0BEDFD26-793A-403A-AD89-D09D2DCB1E9C}"/>
    <pc:docChg chg="undo custSel modSld sldOrd">
      <pc:chgData name="Darrin Peschka" userId="c6daffd3-e5d0-45a6-80d6-9162067dfbff" providerId="ADAL" clId="{0BEDFD26-793A-403A-AD89-D09D2DCB1E9C}" dt="2023-07-05T19:13:19.237" v="3087" actId="20577"/>
      <pc:docMkLst>
        <pc:docMk/>
      </pc:docMkLst>
      <pc:sldChg chg="modSp mod">
        <pc:chgData name="Darrin Peschka" userId="c6daffd3-e5d0-45a6-80d6-9162067dfbff" providerId="ADAL" clId="{0BEDFD26-793A-403A-AD89-D09D2DCB1E9C}" dt="2023-07-03T21:41:26.442" v="3" actId="20577"/>
        <pc:sldMkLst>
          <pc:docMk/>
          <pc:sldMk cId="1954323657" sldId="256"/>
        </pc:sldMkLst>
        <pc:spChg chg="mod">
          <ac:chgData name="Darrin Peschka" userId="c6daffd3-e5d0-45a6-80d6-9162067dfbff" providerId="ADAL" clId="{0BEDFD26-793A-403A-AD89-D09D2DCB1E9C}" dt="2023-07-03T21:41:26.442" v="3" actId="20577"/>
          <ac:spMkLst>
            <pc:docMk/>
            <pc:sldMk cId="1954323657" sldId="256"/>
            <ac:spMk id="6" creationId="{00000000-0000-0000-0000-000000000000}"/>
          </ac:spMkLst>
        </pc:spChg>
      </pc:sldChg>
      <pc:sldChg chg="modSp mod">
        <pc:chgData name="Darrin Peschka" userId="c6daffd3-e5d0-45a6-80d6-9162067dfbff" providerId="ADAL" clId="{0BEDFD26-793A-403A-AD89-D09D2DCB1E9C}" dt="2023-07-05T19:13:19.237" v="3087" actId="20577"/>
        <pc:sldMkLst>
          <pc:docMk/>
          <pc:sldMk cId="2816778568" sldId="401"/>
        </pc:sldMkLst>
        <pc:spChg chg="mod">
          <ac:chgData name="Darrin Peschka" userId="c6daffd3-e5d0-45a6-80d6-9162067dfbff" providerId="ADAL" clId="{0BEDFD26-793A-403A-AD89-D09D2DCB1E9C}" dt="2023-07-03T22:41:07.146" v="623" actId="20577"/>
          <ac:spMkLst>
            <pc:docMk/>
            <pc:sldMk cId="2816778568" sldId="401"/>
            <ac:spMk id="3" creationId="{00000000-0000-0000-0000-000000000000}"/>
          </ac:spMkLst>
        </pc:spChg>
        <pc:spChg chg="mod">
          <ac:chgData name="Darrin Peschka" userId="c6daffd3-e5d0-45a6-80d6-9162067dfbff" providerId="ADAL" clId="{0BEDFD26-793A-403A-AD89-D09D2DCB1E9C}" dt="2023-07-05T19:13:19.237" v="3087" actId="20577"/>
          <ac:spMkLst>
            <pc:docMk/>
            <pc:sldMk cId="2816778568" sldId="401"/>
            <ac:spMk id="4" creationId="{00000000-0000-0000-0000-000000000000}"/>
          </ac:spMkLst>
        </pc:spChg>
      </pc:sldChg>
      <pc:sldChg chg="modSp mod ord">
        <pc:chgData name="Darrin Peschka" userId="c6daffd3-e5d0-45a6-80d6-9162067dfbff" providerId="ADAL" clId="{0BEDFD26-793A-403A-AD89-D09D2DCB1E9C}" dt="2023-07-05T18:56:48.538" v="3086" actId="20577"/>
        <pc:sldMkLst>
          <pc:docMk/>
          <pc:sldMk cId="3275289699" sldId="412"/>
        </pc:sldMkLst>
        <pc:spChg chg="mod">
          <ac:chgData name="Darrin Peschka" userId="c6daffd3-e5d0-45a6-80d6-9162067dfbff" providerId="ADAL" clId="{0BEDFD26-793A-403A-AD89-D09D2DCB1E9C}" dt="2023-07-05T16:24:57.411" v="2982" actId="20577"/>
          <ac:spMkLst>
            <pc:docMk/>
            <pc:sldMk cId="3275289699" sldId="412"/>
            <ac:spMk id="6" creationId="{00000000-0000-0000-0000-000000000000}"/>
          </ac:spMkLst>
        </pc:spChg>
        <pc:spChg chg="mod">
          <ac:chgData name="Darrin Peschka" userId="c6daffd3-e5d0-45a6-80d6-9162067dfbff" providerId="ADAL" clId="{0BEDFD26-793A-403A-AD89-D09D2DCB1E9C}" dt="2023-07-05T18:56:48.538" v="3086" actId="20577"/>
          <ac:spMkLst>
            <pc:docMk/>
            <pc:sldMk cId="3275289699" sldId="412"/>
            <ac:spMk id="8" creationId="{6E23E7F6-9B7B-41CD-A034-663F962893D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88BCC-4971-4729-BF05-38FEF422365A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78CD1-38FA-4CC8-96AA-AF7675C2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2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A54ED-7DC8-4360-9103-460BAE436645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4034"/>
            <a:ext cx="5485158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FA5D8-EF3A-4690-9C16-50AFF03AD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3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4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41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57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4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2C7F-C267-48EE-AFDE-5D9253C3AD62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4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8E79-6F41-4C9E-9F40-7909E898F6E0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1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DD64-4CC2-44B2-801F-2BD65E9B8031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43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18DE-4B97-4B21-81B1-B3597313B0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52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4CCD-FE65-4DD6-AB81-82BA5ECA25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12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5F8E-7ECF-475F-B349-283EA7A26B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61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10D-0205-483F-A2DE-D931408D2B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74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0624-3CF0-4518-8B0D-6C128A882A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99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5EB4-B2AB-4B73-8334-8A1FCB5D18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66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CE31-D323-4613-953D-A87517FA1C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16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F9BC-94ED-4FAF-A4AB-A9F137431C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6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9023-44D2-434B-8A53-43A0A8A9181F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14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2032-3B48-475D-9E3C-2AD9AFFF83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079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B66E-A8EC-4A9E-BE00-4B4F22B4857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44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BD8-4AC6-4CCC-800F-BF8D7C2323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5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53A7-2F41-47B8-A358-5C7A3278DFE6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4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AE15-A146-4D42-9644-901AB8504F16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8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C10B-1891-4EA5-8403-109D7F44B87F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2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9D27-18CA-4A5A-8DCD-673F6EA67417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1C91-C682-4E6B-AF7F-261526247419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5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5173-6FD1-4483-B919-115E7F987376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DE4C-7495-4C72-8AC8-C642D2B8344E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7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7EDF3-ADB0-4DF3-8607-906A5E144A95}" type="datetime1">
              <a:rPr lang="en-US" smtClean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DCEC-AB66-45FF-91CE-216ACED6B7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3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-58189" y="0"/>
            <a:ext cx="3006186" cy="1837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41716" y="592918"/>
            <a:ext cx="8429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Ventura County Transportation Commission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9796" y="2956504"/>
            <a:ext cx="84291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Legislative Update</a:t>
            </a:r>
          </a:p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95432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10168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funding for transportation programs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71172" y="1059939"/>
            <a:ext cx="88922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Transit and Intercity Rail Capital Program (TIRCP)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Budget would </a:t>
            </a:r>
            <a:r>
              <a:rPr lang="en-US">
                <a:solidFill>
                  <a:srgbClr val="5B9BD5">
                    <a:lumMod val="50000"/>
                  </a:srgbClr>
                </a:solidFill>
              </a:rPr>
              <a:t>restore $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2 billion in 2023-24 and 2024-25 ($4 billion total)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Proposed for investment in transit and rail capital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Provides flexibility for 100 percent of funding to be used for transit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Would flow to regional transportation planning agencies (RTPAs) through a population-based formula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Zero-Emission Transit Capital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Commits $1.1 billion in new and previously appropriated transit funding for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Proposed for zero-emission vehicles and fueling infrastructure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Provides flexibility for 100 percent of funding to be used for transit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Will flow to RTPAs through a formula based on population and revenue</a:t>
            </a:r>
          </a:p>
          <a:p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Active Transportation Program (ATP)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Budget would restore $200 million reduction proposed in initial budget proposal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Consistent with the 2022 Budget Act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77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4654" y="210168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Transportation budget trailer bill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23E7F6-9B7B-41CD-A034-663F962893DA}"/>
              </a:ext>
            </a:extLst>
          </p:cNvPr>
          <p:cNvSpPr txBox="1"/>
          <p:nvPr/>
        </p:nvSpPr>
        <p:spPr>
          <a:xfrm>
            <a:off x="3047999" y="1386080"/>
            <a:ext cx="711641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Overview: 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Would institute extensive accountability and oversight requirements for agencies that seek funding from 2023 budget bill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Agencies must comply with requirements whether seeking funding for capital or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Limited exemptions from accountability requirements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Would extend statutory relief provided to transit agencies during the pandemic through Fiscal Year 2025-26, including suspension of financial penalties for failure to meet farebox recovery requirements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Would require the </a:t>
            </a:r>
            <a:r>
              <a:rPr lang="en-US" dirty="0" err="1">
                <a:solidFill>
                  <a:srgbClr val="5B9BD5">
                    <a:lumMod val="50000"/>
                  </a:srgbClr>
                </a:solidFill>
              </a:rPr>
              <a:t>CalSTA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 secretary to create and convene a Transit Transformation Task Force before Jan. 1, 2024.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Must include broad coalition of transit operators, advocate, local government representatives and other stakeholders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Goals are to grow transit ridership and improve rider experience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Task Force must submit report to appropriate policy and budget committees of the Legislature by Oct. 31, 2025.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28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-12111" y="-181669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20734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71724" y="1059939"/>
            <a:ext cx="9439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lvl="2">
              <a:defRPr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>
              <a:defRPr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C3C3FC3-B1FC-4133-8552-328DC589DA67}"/>
              </a:ext>
            </a:extLst>
          </p:cNvPr>
          <p:cNvSpPr txBox="1">
            <a:spLocks/>
          </p:cNvSpPr>
          <p:nvPr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6D6809-48CC-4DBA-B385-57C5AC63CB47}"/>
              </a:ext>
            </a:extLst>
          </p:cNvPr>
          <p:cNvSpPr txBox="1"/>
          <p:nvPr/>
        </p:nvSpPr>
        <p:spPr>
          <a:xfrm>
            <a:off x="3037973" y="3166128"/>
            <a:ext cx="61000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1081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3354</TotalTime>
  <Words>293</Words>
  <Application>Microsoft Office PowerPoint</Application>
  <PresentationFormat>Widescreen</PresentationFormat>
  <Paragraphs>41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4_Office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DeGeorge</dc:creator>
  <cp:lastModifiedBy>Darrin Peschka</cp:lastModifiedBy>
  <cp:revision>206</cp:revision>
  <cp:lastPrinted>2019-05-08T16:29:46Z</cp:lastPrinted>
  <dcterms:created xsi:type="dcterms:W3CDTF">2019-03-05T21:25:36Z</dcterms:created>
  <dcterms:modified xsi:type="dcterms:W3CDTF">2023-07-05T19:13:29Z</dcterms:modified>
</cp:coreProperties>
</file>