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72" r:id="rId5"/>
    <p:sldMasterId id="2147483684" r:id="rId6"/>
    <p:sldMasterId id="2147483696" r:id="rId7"/>
    <p:sldMasterId id="2147483708" r:id="rId8"/>
    <p:sldMasterId id="2147483720" r:id="rId9"/>
  </p:sldMasterIdLst>
  <p:notesMasterIdLst>
    <p:notesMasterId r:id="rId23"/>
  </p:notesMasterIdLst>
  <p:handoutMasterIdLst>
    <p:handoutMasterId r:id="rId24"/>
  </p:handoutMasterIdLst>
  <p:sldIdLst>
    <p:sldId id="256" r:id="rId10"/>
    <p:sldId id="270" r:id="rId11"/>
    <p:sldId id="401" r:id="rId12"/>
    <p:sldId id="404" r:id="rId13"/>
    <p:sldId id="399" r:id="rId14"/>
    <p:sldId id="397" r:id="rId15"/>
    <p:sldId id="408" r:id="rId16"/>
    <p:sldId id="398" r:id="rId17"/>
    <p:sldId id="403" r:id="rId18"/>
    <p:sldId id="405" r:id="rId19"/>
    <p:sldId id="368" r:id="rId20"/>
    <p:sldId id="375" r:id="rId21"/>
    <p:sldId id="400" r:id="rId22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6D48A72-F52B-498D-91B9-AE29F845CB6C}">
          <p14:sldIdLst>
            <p14:sldId id="256"/>
            <p14:sldId id="270"/>
            <p14:sldId id="401"/>
            <p14:sldId id="404"/>
            <p14:sldId id="399"/>
            <p14:sldId id="397"/>
            <p14:sldId id="408"/>
            <p14:sldId id="398"/>
            <p14:sldId id="403"/>
            <p14:sldId id="405"/>
            <p14:sldId id="368"/>
            <p14:sldId id="375"/>
            <p14:sldId id="4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1296" userDrawn="1">
          <p15:clr>
            <a:srgbClr val="A4A3A4"/>
          </p15:clr>
        </p15:guide>
        <p15:guide id="3" orient="horz" pos="2907">
          <p15:clr>
            <a:srgbClr val="A4A3A4"/>
          </p15:clr>
        </p15:guide>
        <p15:guide id="4" pos="7428">
          <p15:clr>
            <a:srgbClr val="A4A3A4"/>
          </p15:clr>
        </p15:guide>
        <p15:guide id="5" pos="149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5C"/>
    <a:srgbClr val="00A0DD"/>
    <a:srgbClr val="EFE9E1"/>
    <a:srgbClr val="75CFF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185DC8-C5C7-4296-834E-2FDA844564DE}" v="309" dt="2023-07-05T16:44:47.7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94" autoAdjust="0"/>
    <p:restoredTop sz="66040" autoAdjust="0"/>
  </p:normalViewPr>
  <p:slideViewPr>
    <p:cSldViewPr snapToGrid="0" showGuides="1">
      <p:cViewPr varScale="1">
        <p:scale>
          <a:sx n="75" d="100"/>
          <a:sy n="75" d="100"/>
        </p:scale>
        <p:origin x="2352" y="66"/>
      </p:cViewPr>
      <p:guideLst>
        <p:guide orient="horz" pos="2136"/>
        <p:guide pos="1296"/>
        <p:guide orient="horz" pos="2907"/>
        <p:guide pos="7428"/>
        <p:guide pos="149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810"/>
    </p:cViewPr>
  </p:sorterViewPr>
  <p:notesViewPr>
    <p:cSldViewPr snapToGrid="0" showGuides="1">
      <p:cViewPr varScale="1">
        <p:scale>
          <a:sx n="85" d="100"/>
          <a:sy n="85" d="100"/>
        </p:scale>
        <p:origin x="3888" y="60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n Kenneally" userId="74736f2d-38fe-490b-8195-7ba990f5b308" providerId="ADAL" clId="{F2185DC8-C5C7-4296-834E-2FDA844564DE}"/>
    <pc:docChg chg="undo custSel addSld delSld modSld sldOrd delMainMaster modSection">
      <pc:chgData name="Erin Kenneally" userId="74736f2d-38fe-490b-8195-7ba990f5b308" providerId="ADAL" clId="{F2185DC8-C5C7-4296-834E-2FDA844564DE}" dt="2023-07-05T16:46:30.722" v="1575"/>
      <pc:docMkLst>
        <pc:docMk/>
      </pc:docMkLst>
      <pc:sldChg chg="addSp delSp modSp mod modNotesTx">
        <pc:chgData name="Erin Kenneally" userId="74736f2d-38fe-490b-8195-7ba990f5b308" providerId="ADAL" clId="{F2185DC8-C5C7-4296-834E-2FDA844564DE}" dt="2023-07-05T16:40:10.775" v="1531" actId="20577"/>
        <pc:sldMkLst>
          <pc:docMk/>
          <pc:sldMk cId="1954323657" sldId="256"/>
        </pc:sldMkLst>
        <pc:spChg chg="del mod">
          <ac:chgData name="Erin Kenneally" userId="74736f2d-38fe-490b-8195-7ba990f5b308" providerId="ADAL" clId="{F2185DC8-C5C7-4296-834E-2FDA844564DE}" dt="2023-07-05T16:38:19.041" v="1474" actId="478"/>
          <ac:spMkLst>
            <pc:docMk/>
            <pc:sldMk cId="1954323657" sldId="256"/>
            <ac:spMk id="3" creationId="{00000000-0000-0000-0000-000000000000}"/>
          </ac:spMkLst>
        </pc:spChg>
        <pc:spChg chg="add del mod">
          <ac:chgData name="Erin Kenneally" userId="74736f2d-38fe-490b-8195-7ba990f5b308" providerId="ADAL" clId="{F2185DC8-C5C7-4296-834E-2FDA844564DE}" dt="2023-06-12T22:05:22.193" v="104" actId="478"/>
          <ac:spMkLst>
            <pc:docMk/>
            <pc:sldMk cId="1954323657" sldId="256"/>
            <ac:spMk id="4" creationId="{D66B8A4B-12A7-BE3D-7A90-9AEBC5749E7E}"/>
          </ac:spMkLst>
        </pc:spChg>
        <pc:spChg chg="add mod">
          <ac:chgData name="Erin Kenneally" userId="74736f2d-38fe-490b-8195-7ba990f5b308" providerId="ADAL" clId="{F2185DC8-C5C7-4296-834E-2FDA844564DE}" dt="2023-07-05T16:38:22.974" v="1475"/>
          <ac:spMkLst>
            <pc:docMk/>
            <pc:sldMk cId="1954323657" sldId="256"/>
            <ac:spMk id="4" creationId="{EEB2EDCA-5668-8969-BD74-03BD0662E0D9}"/>
          </ac:spMkLst>
        </pc:spChg>
        <pc:spChg chg="add del mod">
          <ac:chgData name="Erin Kenneally" userId="74736f2d-38fe-490b-8195-7ba990f5b308" providerId="ADAL" clId="{F2185DC8-C5C7-4296-834E-2FDA844564DE}" dt="2023-07-05T16:36:29.123" v="1472" actId="478"/>
          <ac:spMkLst>
            <pc:docMk/>
            <pc:sldMk cId="1954323657" sldId="256"/>
            <ac:spMk id="5" creationId="{722293FE-47B6-1611-62A1-16C30600540E}"/>
          </ac:spMkLst>
        </pc:spChg>
        <pc:spChg chg="add del mod">
          <ac:chgData name="Erin Kenneally" userId="74736f2d-38fe-490b-8195-7ba990f5b308" providerId="ADAL" clId="{F2185DC8-C5C7-4296-834E-2FDA844564DE}" dt="2023-07-05T16:36:33.315" v="1473" actId="478"/>
          <ac:spMkLst>
            <pc:docMk/>
            <pc:sldMk cId="1954323657" sldId="256"/>
            <ac:spMk id="6" creationId="{9088525F-5C37-29F2-9F63-60EA83654D16}"/>
          </ac:spMkLst>
        </pc:spChg>
        <pc:spChg chg="add mod">
          <ac:chgData name="Erin Kenneally" userId="74736f2d-38fe-490b-8195-7ba990f5b308" providerId="ADAL" clId="{F2185DC8-C5C7-4296-834E-2FDA844564DE}" dt="2023-07-05T16:40:10.775" v="1531" actId="20577"/>
          <ac:spMkLst>
            <pc:docMk/>
            <pc:sldMk cId="1954323657" sldId="256"/>
            <ac:spMk id="7" creationId="{664B6F5D-2D2B-0A22-4692-BEEE015C9111}"/>
          </ac:spMkLst>
        </pc:spChg>
      </pc:sldChg>
      <pc:sldChg chg="addSp delSp modSp add del mod ord setBg">
        <pc:chgData name="Erin Kenneally" userId="74736f2d-38fe-490b-8195-7ba990f5b308" providerId="ADAL" clId="{F2185DC8-C5C7-4296-834E-2FDA844564DE}" dt="2023-07-05T16:46:05.952" v="1574" actId="404"/>
        <pc:sldMkLst>
          <pc:docMk/>
          <pc:sldMk cId="3544831259" sldId="270"/>
        </pc:sldMkLst>
        <pc:spChg chg="del">
          <ac:chgData name="Erin Kenneally" userId="74736f2d-38fe-490b-8195-7ba990f5b308" providerId="ADAL" clId="{F2185DC8-C5C7-4296-834E-2FDA844564DE}" dt="2023-07-05T16:36:11.111" v="1468" actId="478"/>
          <ac:spMkLst>
            <pc:docMk/>
            <pc:sldMk cId="3544831259" sldId="270"/>
            <ac:spMk id="3" creationId="{00000000-0000-0000-0000-000000000000}"/>
          </ac:spMkLst>
        </pc:spChg>
        <pc:spChg chg="del mod">
          <ac:chgData name="Erin Kenneally" userId="74736f2d-38fe-490b-8195-7ba990f5b308" providerId="ADAL" clId="{F2185DC8-C5C7-4296-834E-2FDA844564DE}" dt="2023-07-05T16:35:39.604" v="1464" actId="478"/>
          <ac:spMkLst>
            <pc:docMk/>
            <pc:sldMk cId="3544831259" sldId="270"/>
            <ac:spMk id="4" creationId="{00000000-0000-0000-0000-000000000000}"/>
          </ac:spMkLst>
        </pc:spChg>
        <pc:spChg chg="del">
          <ac:chgData name="Erin Kenneally" userId="74736f2d-38fe-490b-8195-7ba990f5b308" providerId="ADAL" clId="{F2185DC8-C5C7-4296-834E-2FDA844564DE}" dt="2023-07-05T16:35:41.176" v="1465" actId="478"/>
          <ac:spMkLst>
            <pc:docMk/>
            <pc:sldMk cId="3544831259" sldId="270"/>
            <ac:spMk id="5" creationId="{00000000-0000-0000-0000-000000000000}"/>
          </ac:spMkLst>
        </pc:spChg>
        <pc:spChg chg="add mod">
          <ac:chgData name="Erin Kenneally" userId="74736f2d-38fe-490b-8195-7ba990f5b308" providerId="ADAL" clId="{F2185DC8-C5C7-4296-834E-2FDA844564DE}" dt="2023-07-05T16:35:51.043" v="1466"/>
          <ac:spMkLst>
            <pc:docMk/>
            <pc:sldMk cId="3544831259" sldId="270"/>
            <ac:spMk id="6" creationId="{9DCCB516-313A-4757-789E-F33B2B3FF704}"/>
          </ac:spMkLst>
        </pc:spChg>
        <pc:spChg chg="add mod">
          <ac:chgData name="Erin Kenneally" userId="74736f2d-38fe-490b-8195-7ba990f5b308" providerId="ADAL" clId="{F2185DC8-C5C7-4296-834E-2FDA844564DE}" dt="2023-07-05T16:36:00.210" v="1467"/>
          <ac:spMkLst>
            <pc:docMk/>
            <pc:sldMk cId="3544831259" sldId="270"/>
            <ac:spMk id="7" creationId="{F0B47254-8E45-21AE-F02E-CC28CF819B7E}"/>
          </ac:spMkLst>
        </pc:spChg>
        <pc:spChg chg="add mod">
          <ac:chgData name="Erin Kenneally" userId="74736f2d-38fe-490b-8195-7ba990f5b308" providerId="ADAL" clId="{F2185DC8-C5C7-4296-834E-2FDA844564DE}" dt="2023-07-05T16:46:05.952" v="1574" actId="404"/>
          <ac:spMkLst>
            <pc:docMk/>
            <pc:sldMk cId="3544831259" sldId="270"/>
            <ac:spMk id="8" creationId="{15F6AD1E-1EAC-D03C-7D8E-2BED52911208}"/>
          </ac:spMkLst>
        </pc:spChg>
      </pc:sldChg>
      <pc:sldChg chg="addSp delSp modSp mod ord">
        <pc:chgData name="Erin Kenneally" userId="74736f2d-38fe-490b-8195-7ba990f5b308" providerId="ADAL" clId="{F2185DC8-C5C7-4296-834E-2FDA844564DE}" dt="2023-07-05T16:43:38.814" v="1540" actId="1076"/>
        <pc:sldMkLst>
          <pc:docMk/>
          <pc:sldMk cId="1612205787" sldId="368"/>
        </pc:sldMkLst>
        <pc:spChg chg="add mod">
          <ac:chgData name="Erin Kenneally" userId="74736f2d-38fe-490b-8195-7ba990f5b308" providerId="ADAL" clId="{F2185DC8-C5C7-4296-834E-2FDA844564DE}" dt="2023-07-05T16:43:33.168" v="1539"/>
          <ac:spMkLst>
            <pc:docMk/>
            <pc:sldMk cId="1612205787" sldId="368"/>
            <ac:spMk id="3" creationId="{D97CE994-29B7-8C8F-1A99-9F57612683CE}"/>
          </ac:spMkLst>
        </pc:spChg>
        <pc:spChg chg="del">
          <ac:chgData name="Erin Kenneally" userId="74736f2d-38fe-490b-8195-7ba990f5b308" providerId="ADAL" clId="{F2185DC8-C5C7-4296-834E-2FDA844564DE}" dt="2023-07-05T16:43:11.538" v="1536" actId="478"/>
          <ac:spMkLst>
            <pc:docMk/>
            <pc:sldMk cId="1612205787" sldId="368"/>
            <ac:spMk id="5" creationId="{00000000-0000-0000-0000-000000000000}"/>
          </ac:spMkLst>
        </pc:spChg>
        <pc:spChg chg="del">
          <ac:chgData name="Erin Kenneally" userId="74736f2d-38fe-490b-8195-7ba990f5b308" providerId="ADAL" clId="{F2185DC8-C5C7-4296-834E-2FDA844564DE}" dt="2023-07-05T16:43:05.322" v="1534" actId="478"/>
          <ac:spMkLst>
            <pc:docMk/>
            <pc:sldMk cId="1612205787" sldId="368"/>
            <ac:spMk id="6" creationId="{00000000-0000-0000-0000-000000000000}"/>
          </ac:spMkLst>
        </pc:spChg>
        <pc:spChg chg="del">
          <ac:chgData name="Erin Kenneally" userId="74736f2d-38fe-490b-8195-7ba990f5b308" providerId="ADAL" clId="{F2185DC8-C5C7-4296-834E-2FDA844564DE}" dt="2023-07-05T16:43:08.196" v="1535" actId="478"/>
          <ac:spMkLst>
            <pc:docMk/>
            <pc:sldMk cId="1612205787" sldId="368"/>
            <ac:spMk id="7" creationId="{00000000-0000-0000-0000-000000000000}"/>
          </ac:spMkLst>
        </pc:spChg>
        <pc:graphicFrameChg chg="add mod">
          <ac:chgData name="Erin Kenneally" userId="74736f2d-38fe-490b-8195-7ba990f5b308" providerId="ADAL" clId="{F2185DC8-C5C7-4296-834E-2FDA844564DE}" dt="2023-07-05T16:43:38.814" v="1540" actId="1076"/>
          <ac:graphicFrameMkLst>
            <pc:docMk/>
            <pc:sldMk cId="1612205787" sldId="368"/>
            <ac:graphicFrameMk id="2" creationId="{0DCB0284-7A24-F937-BDB5-69E99D02680C}"/>
          </ac:graphicFrameMkLst>
        </pc:graphicFrameChg>
      </pc:sldChg>
      <pc:sldChg chg="addSp delSp modSp mod">
        <pc:chgData name="Erin Kenneally" userId="74736f2d-38fe-490b-8195-7ba990f5b308" providerId="ADAL" clId="{F2185DC8-C5C7-4296-834E-2FDA844564DE}" dt="2023-07-05T16:44:47.712" v="1547"/>
        <pc:sldMkLst>
          <pc:docMk/>
          <pc:sldMk cId="754602037" sldId="375"/>
        </pc:sldMkLst>
        <pc:spChg chg="add mod">
          <ac:chgData name="Erin Kenneally" userId="74736f2d-38fe-490b-8195-7ba990f5b308" providerId="ADAL" clId="{F2185DC8-C5C7-4296-834E-2FDA844564DE}" dt="2023-07-05T16:44:47.712" v="1547"/>
          <ac:spMkLst>
            <pc:docMk/>
            <pc:sldMk cId="754602037" sldId="375"/>
            <ac:spMk id="3" creationId="{197EA274-9AAC-749F-2F3A-33427F16045B}"/>
          </ac:spMkLst>
        </pc:spChg>
        <pc:spChg chg="del">
          <ac:chgData name="Erin Kenneally" userId="74736f2d-38fe-490b-8195-7ba990f5b308" providerId="ADAL" clId="{F2185DC8-C5C7-4296-834E-2FDA844564DE}" dt="2023-07-05T16:44:26.057" v="1544" actId="478"/>
          <ac:spMkLst>
            <pc:docMk/>
            <pc:sldMk cId="754602037" sldId="375"/>
            <ac:spMk id="5" creationId="{00000000-0000-0000-0000-000000000000}"/>
          </ac:spMkLst>
        </pc:spChg>
        <pc:spChg chg="del">
          <ac:chgData name="Erin Kenneally" userId="74736f2d-38fe-490b-8195-7ba990f5b308" providerId="ADAL" clId="{F2185DC8-C5C7-4296-834E-2FDA844564DE}" dt="2023-07-05T16:44:22.736" v="1542" actId="478"/>
          <ac:spMkLst>
            <pc:docMk/>
            <pc:sldMk cId="754602037" sldId="375"/>
            <ac:spMk id="6" creationId="{00000000-0000-0000-0000-000000000000}"/>
          </ac:spMkLst>
        </pc:spChg>
        <pc:spChg chg="del">
          <ac:chgData name="Erin Kenneally" userId="74736f2d-38fe-490b-8195-7ba990f5b308" providerId="ADAL" clId="{F2185DC8-C5C7-4296-834E-2FDA844564DE}" dt="2023-07-05T16:44:24.352" v="1543" actId="478"/>
          <ac:spMkLst>
            <pc:docMk/>
            <pc:sldMk cId="754602037" sldId="375"/>
            <ac:spMk id="7" creationId="{00000000-0000-0000-0000-000000000000}"/>
          </ac:spMkLst>
        </pc:spChg>
        <pc:graphicFrameChg chg="add mod">
          <ac:chgData name="Erin Kenneally" userId="74736f2d-38fe-490b-8195-7ba990f5b308" providerId="ADAL" clId="{F2185DC8-C5C7-4296-834E-2FDA844564DE}" dt="2023-07-05T16:44:35.200" v="1545"/>
          <ac:graphicFrameMkLst>
            <pc:docMk/>
            <pc:sldMk cId="754602037" sldId="375"/>
            <ac:graphicFrameMk id="2" creationId="{30582E07-0285-46FC-4FE1-0AA09C62DF29}"/>
          </ac:graphicFrameMkLst>
        </pc:graphicFrameChg>
      </pc:sldChg>
      <pc:sldChg chg="del">
        <pc:chgData name="Erin Kenneally" userId="74736f2d-38fe-490b-8195-7ba990f5b308" providerId="ADAL" clId="{F2185DC8-C5C7-4296-834E-2FDA844564DE}" dt="2023-06-12T22:04:28.475" v="48" actId="2696"/>
        <pc:sldMkLst>
          <pc:docMk/>
          <pc:sldMk cId="1053589524" sldId="376"/>
        </pc:sldMkLst>
      </pc:sldChg>
      <pc:sldChg chg="del">
        <pc:chgData name="Erin Kenneally" userId="74736f2d-38fe-490b-8195-7ba990f5b308" providerId="ADAL" clId="{F2185DC8-C5C7-4296-834E-2FDA844564DE}" dt="2023-06-12T22:02:20.860" v="0" actId="2696"/>
        <pc:sldMkLst>
          <pc:docMk/>
          <pc:sldMk cId="1742312688" sldId="378"/>
        </pc:sldMkLst>
      </pc:sldChg>
      <pc:sldChg chg="addSp delSp modSp del mod setBg modNotesTx">
        <pc:chgData name="Erin Kenneally" userId="74736f2d-38fe-490b-8195-7ba990f5b308" providerId="ADAL" clId="{F2185DC8-C5C7-4296-834E-2FDA844564DE}" dt="2023-06-12T22:27:13.447" v="444" actId="47"/>
        <pc:sldMkLst>
          <pc:docMk/>
          <pc:sldMk cId="2108140670" sldId="396"/>
        </pc:sldMkLst>
        <pc:spChg chg="mod">
          <ac:chgData name="Erin Kenneally" userId="74736f2d-38fe-490b-8195-7ba990f5b308" providerId="ADAL" clId="{F2185DC8-C5C7-4296-834E-2FDA844564DE}" dt="2023-06-12T22:22:24.867" v="416" actId="20577"/>
          <ac:spMkLst>
            <pc:docMk/>
            <pc:sldMk cId="2108140670" sldId="396"/>
            <ac:spMk id="3" creationId="{00000000-0000-0000-0000-000000000000}"/>
          </ac:spMkLst>
        </pc:spChg>
        <pc:spChg chg="del">
          <ac:chgData name="Erin Kenneally" userId="74736f2d-38fe-490b-8195-7ba990f5b308" providerId="ADAL" clId="{F2185DC8-C5C7-4296-834E-2FDA844564DE}" dt="2023-06-12T22:20:26.530" v="370" actId="478"/>
          <ac:spMkLst>
            <pc:docMk/>
            <pc:sldMk cId="2108140670" sldId="396"/>
            <ac:spMk id="4" creationId="{00000000-0000-0000-0000-000000000000}"/>
          </ac:spMkLst>
        </pc:spChg>
        <pc:spChg chg="mod">
          <ac:chgData name="Erin Kenneally" userId="74736f2d-38fe-490b-8195-7ba990f5b308" providerId="ADAL" clId="{F2185DC8-C5C7-4296-834E-2FDA844564DE}" dt="2023-06-12T22:21:22.446" v="395" actId="26606"/>
          <ac:spMkLst>
            <pc:docMk/>
            <pc:sldMk cId="2108140670" sldId="396"/>
            <ac:spMk id="5" creationId="{00000000-0000-0000-0000-000000000000}"/>
          </ac:spMkLst>
        </pc:spChg>
        <pc:spChg chg="add del">
          <ac:chgData name="Erin Kenneally" userId="74736f2d-38fe-490b-8195-7ba990f5b308" providerId="ADAL" clId="{F2185DC8-C5C7-4296-834E-2FDA844564DE}" dt="2023-06-12T22:20:48.009" v="374" actId="26606"/>
          <ac:spMkLst>
            <pc:docMk/>
            <pc:sldMk cId="2108140670" sldId="396"/>
            <ac:spMk id="11" creationId="{D4771268-CB57-404A-9271-370EB28F6090}"/>
          </ac:spMkLst>
        </pc:spChg>
        <pc:spChg chg="add del">
          <ac:chgData name="Erin Kenneally" userId="74736f2d-38fe-490b-8195-7ba990f5b308" providerId="ADAL" clId="{F2185DC8-C5C7-4296-834E-2FDA844564DE}" dt="2023-06-12T22:20:54.098" v="376" actId="26606"/>
          <ac:spMkLst>
            <pc:docMk/>
            <pc:sldMk cId="2108140670" sldId="396"/>
            <ac:spMk id="13" creationId="{53F29798-D584-4792-9B62-3F5F5C36D619}"/>
          </ac:spMkLst>
        </pc:spChg>
        <pc:spChg chg="add del">
          <ac:chgData name="Erin Kenneally" userId="74736f2d-38fe-490b-8195-7ba990f5b308" providerId="ADAL" clId="{F2185DC8-C5C7-4296-834E-2FDA844564DE}" dt="2023-06-12T22:20:56.658" v="378" actId="26606"/>
          <ac:spMkLst>
            <pc:docMk/>
            <pc:sldMk cId="2108140670" sldId="396"/>
            <ac:spMk id="15" creationId="{53F29798-D584-4792-9B62-3F5F5C36D619}"/>
          </ac:spMkLst>
        </pc:spChg>
        <pc:spChg chg="add del">
          <ac:chgData name="Erin Kenneally" userId="74736f2d-38fe-490b-8195-7ba990f5b308" providerId="ADAL" clId="{F2185DC8-C5C7-4296-834E-2FDA844564DE}" dt="2023-06-12T22:20:59.352" v="380" actId="26606"/>
          <ac:spMkLst>
            <pc:docMk/>
            <pc:sldMk cId="2108140670" sldId="396"/>
            <ac:spMk id="17" creationId="{A4AC5506-6312-4701-8D3C-40187889A947}"/>
          </ac:spMkLst>
        </pc:spChg>
        <pc:spChg chg="add del">
          <ac:chgData name="Erin Kenneally" userId="74736f2d-38fe-490b-8195-7ba990f5b308" providerId="ADAL" clId="{F2185DC8-C5C7-4296-834E-2FDA844564DE}" dt="2023-06-12T22:21:01.489" v="382" actId="26606"/>
          <ac:spMkLst>
            <pc:docMk/>
            <pc:sldMk cId="2108140670" sldId="396"/>
            <ac:spMk id="19" creationId="{53F29798-D584-4792-9B62-3F5F5C36D619}"/>
          </ac:spMkLst>
        </pc:spChg>
        <pc:spChg chg="add del">
          <ac:chgData name="Erin Kenneally" userId="74736f2d-38fe-490b-8195-7ba990f5b308" providerId="ADAL" clId="{F2185DC8-C5C7-4296-834E-2FDA844564DE}" dt="2023-06-12T22:21:05.451" v="384" actId="26606"/>
          <ac:spMkLst>
            <pc:docMk/>
            <pc:sldMk cId="2108140670" sldId="396"/>
            <ac:spMk id="21" creationId="{A4AC5506-6312-4701-8D3C-40187889A947}"/>
          </ac:spMkLst>
        </pc:spChg>
        <pc:spChg chg="add del">
          <ac:chgData name="Erin Kenneally" userId="74736f2d-38fe-490b-8195-7ba990f5b308" providerId="ADAL" clId="{F2185DC8-C5C7-4296-834E-2FDA844564DE}" dt="2023-06-12T22:21:08.283" v="386" actId="26606"/>
          <ac:spMkLst>
            <pc:docMk/>
            <pc:sldMk cId="2108140670" sldId="396"/>
            <ac:spMk id="23" creationId="{6753252F-4873-4F63-801D-CC719279A7D5}"/>
          </ac:spMkLst>
        </pc:spChg>
        <pc:spChg chg="add del">
          <ac:chgData name="Erin Kenneally" userId="74736f2d-38fe-490b-8195-7ba990f5b308" providerId="ADAL" clId="{F2185DC8-C5C7-4296-834E-2FDA844564DE}" dt="2023-06-12T22:21:08.283" v="386" actId="26606"/>
          <ac:spMkLst>
            <pc:docMk/>
            <pc:sldMk cId="2108140670" sldId="396"/>
            <ac:spMk id="24" creationId="{047C8CCB-F95D-4249-92DD-651249D3535A}"/>
          </ac:spMkLst>
        </pc:spChg>
        <pc:spChg chg="add del">
          <ac:chgData name="Erin Kenneally" userId="74736f2d-38fe-490b-8195-7ba990f5b308" providerId="ADAL" clId="{F2185DC8-C5C7-4296-834E-2FDA844564DE}" dt="2023-06-12T22:21:09.617" v="388" actId="26606"/>
          <ac:spMkLst>
            <pc:docMk/>
            <pc:sldMk cId="2108140670" sldId="396"/>
            <ac:spMk id="26" creationId="{A3363022-C969-41E9-8EB2-E4C94908C1FA}"/>
          </ac:spMkLst>
        </pc:spChg>
        <pc:spChg chg="add del">
          <ac:chgData name="Erin Kenneally" userId="74736f2d-38fe-490b-8195-7ba990f5b308" providerId="ADAL" clId="{F2185DC8-C5C7-4296-834E-2FDA844564DE}" dt="2023-06-12T22:21:09.617" v="388" actId="26606"/>
          <ac:spMkLst>
            <pc:docMk/>
            <pc:sldMk cId="2108140670" sldId="396"/>
            <ac:spMk id="27" creationId="{8D1AD6B3-BE88-4CEB-BA17-790657CC4729}"/>
          </ac:spMkLst>
        </pc:spChg>
        <pc:spChg chg="add del">
          <ac:chgData name="Erin Kenneally" userId="74736f2d-38fe-490b-8195-7ba990f5b308" providerId="ADAL" clId="{F2185DC8-C5C7-4296-834E-2FDA844564DE}" dt="2023-06-12T22:21:13.130" v="390" actId="26606"/>
          <ac:spMkLst>
            <pc:docMk/>
            <pc:sldMk cId="2108140670" sldId="396"/>
            <ac:spMk id="31" creationId="{6753252F-4873-4F63-801D-CC719279A7D5}"/>
          </ac:spMkLst>
        </pc:spChg>
        <pc:spChg chg="add del">
          <ac:chgData name="Erin Kenneally" userId="74736f2d-38fe-490b-8195-7ba990f5b308" providerId="ADAL" clId="{F2185DC8-C5C7-4296-834E-2FDA844564DE}" dt="2023-06-12T22:21:13.130" v="390" actId="26606"/>
          <ac:spMkLst>
            <pc:docMk/>
            <pc:sldMk cId="2108140670" sldId="396"/>
            <ac:spMk id="32" creationId="{047C8CCB-F95D-4249-92DD-651249D3535A}"/>
          </ac:spMkLst>
        </pc:spChg>
        <pc:spChg chg="add del">
          <ac:chgData name="Erin Kenneally" userId="74736f2d-38fe-490b-8195-7ba990f5b308" providerId="ADAL" clId="{F2185DC8-C5C7-4296-834E-2FDA844564DE}" dt="2023-06-12T22:21:14.566" v="392" actId="26606"/>
          <ac:spMkLst>
            <pc:docMk/>
            <pc:sldMk cId="2108140670" sldId="396"/>
            <ac:spMk id="34" creationId="{BCED4D40-4B67-4331-AC48-79B82B4A47D8}"/>
          </ac:spMkLst>
        </pc:spChg>
        <pc:spChg chg="add del">
          <ac:chgData name="Erin Kenneally" userId="74736f2d-38fe-490b-8195-7ba990f5b308" providerId="ADAL" clId="{F2185DC8-C5C7-4296-834E-2FDA844564DE}" dt="2023-06-12T22:21:14.566" v="392" actId="26606"/>
          <ac:spMkLst>
            <pc:docMk/>
            <pc:sldMk cId="2108140670" sldId="396"/>
            <ac:spMk id="35" creationId="{670CEDEF-4F34-412E-84EE-329C1E936AF5}"/>
          </ac:spMkLst>
        </pc:spChg>
        <pc:spChg chg="add del">
          <ac:chgData name="Erin Kenneally" userId="74736f2d-38fe-490b-8195-7ba990f5b308" providerId="ADAL" clId="{F2185DC8-C5C7-4296-834E-2FDA844564DE}" dt="2023-06-12T22:21:22.431" v="394" actId="26606"/>
          <ac:spMkLst>
            <pc:docMk/>
            <pc:sldMk cId="2108140670" sldId="396"/>
            <ac:spMk id="37" creationId="{D4771268-CB57-404A-9271-370EB28F6090}"/>
          </ac:spMkLst>
        </pc:spChg>
        <pc:spChg chg="add">
          <ac:chgData name="Erin Kenneally" userId="74736f2d-38fe-490b-8195-7ba990f5b308" providerId="ADAL" clId="{F2185DC8-C5C7-4296-834E-2FDA844564DE}" dt="2023-06-12T22:21:22.446" v="395" actId="26606"/>
          <ac:spMkLst>
            <pc:docMk/>
            <pc:sldMk cId="2108140670" sldId="396"/>
            <ac:spMk id="39" creationId="{53F29798-D584-4792-9B62-3F5F5C36D619}"/>
          </ac:spMkLst>
        </pc:spChg>
        <pc:grpChg chg="add del">
          <ac:chgData name="Erin Kenneally" userId="74736f2d-38fe-490b-8195-7ba990f5b308" providerId="ADAL" clId="{F2185DC8-C5C7-4296-834E-2FDA844564DE}" dt="2023-06-12T22:21:09.617" v="388" actId="26606"/>
          <ac:grpSpMkLst>
            <pc:docMk/>
            <pc:sldMk cId="2108140670" sldId="396"/>
            <ac:grpSpMk id="28" creationId="{89D1390B-7E13-4B4F-9CB2-391063412E54}"/>
          </ac:grpSpMkLst>
        </pc:grpChg>
        <pc:graphicFrameChg chg="add mod modGraphic">
          <ac:chgData name="Erin Kenneally" userId="74736f2d-38fe-490b-8195-7ba990f5b308" providerId="ADAL" clId="{F2185DC8-C5C7-4296-834E-2FDA844564DE}" dt="2023-06-12T22:21:22.446" v="395" actId="26606"/>
          <ac:graphicFrameMkLst>
            <pc:docMk/>
            <pc:sldMk cId="2108140670" sldId="396"/>
            <ac:graphicFrameMk id="6" creationId="{9ED125F1-F1D6-018E-E8E6-D5A8BA43BD96}"/>
          </ac:graphicFrameMkLst>
        </pc:graphicFrameChg>
        <pc:picChg chg="mod ord">
          <ac:chgData name="Erin Kenneally" userId="74736f2d-38fe-490b-8195-7ba990f5b308" providerId="ADAL" clId="{F2185DC8-C5C7-4296-834E-2FDA844564DE}" dt="2023-06-12T22:21:22.446" v="395" actId="26606"/>
          <ac:picMkLst>
            <pc:docMk/>
            <pc:sldMk cId="2108140670" sldId="396"/>
            <ac:picMk id="2" creationId="{00000000-0000-0000-0000-000000000000}"/>
          </ac:picMkLst>
        </pc:picChg>
      </pc:sldChg>
      <pc:sldChg chg="addSp delSp modSp mod modNotesTx">
        <pc:chgData name="Erin Kenneally" userId="74736f2d-38fe-490b-8195-7ba990f5b308" providerId="ADAL" clId="{F2185DC8-C5C7-4296-834E-2FDA844564DE}" dt="2023-06-13T16:15:20.762" v="1436" actId="207"/>
        <pc:sldMkLst>
          <pc:docMk/>
          <pc:sldMk cId="2405288774" sldId="397"/>
        </pc:sldMkLst>
        <pc:spChg chg="mod">
          <ac:chgData name="Erin Kenneally" userId="74736f2d-38fe-490b-8195-7ba990f5b308" providerId="ADAL" clId="{F2185DC8-C5C7-4296-834E-2FDA844564DE}" dt="2023-06-13T16:15:20.762" v="1436" actId="207"/>
          <ac:spMkLst>
            <pc:docMk/>
            <pc:sldMk cId="2405288774" sldId="397"/>
            <ac:spMk id="3" creationId="{00000000-0000-0000-0000-000000000000}"/>
          </ac:spMkLst>
        </pc:spChg>
        <pc:spChg chg="del">
          <ac:chgData name="Erin Kenneally" userId="74736f2d-38fe-490b-8195-7ba990f5b308" providerId="ADAL" clId="{F2185DC8-C5C7-4296-834E-2FDA844564DE}" dt="2023-06-12T22:23:04.567" v="418" actId="478"/>
          <ac:spMkLst>
            <pc:docMk/>
            <pc:sldMk cId="2405288774" sldId="397"/>
            <ac:spMk id="7" creationId="{00000000-0000-0000-0000-000000000000}"/>
          </ac:spMkLst>
        </pc:spChg>
        <pc:spChg chg="del">
          <ac:chgData name="Erin Kenneally" userId="74736f2d-38fe-490b-8195-7ba990f5b308" providerId="ADAL" clId="{F2185DC8-C5C7-4296-834E-2FDA844564DE}" dt="2023-06-12T22:23:07.440" v="419" actId="478"/>
          <ac:spMkLst>
            <pc:docMk/>
            <pc:sldMk cId="2405288774" sldId="397"/>
            <ac:spMk id="8" creationId="{00000000-0000-0000-0000-000000000000}"/>
          </ac:spMkLst>
        </pc:spChg>
        <pc:graphicFrameChg chg="add mod">
          <ac:chgData name="Erin Kenneally" userId="74736f2d-38fe-490b-8195-7ba990f5b308" providerId="ADAL" clId="{F2185DC8-C5C7-4296-834E-2FDA844564DE}" dt="2023-06-13T15:22:35.392" v="1352" actId="113"/>
          <ac:graphicFrameMkLst>
            <pc:docMk/>
            <pc:sldMk cId="2405288774" sldId="397"/>
            <ac:graphicFrameMk id="6" creationId="{83A43078-AA57-D419-EDCF-E7F6789B2C3C}"/>
          </ac:graphicFrameMkLst>
        </pc:graphicFrameChg>
        <pc:picChg chg="del">
          <ac:chgData name="Erin Kenneally" userId="74736f2d-38fe-490b-8195-7ba990f5b308" providerId="ADAL" clId="{F2185DC8-C5C7-4296-834E-2FDA844564DE}" dt="2023-06-12T22:23:02.107" v="417" actId="478"/>
          <ac:picMkLst>
            <pc:docMk/>
            <pc:sldMk cId="2405288774" sldId="397"/>
            <ac:picMk id="5" creationId="{00000000-0000-0000-0000-000000000000}"/>
          </ac:picMkLst>
        </pc:picChg>
      </pc:sldChg>
      <pc:sldChg chg="addSp delSp modSp mod modNotesTx">
        <pc:chgData name="Erin Kenneally" userId="74736f2d-38fe-490b-8195-7ba990f5b308" providerId="ADAL" clId="{F2185DC8-C5C7-4296-834E-2FDA844564DE}" dt="2023-06-13T16:15:31.317" v="1438" actId="207"/>
        <pc:sldMkLst>
          <pc:docMk/>
          <pc:sldMk cId="78054032" sldId="398"/>
        </pc:sldMkLst>
        <pc:spChg chg="mod">
          <ac:chgData name="Erin Kenneally" userId="74736f2d-38fe-490b-8195-7ba990f5b308" providerId="ADAL" clId="{F2185DC8-C5C7-4296-834E-2FDA844564DE}" dt="2023-06-13T16:15:31.317" v="1438" actId="207"/>
          <ac:spMkLst>
            <pc:docMk/>
            <pc:sldMk cId="78054032" sldId="398"/>
            <ac:spMk id="3" creationId="{00000000-0000-0000-0000-000000000000}"/>
          </ac:spMkLst>
        </pc:spChg>
        <pc:graphicFrameChg chg="add del mod">
          <ac:chgData name="Erin Kenneally" userId="74736f2d-38fe-490b-8195-7ba990f5b308" providerId="ADAL" clId="{F2185DC8-C5C7-4296-834E-2FDA844564DE}" dt="2023-06-12T22:33:52.957" v="492" actId="478"/>
          <ac:graphicFrameMkLst>
            <pc:docMk/>
            <pc:sldMk cId="78054032" sldId="398"/>
            <ac:graphicFrameMk id="7" creationId="{ACCBCAAF-E5D1-F5A5-1562-447A7C73DA54}"/>
          </ac:graphicFrameMkLst>
        </pc:graphicFrameChg>
        <pc:graphicFrameChg chg="add mod">
          <ac:chgData name="Erin Kenneally" userId="74736f2d-38fe-490b-8195-7ba990f5b308" providerId="ADAL" clId="{F2185DC8-C5C7-4296-834E-2FDA844564DE}" dt="2023-06-13T15:22:58.644" v="1354"/>
          <ac:graphicFrameMkLst>
            <pc:docMk/>
            <pc:sldMk cId="78054032" sldId="398"/>
            <ac:graphicFrameMk id="8" creationId="{C1B187C5-EA7F-11CD-0D97-86FD77F2ED11}"/>
          </ac:graphicFrameMkLst>
        </pc:graphicFrameChg>
        <pc:picChg chg="del">
          <ac:chgData name="Erin Kenneally" userId="74736f2d-38fe-490b-8195-7ba990f5b308" providerId="ADAL" clId="{F2185DC8-C5C7-4296-834E-2FDA844564DE}" dt="2023-06-12T22:25:26.761" v="425" actId="478"/>
          <ac:picMkLst>
            <pc:docMk/>
            <pc:sldMk cId="78054032" sldId="398"/>
            <ac:picMk id="5" creationId="{00000000-0000-0000-0000-000000000000}"/>
          </ac:picMkLst>
        </pc:picChg>
      </pc:sldChg>
      <pc:sldChg chg="addSp delSp modSp mod ord modNotesTx">
        <pc:chgData name="Erin Kenneally" userId="74736f2d-38fe-490b-8195-7ba990f5b308" providerId="ADAL" clId="{F2185DC8-C5C7-4296-834E-2FDA844564DE}" dt="2023-06-13T16:15:13.725" v="1435" actId="207"/>
        <pc:sldMkLst>
          <pc:docMk/>
          <pc:sldMk cId="1395212959" sldId="399"/>
        </pc:sldMkLst>
        <pc:spChg chg="mod">
          <ac:chgData name="Erin Kenneally" userId="74736f2d-38fe-490b-8195-7ba990f5b308" providerId="ADAL" clId="{F2185DC8-C5C7-4296-834E-2FDA844564DE}" dt="2023-06-13T16:15:13.725" v="1435" actId="207"/>
          <ac:spMkLst>
            <pc:docMk/>
            <pc:sldMk cId="1395212959" sldId="399"/>
            <ac:spMk id="3" creationId="{00000000-0000-0000-0000-000000000000}"/>
          </ac:spMkLst>
        </pc:spChg>
        <pc:spChg chg="del">
          <ac:chgData name="Erin Kenneally" userId="74736f2d-38fe-490b-8195-7ba990f5b308" providerId="ADAL" clId="{F2185DC8-C5C7-4296-834E-2FDA844564DE}" dt="2023-06-12T22:26:51.180" v="439" actId="478"/>
          <ac:spMkLst>
            <pc:docMk/>
            <pc:sldMk cId="1395212959" sldId="399"/>
            <ac:spMk id="4" creationId="{00000000-0000-0000-0000-000000000000}"/>
          </ac:spMkLst>
        </pc:spChg>
        <pc:graphicFrameChg chg="add mod modGraphic">
          <ac:chgData name="Erin Kenneally" userId="74736f2d-38fe-490b-8195-7ba990f5b308" providerId="ADAL" clId="{F2185DC8-C5C7-4296-834E-2FDA844564DE}" dt="2023-06-13T16:13:44.785" v="1424"/>
          <ac:graphicFrameMkLst>
            <pc:docMk/>
            <pc:sldMk cId="1395212959" sldId="399"/>
            <ac:graphicFrameMk id="6" creationId="{8FD78017-743E-BC10-1CFA-7EF6A192AE4A}"/>
          </ac:graphicFrameMkLst>
        </pc:graphicFrameChg>
      </pc:sldChg>
      <pc:sldChg chg="delSp modSp add del mod ord">
        <pc:chgData name="Erin Kenneally" userId="74736f2d-38fe-490b-8195-7ba990f5b308" providerId="ADAL" clId="{F2185DC8-C5C7-4296-834E-2FDA844564DE}" dt="2023-06-13T16:16:21.861" v="1449" actId="207"/>
        <pc:sldMkLst>
          <pc:docMk/>
          <pc:sldMk cId="4083060444" sldId="400"/>
        </pc:sldMkLst>
        <pc:spChg chg="del">
          <ac:chgData name="Erin Kenneally" userId="74736f2d-38fe-490b-8195-7ba990f5b308" providerId="ADAL" clId="{F2185DC8-C5C7-4296-834E-2FDA844564DE}" dt="2023-06-12T22:56:35.302" v="829" actId="478"/>
          <ac:spMkLst>
            <pc:docMk/>
            <pc:sldMk cId="4083060444" sldId="400"/>
            <ac:spMk id="3" creationId="{00000000-0000-0000-0000-000000000000}"/>
          </ac:spMkLst>
        </pc:spChg>
        <pc:spChg chg="mod">
          <ac:chgData name="Erin Kenneally" userId="74736f2d-38fe-490b-8195-7ba990f5b308" providerId="ADAL" clId="{F2185DC8-C5C7-4296-834E-2FDA844564DE}" dt="2023-06-13T16:16:21.861" v="1449" actId="207"/>
          <ac:spMkLst>
            <pc:docMk/>
            <pc:sldMk cId="4083060444" sldId="400"/>
            <ac:spMk id="4" creationId="{00000000-0000-0000-0000-000000000000}"/>
          </ac:spMkLst>
        </pc:spChg>
      </pc:sldChg>
      <pc:sldChg chg="addSp delSp modSp mod modNotesTx">
        <pc:chgData name="Erin Kenneally" userId="74736f2d-38fe-490b-8195-7ba990f5b308" providerId="ADAL" clId="{F2185DC8-C5C7-4296-834E-2FDA844564DE}" dt="2023-06-13T16:14:59.507" v="1433" actId="207"/>
        <pc:sldMkLst>
          <pc:docMk/>
          <pc:sldMk cId="2816778568" sldId="401"/>
        </pc:sldMkLst>
        <pc:spChg chg="mod">
          <ac:chgData name="Erin Kenneally" userId="74736f2d-38fe-490b-8195-7ba990f5b308" providerId="ADAL" clId="{F2185DC8-C5C7-4296-834E-2FDA844564DE}" dt="2023-06-13T16:14:59.507" v="1433" actId="207"/>
          <ac:spMkLst>
            <pc:docMk/>
            <pc:sldMk cId="2816778568" sldId="401"/>
            <ac:spMk id="3" creationId="{00000000-0000-0000-0000-000000000000}"/>
          </ac:spMkLst>
        </pc:spChg>
        <pc:spChg chg="del mod">
          <ac:chgData name="Erin Kenneally" userId="74736f2d-38fe-490b-8195-7ba990f5b308" providerId="ADAL" clId="{F2185DC8-C5C7-4296-834E-2FDA844564DE}" dt="2023-06-12T22:04:55.741" v="86"/>
          <ac:spMkLst>
            <pc:docMk/>
            <pc:sldMk cId="2816778568" sldId="401"/>
            <ac:spMk id="4" creationId="{00000000-0000-0000-0000-000000000000}"/>
          </ac:spMkLst>
        </pc:spChg>
        <pc:spChg chg="add mod">
          <ac:chgData name="Erin Kenneally" userId="74736f2d-38fe-490b-8195-7ba990f5b308" providerId="ADAL" clId="{F2185DC8-C5C7-4296-834E-2FDA844564DE}" dt="2023-06-13T16:14:44.922" v="1430" actId="207"/>
          <ac:spMkLst>
            <pc:docMk/>
            <pc:sldMk cId="2816778568" sldId="401"/>
            <ac:spMk id="6" creationId="{74962444-D8B5-8BC7-CB6D-B163F1B5C4EA}"/>
          </ac:spMkLst>
        </pc:spChg>
      </pc:sldChg>
      <pc:sldChg chg="delSp modSp mod ord modNotesTx">
        <pc:chgData name="Erin Kenneally" userId="74736f2d-38fe-490b-8195-7ba990f5b308" providerId="ADAL" clId="{F2185DC8-C5C7-4296-834E-2FDA844564DE}" dt="2023-06-13T16:15:40.560" v="1440" actId="207"/>
        <pc:sldMkLst>
          <pc:docMk/>
          <pc:sldMk cId="1247908615" sldId="403"/>
        </pc:sldMkLst>
        <pc:spChg chg="mod">
          <ac:chgData name="Erin Kenneally" userId="74736f2d-38fe-490b-8195-7ba990f5b308" providerId="ADAL" clId="{F2185DC8-C5C7-4296-834E-2FDA844564DE}" dt="2023-06-13T16:15:36.192" v="1439" actId="207"/>
          <ac:spMkLst>
            <pc:docMk/>
            <pc:sldMk cId="1247908615" sldId="403"/>
            <ac:spMk id="5" creationId="{00000000-0000-0000-0000-000000000000}"/>
          </ac:spMkLst>
        </pc:spChg>
        <pc:spChg chg="mod">
          <ac:chgData name="Erin Kenneally" userId="74736f2d-38fe-490b-8195-7ba990f5b308" providerId="ADAL" clId="{F2185DC8-C5C7-4296-834E-2FDA844564DE}" dt="2023-06-13T16:15:40.560" v="1440" actId="207"/>
          <ac:spMkLst>
            <pc:docMk/>
            <pc:sldMk cId="1247908615" sldId="403"/>
            <ac:spMk id="8" creationId="{00000000-0000-0000-0000-000000000000}"/>
          </ac:spMkLst>
        </pc:spChg>
        <pc:picChg chg="del">
          <ac:chgData name="Erin Kenneally" userId="74736f2d-38fe-490b-8195-7ba990f5b308" providerId="ADAL" clId="{F2185DC8-C5C7-4296-834E-2FDA844564DE}" dt="2023-06-12T22:34:45.154" v="499" actId="478"/>
          <ac:picMkLst>
            <pc:docMk/>
            <pc:sldMk cId="1247908615" sldId="403"/>
            <ac:picMk id="9" creationId="{00000000-0000-0000-0000-000000000000}"/>
          </ac:picMkLst>
        </pc:picChg>
        <pc:picChg chg="del mod">
          <ac:chgData name="Erin Kenneally" userId="74736f2d-38fe-490b-8195-7ba990f5b308" providerId="ADAL" clId="{F2185DC8-C5C7-4296-834E-2FDA844564DE}" dt="2023-06-12T22:36:23.131" v="509" actId="478"/>
          <ac:picMkLst>
            <pc:docMk/>
            <pc:sldMk cId="1247908615" sldId="403"/>
            <ac:picMk id="10" creationId="{00000000-0000-0000-0000-000000000000}"/>
          </ac:picMkLst>
        </pc:picChg>
      </pc:sldChg>
      <pc:sldChg chg="addSp delSp modSp mod modNotesTx">
        <pc:chgData name="Erin Kenneally" userId="74736f2d-38fe-490b-8195-7ba990f5b308" providerId="ADAL" clId="{F2185DC8-C5C7-4296-834E-2FDA844564DE}" dt="2023-07-05T16:46:30.722" v="1575"/>
        <pc:sldMkLst>
          <pc:docMk/>
          <pc:sldMk cId="4204614402" sldId="404"/>
        </pc:sldMkLst>
        <pc:spChg chg="mod">
          <ac:chgData name="Erin Kenneally" userId="74736f2d-38fe-490b-8195-7ba990f5b308" providerId="ADAL" clId="{F2185DC8-C5C7-4296-834E-2FDA844564DE}" dt="2023-07-05T16:46:30.722" v="1575"/>
          <ac:spMkLst>
            <pc:docMk/>
            <pc:sldMk cId="4204614402" sldId="404"/>
            <ac:spMk id="3" creationId="{00000000-0000-0000-0000-000000000000}"/>
          </ac:spMkLst>
        </pc:spChg>
        <pc:spChg chg="del">
          <ac:chgData name="Erin Kenneally" userId="74736f2d-38fe-490b-8195-7ba990f5b308" providerId="ADAL" clId="{F2185DC8-C5C7-4296-834E-2FDA844564DE}" dt="2023-06-12T22:16:53.193" v="336" actId="478"/>
          <ac:spMkLst>
            <pc:docMk/>
            <pc:sldMk cId="4204614402" sldId="404"/>
            <ac:spMk id="5" creationId="{00000000-0000-0000-0000-000000000000}"/>
          </ac:spMkLst>
        </pc:spChg>
        <pc:spChg chg="del">
          <ac:chgData name="Erin Kenneally" userId="74736f2d-38fe-490b-8195-7ba990f5b308" providerId="ADAL" clId="{F2185DC8-C5C7-4296-834E-2FDA844564DE}" dt="2023-06-12T22:16:55.900" v="337" actId="478"/>
          <ac:spMkLst>
            <pc:docMk/>
            <pc:sldMk cId="4204614402" sldId="404"/>
            <ac:spMk id="6" creationId="{00000000-0000-0000-0000-000000000000}"/>
          </ac:spMkLst>
        </pc:spChg>
        <pc:spChg chg="del">
          <ac:chgData name="Erin Kenneally" userId="74736f2d-38fe-490b-8195-7ba990f5b308" providerId="ADAL" clId="{F2185DC8-C5C7-4296-834E-2FDA844564DE}" dt="2023-06-12T22:16:58.324" v="338" actId="478"/>
          <ac:spMkLst>
            <pc:docMk/>
            <pc:sldMk cId="4204614402" sldId="404"/>
            <ac:spMk id="7" creationId="{00000000-0000-0000-0000-000000000000}"/>
          </ac:spMkLst>
        </pc:spChg>
        <pc:spChg chg="add del mod">
          <ac:chgData name="Erin Kenneally" userId="74736f2d-38fe-490b-8195-7ba990f5b308" providerId="ADAL" clId="{F2185DC8-C5C7-4296-834E-2FDA844564DE}" dt="2023-06-12T22:20:16.314" v="369"/>
          <ac:spMkLst>
            <pc:docMk/>
            <pc:sldMk cId="4204614402" sldId="404"/>
            <ac:spMk id="9" creationId="{9EB1EFAF-65A2-A70B-392E-4F63533B09DA}"/>
          </ac:spMkLst>
        </pc:spChg>
        <pc:graphicFrameChg chg="add mod">
          <ac:chgData name="Erin Kenneally" userId="74736f2d-38fe-490b-8195-7ba990f5b308" providerId="ADAL" clId="{F2185DC8-C5C7-4296-834E-2FDA844564DE}" dt="2023-06-19T21:02:20.407" v="1454" actId="14100"/>
          <ac:graphicFrameMkLst>
            <pc:docMk/>
            <pc:sldMk cId="4204614402" sldId="404"/>
            <ac:graphicFrameMk id="5" creationId="{8492ADFB-A2F0-561F-B055-F4BF8E46C5E8}"/>
          </ac:graphicFrameMkLst>
        </pc:graphicFrameChg>
        <pc:graphicFrameChg chg="add del mod">
          <ac:chgData name="Erin Kenneally" userId="74736f2d-38fe-490b-8195-7ba990f5b308" providerId="ADAL" clId="{F2185DC8-C5C7-4296-834E-2FDA844564DE}" dt="2023-06-19T21:02:03.832" v="1450" actId="478"/>
          <ac:graphicFrameMkLst>
            <pc:docMk/>
            <pc:sldMk cId="4204614402" sldId="404"/>
            <ac:graphicFrameMk id="10" creationId="{8492ADFB-A2F0-561F-B055-F4BF8E46C5E8}"/>
          </ac:graphicFrameMkLst>
        </pc:graphicFrameChg>
      </pc:sldChg>
      <pc:sldChg chg="addSp delSp modSp add mod modNotesTx">
        <pc:chgData name="Erin Kenneally" userId="74736f2d-38fe-490b-8195-7ba990f5b308" providerId="ADAL" clId="{F2185DC8-C5C7-4296-834E-2FDA844564DE}" dt="2023-06-13T16:16:00.899" v="1444" actId="207"/>
        <pc:sldMkLst>
          <pc:docMk/>
          <pc:sldMk cId="1351331045" sldId="405"/>
        </pc:sldMkLst>
        <pc:spChg chg="mod">
          <ac:chgData name="Erin Kenneally" userId="74736f2d-38fe-490b-8195-7ba990f5b308" providerId="ADAL" clId="{F2185DC8-C5C7-4296-834E-2FDA844564DE}" dt="2023-06-13T16:16:00.899" v="1444" actId="207"/>
          <ac:spMkLst>
            <pc:docMk/>
            <pc:sldMk cId="1351331045" sldId="405"/>
            <ac:spMk id="5" creationId="{00000000-0000-0000-0000-000000000000}"/>
          </ac:spMkLst>
        </pc:spChg>
        <pc:spChg chg="del">
          <ac:chgData name="Erin Kenneally" userId="74736f2d-38fe-490b-8195-7ba990f5b308" providerId="ADAL" clId="{F2185DC8-C5C7-4296-834E-2FDA844564DE}" dt="2023-06-12T22:53:13.199" v="743" actId="478"/>
          <ac:spMkLst>
            <pc:docMk/>
            <pc:sldMk cId="1351331045" sldId="405"/>
            <ac:spMk id="8" creationId="{00000000-0000-0000-0000-000000000000}"/>
          </ac:spMkLst>
        </pc:spChg>
        <pc:graphicFrameChg chg="add mod">
          <ac:chgData name="Erin Kenneally" userId="74736f2d-38fe-490b-8195-7ba990f5b308" providerId="ADAL" clId="{F2185DC8-C5C7-4296-834E-2FDA844564DE}" dt="2023-06-13T16:15:56.657" v="1443" actId="403"/>
          <ac:graphicFrameMkLst>
            <pc:docMk/>
            <pc:sldMk cId="1351331045" sldId="405"/>
            <ac:graphicFrameMk id="7" creationId="{F022E413-0424-A221-5461-409AB05E61AD}"/>
          </ac:graphicFrameMkLst>
        </pc:graphicFrameChg>
        <pc:picChg chg="ord">
          <ac:chgData name="Erin Kenneally" userId="74736f2d-38fe-490b-8195-7ba990f5b308" providerId="ADAL" clId="{F2185DC8-C5C7-4296-834E-2FDA844564DE}" dt="2023-06-12T22:52:56.008" v="741" actId="166"/>
          <ac:picMkLst>
            <pc:docMk/>
            <pc:sldMk cId="1351331045" sldId="405"/>
            <ac:picMk id="4" creationId="{00000000-0000-0000-0000-000000000000}"/>
          </ac:picMkLst>
        </pc:picChg>
        <pc:picChg chg="add mod">
          <ac:chgData name="Erin Kenneally" userId="74736f2d-38fe-490b-8195-7ba990f5b308" providerId="ADAL" clId="{F2185DC8-C5C7-4296-834E-2FDA844564DE}" dt="2023-06-12T22:53:07.243" v="742" actId="14100"/>
          <ac:picMkLst>
            <pc:docMk/>
            <pc:sldMk cId="1351331045" sldId="405"/>
            <ac:picMk id="6" creationId="{D1964295-D937-280D-CCD1-5001D5F2F446}"/>
          </ac:picMkLst>
        </pc:picChg>
      </pc:sldChg>
      <pc:sldChg chg="new del">
        <pc:chgData name="Erin Kenneally" userId="74736f2d-38fe-490b-8195-7ba990f5b308" providerId="ADAL" clId="{F2185DC8-C5C7-4296-834E-2FDA844564DE}" dt="2023-06-12T22:37:11.166" v="515" actId="47"/>
        <pc:sldMkLst>
          <pc:docMk/>
          <pc:sldMk cId="3445229922" sldId="405"/>
        </pc:sldMkLst>
      </pc:sldChg>
      <pc:sldChg chg="addSp delSp modSp add del mod setBg">
        <pc:chgData name="Erin Kenneally" userId="74736f2d-38fe-490b-8195-7ba990f5b308" providerId="ADAL" clId="{F2185DC8-C5C7-4296-834E-2FDA844564DE}" dt="2023-06-12T22:52:11.869" v="732" actId="2696"/>
        <pc:sldMkLst>
          <pc:docMk/>
          <pc:sldMk cId="3497781809" sldId="405"/>
        </pc:sldMkLst>
        <pc:picChg chg="mod">
          <ac:chgData name="Erin Kenneally" userId="74736f2d-38fe-490b-8195-7ba990f5b308" providerId="ADAL" clId="{F2185DC8-C5C7-4296-834E-2FDA844564DE}" dt="2023-06-12T22:39:09.067" v="526" actId="1076"/>
          <ac:picMkLst>
            <pc:docMk/>
            <pc:sldMk cId="3497781809" sldId="405"/>
            <ac:picMk id="4" creationId="{00000000-0000-0000-0000-000000000000}"/>
          </ac:picMkLst>
        </pc:picChg>
        <pc:picChg chg="add del mod">
          <ac:chgData name="Erin Kenneally" userId="74736f2d-38fe-490b-8195-7ba990f5b308" providerId="ADAL" clId="{F2185DC8-C5C7-4296-834E-2FDA844564DE}" dt="2023-06-12T22:39:12.109" v="527" actId="478"/>
          <ac:picMkLst>
            <pc:docMk/>
            <pc:sldMk cId="3497781809" sldId="405"/>
            <ac:picMk id="6" creationId="{C85C11AE-9E5A-DB98-18E4-4C409397B7EA}"/>
          </ac:picMkLst>
        </pc:picChg>
      </pc:sldChg>
      <pc:sldChg chg="addSp delSp modSp add del mod ord modNotesTx">
        <pc:chgData name="Erin Kenneally" userId="74736f2d-38fe-490b-8195-7ba990f5b308" providerId="ADAL" clId="{F2185DC8-C5C7-4296-834E-2FDA844564DE}" dt="2023-07-05T16:43:45.693" v="1541" actId="2696"/>
        <pc:sldMkLst>
          <pc:docMk/>
          <pc:sldMk cId="2190472510" sldId="406"/>
        </pc:sldMkLst>
        <pc:spChg chg="mod">
          <ac:chgData name="Erin Kenneally" userId="74736f2d-38fe-490b-8195-7ba990f5b308" providerId="ADAL" clId="{F2185DC8-C5C7-4296-834E-2FDA844564DE}" dt="2023-06-13T16:16:06.016" v="1445" actId="207"/>
          <ac:spMkLst>
            <pc:docMk/>
            <pc:sldMk cId="2190472510" sldId="406"/>
            <ac:spMk id="5" creationId="{00000000-0000-0000-0000-000000000000}"/>
          </ac:spMkLst>
        </pc:spChg>
        <pc:spChg chg="del">
          <ac:chgData name="Erin Kenneally" userId="74736f2d-38fe-490b-8195-7ba990f5b308" providerId="ADAL" clId="{F2185DC8-C5C7-4296-834E-2FDA844564DE}" dt="2023-06-12T22:54:58.793" v="753" actId="478"/>
          <ac:spMkLst>
            <pc:docMk/>
            <pc:sldMk cId="2190472510" sldId="406"/>
            <ac:spMk id="8" creationId="{00000000-0000-0000-0000-000000000000}"/>
          </ac:spMkLst>
        </pc:spChg>
        <pc:graphicFrameChg chg="add del mod">
          <ac:chgData name="Erin Kenneally" userId="74736f2d-38fe-490b-8195-7ba990f5b308" providerId="ADAL" clId="{F2185DC8-C5C7-4296-834E-2FDA844564DE}" dt="2023-07-05T16:43:18.126" v="1537" actId="21"/>
          <ac:graphicFrameMkLst>
            <pc:docMk/>
            <pc:sldMk cId="2190472510" sldId="406"/>
            <ac:graphicFrameMk id="3" creationId="{DA03CD65-1E4E-8E44-454E-DF330FFE5327}"/>
          </ac:graphicFrameMkLst>
        </pc:graphicFrameChg>
      </pc:sldChg>
      <pc:sldChg chg="addSp delSp modSp add del mod ord modNotesTx">
        <pc:chgData name="Erin Kenneally" userId="74736f2d-38fe-490b-8195-7ba990f5b308" providerId="ADAL" clId="{F2185DC8-C5C7-4296-834E-2FDA844564DE}" dt="2023-07-05T16:44:53.608" v="1548" actId="2696"/>
        <pc:sldMkLst>
          <pc:docMk/>
          <pc:sldMk cId="2052296250" sldId="407"/>
        </pc:sldMkLst>
        <pc:spChg chg="del mod">
          <ac:chgData name="Erin Kenneally" userId="74736f2d-38fe-490b-8195-7ba990f5b308" providerId="ADAL" clId="{F2185DC8-C5C7-4296-834E-2FDA844564DE}" dt="2023-07-05T16:44:41.627" v="1546" actId="21"/>
          <ac:spMkLst>
            <pc:docMk/>
            <pc:sldMk cId="2052296250" sldId="407"/>
            <ac:spMk id="5" creationId="{00000000-0000-0000-0000-000000000000}"/>
          </ac:spMkLst>
        </pc:spChg>
        <pc:graphicFrameChg chg="add mod">
          <ac:chgData name="Erin Kenneally" userId="74736f2d-38fe-490b-8195-7ba990f5b308" providerId="ADAL" clId="{F2185DC8-C5C7-4296-834E-2FDA844564DE}" dt="2023-06-13T16:16:14.440" v="1447" actId="403"/>
          <ac:graphicFrameMkLst>
            <pc:docMk/>
            <pc:sldMk cId="2052296250" sldId="407"/>
            <ac:graphicFrameMk id="3" creationId="{3A22797B-CE5C-E35C-DF18-463F82467966}"/>
          </ac:graphicFrameMkLst>
        </pc:graphicFrameChg>
        <pc:graphicFrameChg chg="del">
          <ac:chgData name="Erin Kenneally" userId="74736f2d-38fe-490b-8195-7ba990f5b308" providerId="ADAL" clId="{F2185DC8-C5C7-4296-834E-2FDA844564DE}" dt="2023-06-12T22:57:31.985" v="838" actId="478"/>
          <ac:graphicFrameMkLst>
            <pc:docMk/>
            <pc:sldMk cId="2052296250" sldId="407"/>
            <ac:graphicFrameMk id="7" creationId="{F022E413-0424-A221-5461-409AB05E61AD}"/>
          </ac:graphicFrameMkLst>
        </pc:graphicFrameChg>
      </pc:sldChg>
      <pc:sldChg chg="addSp delSp modSp new mod setBg">
        <pc:chgData name="Erin Kenneally" userId="74736f2d-38fe-490b-8195-7ba990f5b308" providerId="ADAL" clId="{F2185DC8-C5C7-4296-834E-2FDA844564DE}" dt="2023-06-13T16:15:26.164" v="1437" actId="207"/>
        <pc:sldMkLst>
          <pc:docMk/>
          <pc:sldMk cId="4257609677" sldId="408"/>
        </pc:sldMkLst>
        <pc:spChg chg="del">
          <ac:chgData name="Erin Kenneally" userId="74736f2d-38fe-490b-8195-7ba990f5b308" providerId="ADAL" clId="{F2185DC8-C5C7-4296-834E-2FDA844564DE}" dt="2023-06-13T15:58:57.537" v="1360" actId="478"/>
          <ac:spMkLst>
            <pc:docMk/>
            <pc:sldMk cId="4257609677" sldId="408"/>
            <ac:spMk id="2" creationId="{499DA284-1876-E5D9-0E24-C5C45F86283A}"/>
          </ac:spMkLst>
        </pc:spChg>
        <pc:spChg chg="del">
          <ac:chgData name="Erin Kenneally" userId="74736f2d-38fe-490b-8195-7ba990f5b308" providerId="ADAL" clId="{F2185DC8-C5C7-4296-834E-2FDA844564DE}" dt="2023-06-13T15:58:56.549" v="1359" actId="478"/>
          <ac:spMkLst>
            <pc:docMk/>
            <pc:sldMk cId="4257609677" sldId="408"/>
            <ac:spMk id="3" creationId="{0FC45BC2-823B-F82F-6E37-E3EC0589B803}"/>
          </ac:spMkLst>
        </pc:spChg>
        <pc:spChg chg="add mod">
          <ac:chgData name="Erin Kenneally" userId="74736f2d-38fe-490b-8195-7ba990f5b308" providerId="ADAL" clId="{F2185DC8-C5C7-4296-834E-2FDA844564DE}" dt="2023-06-13T16:15:26.164" v="1437" actId="207"/>
          <ac:spMkLst>
            <pc:docMk/>
            <pc:sldMk cId="4257609677" sldId="408"/>
            <ac:spMk id="7" creationId="{843DFB64-3EDA-E1B7-27E3-3749C14FC9CB}"/>
          </ac:spMkLst>
        </pc:spChg>
        <pc:graphicFrameChg chg="add mod modGraphic">
          <ac:chgData name="Erin Kenneally" userId="74736f2d-38fe-490b-8195-7ba990f5b308" providerId="ADAL" clId="{F2185DC8-C5C7-4296-834E-2FDA844564DE}" dt="2023-06-13T16:14:10.849" v="1427" actId="1076"/>
          <ac:graphicFrameMkLst>
            <pc:docMk/>
            <pc:sldMk cId="4257609677" sldId="408"/>
            <ac:graphicFrameMk id="6" creationId="{A381A6DD-ED62-A981-EFCE-8D24195990EC}"/>
          </ac:graphicFrameMkLst>
        </pc:graphicFrameChg>
        <pc:picChg chg="add mod">
          <ac:chgData name="Erin Kenneally" userId="74736f2d-38fe-490b-8195-7ba990f5b308" providerId="ADAL" clId="{F2185DC8-C5C7-4296-834E-2FDA844564DE}" dt="2023-06-13T15:58:59.057" v="1361"/>
          <ac:picMkLst>
            <pc:docMk/>
            <pc:sldMk cId="4257609677" sldId="408"/>
            <ac:picMk id="5" creationId="{F272D478-F4C5-4C52-4C10-BA74FF15314D}"/>
          </ac:picMkLst>
        </pc:picChg>
      </pc:sldChg>
      <pc:sldChg chg="new del ord">
        <pc:chgData name="Erin Kenneally" userId="74736f2d-38fe-490b-8195-7ba990f5b308" providerId="ADAL" clId="{F2185DC8-C5C7-4296-834E-2FDA844564DE}" dt="2023-07-05T16:36:25.073" v="1471" actId="2696"/>
        <pc:sldMkLst>
          <pc:docMk/>
          <pc:sldMk cId="1491237312" sldId="409"/>
        </pc:sldMkLst>
      </pc:sldChg>
      <pc:sldMasterChg chg="del delSldLayout">
        <pc:chgData name="Erin Kenneally" userId="74736f2d-38fe-490b-8195-7ba990f5b308" providerId="ADAL" clId="{F2185DC8-C5C7-4296-834E-2FDA844564DE}" dt="2023-06-12T22:04:28.475" v="48" actId="2696"/>
        <pc:sldMasterMkLst>
          <pc:docMk/>
          <pc:sldMasterMk cId="1760140617" sldId="2147483660"/>
        </pc:sldMasterMkLst>
        <pc:sldLayoutChg chg="del">
          <pc:chgData name="Erin Kenneally" userId="74736f2d-38fe-490b-8195-7ba990f5b308" providerId="ADAL" clId="{F2185DC8-C5C7-4296-834E-2FDA844564DE}" dt="2023-06-12T22:04:28.475" v="48" actId="2696"/>
          <pc:sldLayoutMkLst>
            <pc:docMk/>
            <pc:sldMasterMk cId="1760140617" sldId="2147483660"/>
            <pc:sldLayoutMk cId="978465499" sldId="2147483661"/>
          </pc:sldLayoutMkLst>
        </pc:sldLayoutChg>
        <pc:sldLayoutChg chg="del">
          <pc:chgData name="Erin Kenneally" userId="74736f2d-38fe-490b-8195-7ba990f5b308" providerId="ADAL" clId="{F2185DC8-C5C7-4296-834E-2FDA844564DE}" dt="2023-06-12T22:04:28.475" v="48" actId="2696"/>
          <pc:sldLayoutMkLst>
            <pc:docMk/>
            <pc:sldMasterMk cId="1760140617" sldId="2147483660"/>
            <pc:sldLayoutMk cId="1518506856" sldId="2147483662"/>
          </pc:sldLayoutMkLst>
        </pc:sldLayoutChg>
        <pc:sldLayoutChg chg="del">
          <pc:chgData name="Erin Kenneally" userId="74736f2d-38fe-490b-8195-7ba990f5b308" providerId="ADAL" clId="{F2185DC8-C5C7-4296-834E-2FDA844564DE}" dt="2023-06-12T22:04:28.475" v="48" actId="2696"/>
          <pc:sldLayoutMkLst>
            <pc:docMk/>
            <pc:sldMasterMk cId="1760140617" sldId="2147483660"/>
            <pc:sldLayoutMk cId="2452375981" sldId="2147483663"/>
          </pc:sldLayoutMkLst>
        </pc:sldLayoutChg>
        <pc:sldLayoutChg chg="del">
          <pc:chgData name="Erin Kenneally" userId="74736f2d-38fe-490b-8195-7ba990f5b308" providerId="ADAL" clId="{F2185DC8-C5C7-4296-834E-2FDA844564DE}" dt="2023-06-12T22:04:28.475" v="48" actId="2696"/>
          <pc:sldLayoutMkLst>
            <pc:docMk/>
            <pc:sldMasterMk cId="1760140617" sldId="2147483660"/>
            <pc:sldLayoutMk cId="1832175657" sldId="2147483664"/>
          </pc:sldLayoutMkLst>
        </pc:sldLayoutChg>
        <pc:sldLayoutChg chg="del">
          <pc:chgData name="Erin Kenneally" userId="74736f2d-38fe-490b-8195-7ba990f5b308" providerId="ADAL" clId="{F2185DC8-C5C7-4296-834E-2FDA844564DE}" dt="2023-06-12T22:04:28.475" v="48" actId="2696"/>
          <pc:sldLayoutMkLst>
            <pc:docMk/>
            <pc:sldMasterMk cId="1760140617" sldId="2147483660"/>
            <pc:sldLayoutMk cId="3880552500" sldId="2147483665"/>
          </pc:sldLayoutMkLst>
        </pc:sldLayoutChg>
        <pc:sldLayoutChg chg="del">
          <pc:chgData name="Erin Kenneally" userId="74736f2d-38fe-490b-8195-7ba990f5b308" providerId="ADAL" clId="{F2185DC8-C5C7-4296-834E-2FDA844564DE}" dt="2023-06-12T22:04:28.475" v="48" actId="2696"/>
          <pc:sldLayoutMkLst>
            <pc:docMk/>
            <pc:sldMasterMk cId="1760140617" sldId="2147483660"/>
            <pc:sldLayoutMk cId="1428536776" sldId="2147483666"/>
          </pc:sldLayoutMkLst>
        </pc:sldLayoutChg>
        <pc:sldLayoutChg chg="del">
          <pc:chgData name="Erin Kenneally" userId="74736f2d-38fe-490b-8195-7ba990f5b308" providerId="ADAL" clId="{F2185DC8-C5C7-4296-834E-2FDA844564DE}" dt="2023-06-12T22:04:28.475" v="48" actId="2696"/>
          <pc:sldLayoutMkLst>
            <pc:docMk/>
            <pc:sldMasterMk cId="1760140617" sldId="2147483660"/>
            <pc:sldLayoutMk cId="2433384654" sldId="2147483667"/>
          </pc:sldLayoutMkLst>
        </pc:sldLayoutChg>
        <pc:sldLayoutChg chg="del">
          <pc:chgData name="Erin Kenneally" userId="74736f2d-38fe-490b-8195-7ba990f5b308" providerId="ADAL" clId="{F2185DC8-C5C7-4296-834E-2FDA844564DE}" dt="2023-06-12T22:04:28.475" v="48" actId="2696"/>
          <pc:sldLayoutMkLst>
            <pc:docMk/>
            <pc:sldMasterMk cId="1760140617" sldId="2147483660"/>
            <pc:sldLayoutMk cId="667433781" sldId="2147483668"/>
          </pc:sldLayoutMkLst>
        </pc:sldLayoutChg>
        <pc:sldLayoutChg chg="del">
          <pc:chgData name="Erin Kenneally" userId="74736f2d-38fe-490b-8195-7ba990f5b308" providerId="ADAL" clId="{F2185DC8-C5C7-4296-834E-2FDA844564DE}" dt="2023-06-12T22:04:28.475" v="48" actId="2696"/>
          <pc:sldLayoutMkLst>
            <pc:docMk/>
            <pc:sldMasterMk cId="1760140617" sldId="2147483660"/>
            <pc:sldLayoutMk cId="1925755199" sldId="2147483669"/>
          </pc:sldLayoutMkLst>
        </pc:sldLayoutChg>
        <pc:sldLayoutChg chg="del">
          <pc:chgData name="Erin Kenneally" userId="74736f2d-38fe-490b-8195-7ba990f5b308" providerId="ADAL" clId="{F2185DC8-C5C7-4296-834E-2FDA844564DE}" dt="2023-06-12T22:04:28.475" v="48" actId="2696"/>
          <pc:sldLayoutMkLst>
            <pc:docMk/>
            <pc:sldMasterMk cId="1760140617" sldId="2147483660"/>
            <pc:sldLayoutMk cId="4166111267" sldId="2147483670"/>
          </pc:sldLayoutMkLst>
        </pc:sldLayoutChg>
        <pc:sldLayoutChg chg="del">
          <pc:chgData name="Erin Kenneally" userId="74736f2d-38fe-490b-8195-7ba990f5b308" providerId="ADAL" clId="{F2185DC8-C5C7-4296-834E-2FDA844564DE}" dt="2023-06-12T22:04:28.475" v="48" actId="2696"/>
          <pc:sldLayoutMkLst>
            <pc:docMk/>
            <pc:sldMasterMk cId="1760140617" sldId="2147483660"/>
            <pc:sldLayoutMk cId="1551972356" sldId="2147483671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3.xml"/><Relationship Id="rId4" Type="http://schemas.openxmlformats.org/officeDocument/2006/relationships/oleObject" Target="../embeddings/oleObject4.bin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../embeddings/oleObject5.bin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../embeddings/oleObject6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How did you pay for your trip?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D5C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1.27040144685720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3A7-443A-9403-C7DD7038E3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'[VCTC Rider Survey 2023_Frequency Tables_exhibits.xlsm]Sheet1'!$G$83:$G$90</c:f>
              <c:strCache>
                <c:ptCount val="8"/>
                <c:pt idx="0">
                  <c:v>Cash</c:v>
                </c:pt>
                <c:pt idx="1">
                  <c:v>Free College Ride</c:v>
                </c:pt>
                <c:pt idx="2">
                  <c:v>VCbuspass App (Umo)</c:v>
                </c:pt>
                <c:pt idx="3">
                  <c:v>VCbuspass Card</c:v>
                </c:pt>
                <c:pt idx="4">
                  <c:v>Free Youth Ride</c:v>
                </c:pt>
                <c:pt idx="5">
                  <c:v>Single ride (red) ticket</c:v>
                </c:pt>
                <c:pt idx="6">
                  <c:v>Transfer from another agency</c:v>
                </c:pt>
                <c:pt idx="7">
                  <c:v>Other</c:v>
                </c:pt>
              </c:strCache>
            </c:strRef>
          </c:cat>
          <c:val>
            <c:numRef>
              <c:f>'[VCTC Rider Survey 2023_Frequency Tables_exhibits.xlsm]Sheet1'!$H$83:$H$90</c:f>
              <c:numCache>
                <c:formatCode>0.0%</c:formatCode>
                <c:ptCount val="8"/>
                <c:pt idx="0">
                  <c:v>0.39755766621438265</c:v>
                </c:pt>
                <c:pt idx="1">
                  <c:v>0.28765264586160111</c:v>
                </c:pt>
                <c:pt idx="2">
                  <c:v>0.11261872455902307</c:v>
                </c:pt>
                <c:pt idx="3">
                  <c:v>0.10990502035278155</c:v>
                </c:pt>
                <c:pt idx="4">
                  <c:v>5.0203527815468114E-2</c:v>
                </c:pt>
                <c:pt idx="5">
                  <c:v>1.6282225237449117E-2</c:v>
                </c:pt>
                <c:pt idx="6">
                  <c:v>1.8995929443690638E-2</c:v>
                </c:pt>
                <c:pt idx="7">
                  <c:v>6.7842605156037995E-3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A7-443A-9403-C7DD7038E3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9918495"/>
        <c:axId val="1599915135"/>
      </c:barChart>
      <c:catAx>
        <c:axId val="15999184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9915135"/>
        <c:crosses val="autoZero"/>
        <c:auto val="1"/>
        <c:lblAlgn val="ctr"/>
        <c:lblOffset val="100"/>
        <c:noMultiLvlLbl val="0"/>
      </c:catAx>
      <c:valAx>
        <c:axId val="15999151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99184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What is the hardest part about riding the bus?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A0D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'[VCTC Rider Survey 2023_Frequency Tables_exhibits.xlsm]Sheet1'!$B$936:$B$945</c:f>
              <c:strCache>
                <c:ptCount val="10"/>
                <c:pt idx="0">
                  <c:v>Figuring out which route to take</c:v>
                </c:pt>
                <c:pt idx="1">
                  <c:v>Knowing which stop to get off at</c:v>
                </c:pt>
                <c:pt idx="2">
                  <c:v>Figuring out how to pay</c:v>
                </c:pt>
                <c:pt idx="3">
                  <c:v>Purchasing a pass</c:v>
                </c:pt>
                <c:pt idx="4">
                  <c:v>Loading my bike</c:v>
                </c:pt>
                <c:pt idx="5">
                  <c:v>Making sure I’m on the right bus</c:v>
                </c:pt>
                <c:pt idx="6">
                  <c:v>Physically boarding the bus</c:v>
                </c:pt>
                <c:pt idx="7">
                  <c:v>Reading the schedules</c:v>
                </c:pt>
                <c:pt idx="8">
                  <c:v>Knowing where to board</c:v>
                </c:pt>
                <c:pt idx="9">
                  <c:v>Other</c:v>
                </c:pt>
              </c:strCache>
            </c:strRef>
          </c:cat>
          <c:val>
            <c:numRef>
              <c:f>'[VCTC Rider Survey 2023_Frequency Tables_exhibits.xlsm]Sheet1'!$E$936:$E$945</c:f>
              <c:numCache>
                <c:formatCode>0.0%</c:formatCode>
                <c:ptCount val="10"/>
                <c:pt idx="0">
                  <c:v>0.19735099337748344</c:v>
                </c:pt>
                <c:pt idx="1">
                  <c:v>8.4768211920529801E-2</c:v>
                </c:pt>
                <c:pt idx="2">
                  <c:v>3.443708609271523E-2</c:v>
                </c:pt>
                <c:pt idx="3">
                  <c:v>5.2980132450331126E-2</c:v>
                </c:pt>
                <c:pt idx="4">
                  <c:v>4.105960264900662E-2</c:v>
                </c:pt>
                <c:pt idx="5">
                  <c:v>0.19470198675496689</c:v>
                </c:pt>
                <c:pt idx="6">
                  <c:v>3.7086092715231792E-2</c:v>
                </c:pt>
                <c:pt idx="7">
                  <c:v>0.15099337748344371</c:v>
                </c:pt>
                <c:pt idx="8">
                  <c:v>8.7417218543046363E-2</c:v>
                </c:pt>
                <c:pt idx="9">
                  <c:v>0.12317880794701987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CE-47DE-B01A-A8FB62C34C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9918495"/>
        <c:axId val="1599915135"/>
      </c:barChart>
      <c:catAx>
        <c:axId val="1599918495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9915135"/>
        <c:crosses val="autoZero"/>
        <c:auto val="1"/>
        <c:lblAlgn val="ctr"/>
        <c:lblOffset val="100"/>
        <c:noMultiLvlLbl val="0"/>
      </c:catAx>
      <c:valAx>
        <c:axId val="1599915135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99184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What is your age?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'[VCTC Rider Survey 2023_Frequency Tables_exhibits.xlsm]Sheet1'!$I$1036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B819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2.7777777777777828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337-4E8C-BFF2-D581D7C122CF}"/>
                </c:ext>
              </c:extLst>
            </c:dLbl>
            <c:dLbl>
              <c:idx val="3"/>
              <c:layout>
                <c:manualLayout>
                  <c:x val="-1.1111111111111112E-2"/>
                  <c:y val="-8.4875562720133283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337-4E8C-BFF2-D581D7C122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'[VCTC Rider Survey 2023_Frequency Tables_exhibits.xlsm]Sheet1'!$G$1037:$G$1042</c:f>
              <c:strCache>
                <c:ptCount val="6"/>
                <c:pt idx="0">
                  <c:v>Under 18</c:v>
                </c:pt>
                <c:pt idx="1">
                  <c:v>18-24</c:v>
                </c:pt>
                <c:pt idx="2">
                  <c:v>25-34</c:v>
                </c:pt>
                <c:pt idx="3">
                  <c:v>35-49</c:v>
                </c:pt>
                <c:pt idx="4">
                  <c:v>50-64</c:v>
                </c:pt>
                <c:pt idx="5">
                  <c:v>65 or older</c:v>
                </c:pt>
              </c:strCache>
            </c:strRef>
          </c:cat>
          <c:val>
            <c:numRef>
              <c:f>'[VCTC Rider Survey 2023_Frequency Tables_exhibits.xlsm]Sheet1'!$I$1037:$I$1042</c:f>
              <c:numCache>
                <c:formatCode>0.0%</c:formatCode>
                <c:ptCount val="6"/>
                <c:pt idx="0">
                  <c:v>8.2539682539682538E-2</c:v>
                </c:pt>
                <c:pt idx="1">
                  <c:v>0.21904761904761905</c:v>
                </c:pt>
                <c:pt idx="2">
                  <c:v>0.20952380952380953</c:v>
                </c:pt>
                <c:pt idx="3">
                  <c:v>0.17142857142857143</c:v>
                </c:pt>
                <c:pt idx="4">
                  <c:v>0.21587301587301588</c:v>
                </c:pt>
                <c:pt idx="5">
                  <c:v>0.10158730158730159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37-4E8C-BFF2-D581D7C122CF}"/>
            </c:ext>
          </c:extLst>
        </c:ser>
        <c:ser>
          <c:idx val="0"/>
          <c:order val="1"/>
          <c:tx>
            <c:strRef>
              <c:f>'[VCTC Rider Survey 2023_Frequency Tables_exhibits.xlsm]Sheet1'!$H$1036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A0DD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2222222222222223E-2"/>
                  <c:y val="-9.259259259259258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337-4E8C-BFF2-D581D7C122CF}"/>
                </c:ext>
              </c:extLst>
            </c:dLbl>
            <c:dLbl>
              <c:idx val="2"/>
              <c:layout>
                <c:manualLayout>
                  <c:x val="1.3888888888888888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337-4E8C-BFF2-D581D7C122CF}"/>
                </c:ext>
              </c:extLst>
            </c:dLbl>
            <c:dLbl>
              <c:idx val="4"/>
              <c:layout>
                <c:manualLayout>
                  <c:x val="2.2222222222222119E-2"/>
                  <c:y val="-9.259259259259302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337-4E8C-BFF2-D581D7C122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'[VCTC Rider Survey 2023_Frequency Tables_exhibits.xlsm]Sheet1'!$G$1037:$G$1042</c:f>
              <c:strCache>
                <c:ptCount val="6"/>
                <c:pt idx="0">
                  <c:v>Under 18</c:v>
                </c:pt>
                <c:pt idx="1">
                  <c:v>18-24</c:v>
                </c:pt>
                <c:pt idx="2">
                  <c:v>25-34</c:v>
                </c:pt>
                <c:pt idx="3">
                  <c:v>35-49</c:v>
                </c:pt>
                <c:pt idx="4">
                  <c:v>50-64</c:v>
                </c:pt>
                <c:pt idx="5">
                  <c:v>65 or older</c:v>
                </c:pt>
              </c:strCache>
            </c:strRef>
          </c:cat>
          <c:val>
            <c:numRef>
              <c:f>'[VCTC Rider Survey 2023_Frequency Tables_exhibits.xlsm]Sheet1'!$H$1037:$H$1042</c:f>
              <c:numCache>
                <c:formatCode>0.0%</c:formatCode>
                <c:ptCount val="6"/>
                <c:pt idx="0">
                  <c:v>5.2473763118440778E-2</c:v>
                </c:pt>
                <c:pt idx="1">
                  <c:v>0.32233883058470764</c:v>
                </c:pt>
                <c:pt idx="2">
                  <c:v>0.15142428785607195</c:v>
                </c:pt>
                <c:pt idx="3">
                  <c:v>0.19190404797601199</c:v>
                </c:pt>
                <c:pt idx="4">
                  <c:v>0.20239880059970014</c:v>
                </c:pt>
                <c:pt idx="5">
                  <c:v>7.9460269865067462E-2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337-4E8C-BFF2-D581D7C122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11853184"/>
        <c:axId val="1511852704"/>
      </c:barChart>
      <c:catAx>
        <c:axId val="1511853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1852704"/>
        <c:crosses val="autoZero"/>
        <c:auto val="1"/>
        <c:lblAlgn val="ctr"/>
        <c:lblOffset val="100"/>
        <c:noMultiLvlLbl val="0"/>
      </c:catAx>
      <c:valAx>
        <c:axId val="1511852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1853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How often would you ride the new Fillmore to Moorpark</a:t>
            </a:r>
            <a:r>
              <a:rPr lang="en-US" sz="1600" b="1" baseline="0" dirty="0"/>
              <a:t> </a:t>
            </a:r>
            <a:r>
              <a:rPr lang="en-US" sz="1600" b="1" dirty="0"/>
              <a:t>route?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5437640798987319"/>
          <c:y val="0.23127895761359452"/>
          <c:w val="0.88053577682692641"/>
          <c:h val="0.55559487270498242"/>
        </c:manualLayout>
      </c:layout>
      <c:pieChart>
        <c:varyColors val="1"/>
        <c:ser>
          <c:idx val="0"/>
          <c:order val="0"/>
          <c:spPr>
            <a:solidFill>
              <a:srgbClr val="F79646"/>
            </a:solidFill>
          </c:spPr>
          <c:dPt>
            <c:idx val="0"/>
            <c:bubble3D val="0"/>
            <c:spPr>
              <a:solidFill>
                <a:srgbClr val="F79646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A49C-4226-90D3-C0BF42E26494}"/>
              </c:ext>
            </c:extLst>
          </c:dPt>
          <c:dPt>
            <c:idx val="1"/>
            <c:bubble3D val="0"/>
            <c:spPr>
              <a:solidFill>
                <a:srgbClr val="00A0DD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A49C-4226-90D3-C0BF42E26494}"/>
              </c:ext>
            </c:extLst>
          </c:dPt>
          <c:dPt>
            <c:idx val="2"/>
            <c:bubble3D val="0"/>
            <c:spPr>
              <a:solidFill>
                <a:srgbClr val="FFB81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A49C-4226-90D3-C0BF42E26494}"/>
              </c:ext>
            </c:extLst>
          </c:dPt>
          <c:dPt>
            <c:idx val="3"/>
            <c:bubble3D val="0"/>
            <c:spPr>
              <a:solidFill>
                <a:srgbClr val="9BBB5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A49C-4226-90D3-C0BF42E26494}"/>
              </c:ext>
            </c:extLst>
          </c:dPt>
          <c:dPt>
            <c:idx val="4"/>
            <c:bubble3D val="0"/>
            <c:spPr>
              <a:solidFill>
                <a:srgbClr val="F79646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A49C-4226-90D3-C0BF42E26494}"/>
              </c:ext>
            </c:extLst>
          </c:dPt>
          <c:dPt>
            <c:idx val="5"/>
            <c:bubble3D val="0"/>
            <c:spPr>
              <a:solidFill>
                <a:srgbClr val="F79646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A49C-4226-90D3-C0BF42E2649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'[Valley Express Rider Survey 2023_Exhibits.xlsm]Sheet1'!$B$178:$B$181</c:f>
              <c:strCache>
                <c:ptCount val="4"/>
                <c:pt idx="0">
                  <c:v>Every day</c:v>
                </c:pt>
                <c:pt idx="1">
                  <c:v>Every week</c:v>
                </c:pt>
                <c:pt idx="2">
                  <c:v>Once in a while</c:v>
                </c:pt>
                <c:pt idx="3">
                  <c:v>I probably won't use the new route</c:v>
                </c:pt>
              </c:strCache>
            </c:strRef>
          </c:cat>
          <c:val>
            <c:numRef>
              <c:f>'[Valley Express Rider Survey 2023_Exhibits.xlsm]Sheet1'!$F$178:$F$181</c:f>
              <c:numCache>
                <c:formatCode>0.0%</c:formatCode>
                <c:ptCount val="4"/>
                <c:pt idx="0">
                  <c:v>0.14864864864864866</c:v>
                </c:pt>
                <c:pt idx="1">
                  <c:v>0.13513513513513514</c:v>
                </c:pt>
                <c:pt idx="2">
                  <c:v>0.39189189189189189</c:v>
                </c:pt>
                <c:pt idx="3">
                  <c:v>0.32432432432432434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49C-4226-90D3-C0BF42E264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What is the main reason you chose to ride the bus today?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v>2019</c:v>
          </c:tx>
          <c:spPr>
            <a:solidFill>
              <a:srgbClr val="9BBB59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9.2430233708660232E-3"/>
                  <c:y val="-1.714897599008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482-4A3E-82E8-A528FDA3D181}"/>
                </c:ext>
              </c:extLst>
            </c:dLbl>
            <c:dLbl>
              <c:idx val="1"/>
              <c:layout>
                <c:manualLayout>
                  <c:x val="2.9438116309449215E-4"/>
                  <c:y val="-3.85851959776874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482-4A3E-82E8-A528FDA3D181}"/>
                </c:ext>
              </c:extLst>
            </c:dLbl>
            <c:dLbl>
              <c:idx val="2"/>
              <c:layout>
                <c:manualLayout>
                  <c:x val="-1.8439708966059759E-4"/>
                  <c:y val="-1.714897599008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482-4A3E-82E8-A528FDA3D181}"/>
                </c:ext>
              </c:extLst>
            </c:dLbl>
            <c:dLbl>
              <c:idx val="3"/>
              <c:layout>
                <c:manualLayout>
                  <c:x val="-4.2720703418337074E-3"/>
                  <c:y val="-1.714897599008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482-4A3E-82E8-A528FDA3D181}"/>
                </c:ext>
              </c:extLst>
            </c:dLbl>
            <c:dLbl>
              <c:idx val="4"/>
              <c:layout>
                <c:manualLayout>
                  <c:x val="-6.6317534241571905E-4"/>
                  <c:y val="-2.14362199876041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482-4A3E-82E8-A528FDA3D181}"/>
                </c:ext>
              </c:extLst>
            </c:dLbl>
            <c:dLbl>
              <c:idx val="5"/>
              <c:layout>
                <c:manualLayout>
                  <c:x val="-1.3405245926841374E-2"/>
                  <c:y val="-2.5723463985125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482-4A3E-82E8-A528FDA3D1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'[Valley Express Rider Survey 2023_Exhibits.xlsm]Sheet1'!$B$60:$B$65</c:f>
              <c:strCache>
                <c:ptCount val="6"/>
                <c:pt idx="0">
                  <c:v>I don’t/can’t drive</c:v>
                </c:pt>
                <c:pt idx="1">
                  <c:v>It’s good for the environment</c:v>
                </c:pt>
                <c:pt idx="2">
                  <c:v>To save gas/money</c:v>
                </c:pt>
                <c:pt idx="3">
                  <c:v>I don’t have a car</c:v>
                </c:pt>
                <c:pt idx="4">
                  <c:v>Convenience</c:v>
                </c:pt>
                <c:pt idx="5">
                  <c:v>Other</c:v>
                </c:pt>
              </c:strCache>
            </c:strRef>
          </c:cat>
          <c:val>
            <c:numRef>
              <c:f>'[Valley Express Rider Survey 2023_Exhibits.xlsm]Sheet1'!$F$60:$F$65</c:f>
              <c:numCache>
                <c:formatCode>0.0%</c:formatCode>
                <c:ptCount val="6"/>
                <c:pt idx="0">
                  <c:v>0.64900000000000002</c:v>
                </c:pt>
                <c:pt idx="1">
                  <c:v>5.3999999999999999E-2</c:v>
                </c:pt>
                <c:pt idx="2">
                  <c:v>4.1000000000000002E-2</c:v>
                </c:pt>
                <c:pt idx="3">
                  <c:v>0.20300000000000001</c:v>
                </c:pt>
                <c:pt idx="4">
                  <c:v>4.1000000000000002E-2</c:v>
                </c:pt>
                <c:pt idx="5">
                  <c:v>1.4E-2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482-4A3E-82E8-A528FDA3D181}"/>
            </c:ext>
          </c:extLst>
        </c:ser>
        <c:ser>
          <c:idx val="0"/>
          <c:order val="1"/>
          <c:tx>
            <c:v>2023</c:v>
          </c:tx>
          <c:spPr>
            <a:solidFill>
              <a:srgbClr val="FFB819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5005090340945176E-2"/>
                  <c:y val="-1.28266238527402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482-4A3E-82E8-A528FDA3D181}"/>
                </c:ext>
              </c:extLst>
            </c:dLbl>
            <c:dLbl>
              <c:idx val="1"/>
              <c:layout>
                <c:manualLayout>
                  <c:x val="1.3552436508388636E-2"/>
                  <c:y val="-1.714897599008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482-4A3E-82E8-A528FDA3D181}"/>
                </c:ext>
              </c:extLst>
            </c:dLbl>
            <c:dLbl>
              <c:idx val="2"/>
              <c:layout>
                <c:manualLayout>
                  <c:x val="1.2115965462547829E-2"/>
                  <c:y val="-1.2861731992562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482-4A3E-82E8-A528FDA3D181}"/>
                </c:ext>
              </c:extLst>
            </c:dLbl>
            <c:dLbl>
              <c:idx val="3"/>
              <c:layout>
                <c:manualLayout>
                  <c:x val="1.9039374298289218E-2"/>
                  <c:y val="-8.57448799504165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482-4A3E-82E8-A528FDA3D181}"/>
                </c:ext>
              </c:extLst>
            </c:dLbl>
            <c:dLbl>
              <c:idx val="4"/>
              <c:layout>
                <c:manualLayout>
                  <c:x val="1.7455712670901211E-2"/>
                  <c:y val="-1.714897599008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482-4A3E-82E8-A528FDA3D181}"/>
                </c:ext>
              </c:extLst>
            </c:dLbl>
            <c:dLbl>
              <c:idx val="5"/>
              <c:layout>
                <c:manualLayout>
                  <c:x val="1.2115965462547765E-2"/>
                  <c:y val="-1.2861731992562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482-4A3E-82E8-A528FDA3D1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'[Valley Express Rider Survey 2023_Exhibits.xlsm]Sheet1'!$B$60:$B$65</c:f>
              <c:strCache>
                <c:ptCount val="6"/>
                <c:pt idx="0">
                  <c:v>I don’t/can’t drive</c:v>
                </c:pt>
                <c:pt idx="1">
                  <c:v>It’s good for the environment</c:v>
                </c:pt>
                <c:pt idx="2">
                  <c:v>To save gas/money</c:v>
                </c:pt>
                <c:pt idx="3">
                  <c:v>I don’t have a car</c:v>
                </c:pt>
                <c:pt idx="4">
                  <c:v>Convenience</c:v>
                </c:pt>
                <c:pt idx="5">
                  <c:v>Other</c:v>
                </c:pt>
              </c:strCache>
            </c:strRef>
          </c:cat>
          <c:val>
            <c:numRef>
              <c:f>'[Valley Express Rider Survey 2023_Exhibits.xlsm]Sheet1'!$E$60:$E$65</c:f>
              <c:numCache>
                <c:formatCode>0.0%</c:formatCode>
                <c:ptCount val="6"/>
                <c:pt idx="0">
                  <c:v>0.48780487804878048</c:v>
                </c:pt>
                <c:pt idx="1">
                  <c:v>3.6585365853658534E-2</c:v>
                </c:pt>
                <c:pt idx="2">
                  <c:v>3.6585365853658534E-2</c:v>
                </c:pt>
                <c:pt idx="3">
                  <c:v>0.28048780487804881</c:v>
                </c:pt>
                <c:pt idx="4">
                  <c:v>0.13414634146341464</c:v>
                </c:pt>
                <c:pt idx="5">
                  <c:v>2.4390243902439025E-2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C482-4A3E-82E8-A528FDA3D1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8099903"/>
        <c:axId val="2138098463"/>
      </c:barChart>
      <c:catAx>
        <c:axId val="21380999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8098463"/>
        <c:crosses val="autoZero"/>
        <c:auto val="1"/>
        <c:lblAlgn val="ctr"/>
        <c:lblOffset val="100"/>
        <c:noMultiLvlLbl val="0"/>
      </c:catAx>
      <c:valAx>
        <c:axId val="21380984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80999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What is your age?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v>2019</c:v>
          </c:tx>
          <c:spPr>
            <a:solidFill>
              <a:srgbClr val="9BBB59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1717629046369216E-2"/>
                  <c:y val="-9.25925925925930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49B-469C-902D-06175598132D}"/>
                </c:ext>
              </c:extLst>
            </c:dLbl>
            <c:dLbl>
              <c:idx val="1"/>
              <c:layout>
                <c:manualLayout>
                  <c:x val="-1.0858705161854769E-2"/>
                  <c:y val="-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49B-469C-902D-06175598132D}"/>
                </c:ext>
              </c:extLst>
            </c:dLbl>
            <c:dLbl>
              <c:idx val="2"/>
              <c:layout>
                <c:manualLayout>
                  <c:x val="1.885495841795013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49B-469C-902D-06175598132D}"/>
                </c:ext>
              </c:extLst>
            </c:dLbl>
            <c:dLbl>
              <c:idx val="3"/>
              <c:layout>
                <c:manualLayout>
                  <c:x val="-2.5168635170603675E-2"/>
                  <c:y val="-2.31481481481481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49B-469C-902D-06175598132D}"/>
                </c:ext>
              </c:extLst>
            </c:dLbl>
            <c:dLbl>
              <c:idx val="4"/>
              <c:layout>
                <c:manualLayout>
                  <c:x val="-1.4313210848643919E-3"/>
                  <c:y val="-1.38888888888889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49B-469C-902D-06175598132D}"/>
                </c:ext>
              </c:extLst>
            </c:dLbl>
            <c:dLbl>
              <c:idx val="5"/>
              <c:layout>
                <c:manualLayout>
                  <c:x val="-6.5660542432196996E-3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49B-469C-902D-0617559813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'[Valley Express Rider Survey 2023_Exhibits.xlsm]Sheet1'!$B$386:$B$391</c:f>
              <c:strCache>
                <c:ptCount val="6"/>
                <c:pt idx="0">
                  <c:v>Under 18</c:v>
                </c:pt>
                <c:pt idx="1">
                  <c:v>18-24</c:v>
                </c:pt>
                <c:pt idx="2">
                  <c:v>25-34</c:v>
                </c:pt>
                <c:pt idx="3">
                  <c:v>35-49</c:v>
                </c:pt>
                <c:pt idx="4">
                  <c:v>50-64</c:v>
                </c:pt>
                <c:pt idx="5">
                  <c:v>65 or older</c:v>
                </c:pt>
              </c:strCache>
            </c:strRef>
          </c:cat>
          <c:val>
            <c:numRef>
              <c:f>'[Valley Express Rider Survey 2023_Exhibits.xlsm]Sheet1'!$E$386:$E$391</c:f>
              <c:numCache>
                <c:formatCode>0.0%</c:formatCode>
                <c:ptCount val="6"/>
                <c:pt idx="0">
                  <c:v>0.18055555555555555</c:v>
                </c:pt>
                <c:pt idx="1">
                  <c:v>0.15277777777777779</c:v>
                </c:pt>
                <c:pt idx="2">
                  <c:v>0.1111111111111111</c:v>
                </c:pt>
                <c:pt idx="3">
                  <c:v>0.25</c:v>
                </c:pt>
                <c:pt idx="4">
                  <c:v>0.16666666666666666</c:v>
                </c:pt>
                <c:pt idx="5">
                  <c:v>0.1388888888888889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49B-469C-902D-06175598132D}"/>
            </c:ext>
          </c:extLst>
        </c:ser>
        <c:ser>
          <c:idx val="0"/>
          <c:order val="1"/>
          <c:tx>
            <c:v>2023</c:v>
          </c:tx>
          <c:spPr>
            <a:solidFill>
              <a:srgbClr val="FFB819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9.4274792089751088E-3"/>
                  <c:y val="-4.25230285637564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49B-469C-902D-06175598132D}"/>
                </c:ext>
              </c:extLst>
            </c:dLbl>
            <c:dLbl>
              <c:idx val="1"/>
              <c:layout>
                <c:manualLayout>
                  <c:x val="3.0303149606299162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49B-469C-902D-06175598132D}"/>
                </c:ext>
              </c:extLst>
            </c:dLbl>
            <c:dLbl>
              <c:idx val="2"/>
              <c:layout>
                <c:manualLayout>
                  <c:x val="2.7777777777777776E-2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49B-469C-902D-06175598132D}"/>
                </c:ext>
              </c:extLst>
            </c:dLbl>
            <c:dLbl>
              <c:idx val="3"/>
              <c:layout>
                <c:manualLayout>
                  <c:x val="2.5000000000000001E-2"/>
                  <c:y val="-2.31481481481481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49B-469C-902D-06175598132D}"/>
                </c:ext>
              </c:extLst>
            </c:dLbl>
            <c:dLbl>
              <c:idx val="4"/>
              <c:layout>
                <c:manualLayout>
                  <c:x val="2.9292869641294735E-2"/>
                  <c:y val="-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49B-469C-902D-06175598132D}"/>
                </c:ext>
              </c:extLst>
            </c:dLbl>
            <c:dLbl>
              <c:idx val="5"/>
              <c:layout>
                <c:manualLayout>
                  <c:x val="3.0555555555555659E-2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49B-469C-902D-0617559813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'[Valley Express Rider Survey 2023_Exhibits.xlsm]Sheet1'!$B$386:$B$391</c:f>
              <c:strCache>
                <c:ptCount val="6"/>
                <c:pt idx="0">
                  <c:v>Under 18</c:v>
                </c:pt>
                <c:pt idx="1">
                  <c:v>18-24</c:v>
                </c:pt>
                <c:pt idx="2">
                  <c:v>25-34</c:v>
                </c:pt>
                <c:pt idx="3">
                  <c:v>35-49</c:v>
                </c:pt>
                <c:pt idx="4">
                  <c:v>50-64</c:v>
                </c:pt>
                <c:pt idx="5">
                  <c:v>65 or older</c:v>
                </c:pt>
              </c:strCache>
            </c:strRef>
          </c:cat>
          <c:val>
            <c:numRef>
              <c:f>'[Valley Express Rider Survey 2023_Exhibits.xlsm]Sheet1'!$D$386:$D$391</c:f>
              <c:numCache>
                <c:formatCode>0.0%</c:formatCode>
                <c:ptCount val="6"/>
                <c:pt idx="0">
                  <c:v>0.22857142857142856</c:v>
                </c:pt>
                <c:pt idx="1">
                  <c:v>0.2</c:v>
                </c:pt>
                <c:pt idx="2">
                  <c:v>5.7142857142857141E-2</c:v>
                </c:pt>
                <c:pt idx="3">
                  <c:v>0.25714285714285712</c:v>
                </c:pt>
                <c:pt idx="4">
                  <c:v>0.12857142857142856</c:v>
                </c:pt>
                <c:pt idx="5">
                  <c:v>0.12857142857142856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149B-469C-902D-0617559813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8099903"/>
        <c:axId val="2138098463"/>
      </c:barChart>
      <c:catAx>
        <c:axId val="21380999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8098463"/>
        <c:crosses val="autoZero"/>
        <c:auto val="1"/>
        <c:lblAlgn val="ctr"/>
        <c:lblOffset val="100"/>
        <c:noMultiLvlLbl val="0"/>
      </c:catAx>
      <c:valAx>
        <c:axId val="21380984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80999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0.80408</cdr:x>
      <cdr:y>0.16391</cdr:y>
    </cdr:from>
    <cdr:to>
      <cdr:x>0.95294</cdr:x>
      <cdr:y>0.25343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A8803B3-E4EA-5704-8F1C-836C552CEB8F}"/>
            </a:ext>
          </a:extLst>
        </cdr:cNvPr>
        <cdr:cNvSpPr txBox="1"/>
      </cdr:nvSpPr>
      <cdr:spPr>
        <a:xfrm xmlns:a="http://schemas.openxmlformats.org/drawingml/2006/main">
          <a:off x="3676236" y="449627"/>
          <a:ext cx="680588" cy="2455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000" i="1"/>
            <a:t>n</a:t>
          </a:r>
          <a:r>
            <a:rPr lang="en-US" sz="1000"/>
            <a:t> = 737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0.85114</cdr:x>
      <cdr:y>0.83829</cdr:y>
    </cdr:from>
    <cdr:to>
      <cdr:x>1</cdr:x>
      <cdr:y>0.92781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A8803B3-E4EA-5704-8F1C-836C552CEB8F}"/>
            </a:ext>
          </a:extLst>
        </cdr:cNvPr>
        <cdr:cNvSpPr txBox="1"/>
      </cdr:nvSpPr>
      <cdr:spPr>
        <a:xfrm xmlns:a="http://schemas.openxmlformats.org/drawingml/2006/main">
          <a:off x="4610894" y="2304257"/>
          <a:ext cx="806450" cy="2460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000" i="1"/>
            <a:t>n</a:t>
          </a:r>
          <a:r>
            <a:rPr lang="en-US" sz="1000"/>
            <a:t> = 755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0.65173</cdr:x>
      <cdr:y>0.71319</cdr:y>
    </cdr:from>
    <cdr:to>
      <cdr:x>0.80059</cdr:x>
      <cdr:y>0.80271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A8803B3-E4EA-5704-8F1C-836C552CEB8F}"/>
            </a:ext>
          </a:extLst>
        </cdr:cNvPr>
        <cdr:cNvSpPr txBox="1"/>
      </cdr:nvSpPr>
      <cdr:spPr>
        <a:xfrm xmlns:a="http://schemas.openxmlformats.org/drawingml/2006/main">
          <a:off x="3052143" y="2035687"/>
          <a:ext cx="697130" cy="2555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000" i="1"/>
            <a:t>n</a:t>
          </a:r>
          <a:r>
            <a:rPr lang="en-US" sz="1000"/>
            <a:t> = 74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8" y="0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88BCC-4971-4729-BF05-38FEF422365A}" type="datetimeFigureOut">
              <a:rPr lang="en-US" smtClean="0"/>
              <a:t>7/5/2023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822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8" y="8829822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78CD1-38FA-4CC8-96AA-AF7675C20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524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028" y="0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FA54ED-7DC8-4360-9103-460BAE436645}" type="datetimeFigureOut">
              <a:rPr lang="en-US" smtClean="0"/>
              <a:t>7/5/2023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97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421" y="4474034"/>
            <a:ext cx="5485158" cy="366071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822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028" y="8829822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FA5D8-EF3A-4690-9C16-50AFF03AD9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535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FA5D8-EF3A-4690-9C16-50AFF03AD9E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242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FA5D8-EF3A-4690-9C16-50AFF03AD9E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415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FA5D8-EF3A-4690-9C16-50AFF03AD9E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827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FA5D8-EF3A-4690-9C16-50AFF03AD9E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887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FA5D8-EF3A-4690-9C16-50AFF03AD9E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539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FA5D8-EF3A-4690-9C16-50AFF03AD9E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124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FA5D8-EF3A-4690-9C16-50AFF03AD9E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480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FA5D8-EF3A-4690-9C16-50AFF03AD9E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460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FA5D8-EF3A-4690-9C16-50AFF03AD9E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433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22C7F-C267-48EE-AFDE-5D9253C3AD62}" type="datetime1">
              <a:rPr lang="en-US" smtClean="0"/>
              <a:t>7/5/2023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349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E8E79-6F41-4C9E-9F40-7909E898F6E0}" type="datetime1">
              <a:rPr lang="en-US" smtClean="0"/>
              <a:t>7/5/2023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619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3DD64-4CC2-44B2-801F-2BD65E9B8031}" type="datetime1">
              <a:rPr lang="en-US" smtClean="0"/>
              <a:t>7/5/2023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343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B132F-15A7-4663-B315-16E0D1AD0D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948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8C5C5-A16A-4F97-BFB3-A8A01817282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067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6064F-42C3-4564-9274-B2F264FC18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6466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12288-6EF3-4B53-9F37-8C00ACF091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40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E29EF-F785-4032-AB05-DE855B0952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843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0570D-4D68-4086-B2C1-67F55241DA0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515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97F14-457B-40CE-A2B6-35DB02E0E77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8913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244BE-AB03-41AE-8292-DA9B00C9050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340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39023-44D2-434B-8A53-43A0A8A9181F}" type="datetime1">
              <a:rPr lang="en-US" smtClean="0"/>
              <a:t>7/5/2023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3145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2C45C-7086-4926-B910-3527B134F3A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6032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2373-6CA9-4BFE-BAA8-555D783A759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4235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B4EA-0723-42B9-A61D-8B20BC10BB2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1302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8B3C-7BF2-4DE8-AD17-12F406BFCA0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7330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EFE05-89D3-4CC8-81A8-B19E0BB009C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4669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46BD-E6D8-4675-BA57-802CA9EE013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542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1A822-03B6-4CD7-939C-8EEBA024860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3904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679F-ACA6-4032-966C-9885BB6E4A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0430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73B67-B792-4013-829C-823022B8D0F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7389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9305A-6783-4A4C-A166-DF6219F5AA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453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B53A7-2F41-47B8-A358-5C7A3278DFE6}" type="datetime1">
              <a:rPr lang="en-US" smtClean="0"/>
              <a:t>7/5/2023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2419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47903-CC93-436A-B96C-5DD8B55ABCD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0749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33B0F-351E-4005-8697-8862B89DA3C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6059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85209-27ED-4FB0-8E19-2B6964C51B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2523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20395-F853-42EF-ADFD-F8C333FE5FD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6767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F18DE-4B97-4B21-81B1-B3597313B08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5522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B4CCD-FE65-4DD6-AB81-82BA5ECA254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5121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25F8E-7ECF-475F-B349-283EA7A26B1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5614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0A10D-0205-483F-A2DE-D931408D2B0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2741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80624-3CF0-4518-8B0D-6C128A882AB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3999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A5EB4-B2AB-4B73-8334-8A1FCB5D18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066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1AE15-A146-4D42-9644-901AB8504F16}" type="datetime1">
              <a:rPr lang="en-US" smtClean="0"/>
              <a:t>7/5/2023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2831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CE31-D323-4613-953D-A87517FA1C6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5164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EF9BC-94ED-4FAF-A4AB-A9F137431C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7639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32032-3B48-475D-9E3C-2AD9AFFF83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0794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6B66E-A8EC-4A9E-BE00-4B4F22B4857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1443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9BD8-4AC6-4CCC-800F-BF8D7C23231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3549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19771-42F1-41C5-A820-88B8F1BF7A9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0333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6A8A-6B1F-4C5C-957E-8EE74BA647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3544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0CAFE-3B70-41C8-8663-D3BD5B771C8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5021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4FDCA-CA17-43F8-9EF6-467983B68E1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1126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158E4-5553-4AE8-836F-6A34509216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215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5C10B-1891-4EA5-8403-109D7F44B87F}" type="datetime1">
              <a:rPr lang="en-US" smtClean="0"/>
              <a:t>7/5/2023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9239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39099-CEAF-4EA7-B8B5-18186D01AEF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865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387D-AF5A-4ECC-A7C8-55E695C9C95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1987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7A530-332F-477B-8A75-4F6A0991C3B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2051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E16E3-BBA1-4EAE-817A-7F0C0EA5CE3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0410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CBA05-E2D0-4CA8-8733-BDEBC43BDBB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7773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6889-5D0B-4C3C-A234-1F2E90A879B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9957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0349-F624-4BB3-B144-8D86DF27DE0A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4907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0349-F624-4BB3-B144-8D86DF27DE0A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0673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0349-F624-4BB3-B144-8D86DF27DE0A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6588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0349-F624-4BB3-B144-8D86DF27DE0A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464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99D27-18CA-4A5A-8DCD-673F6EA67417}" type="datetime1">
              <a:rPr lang="en-US" smtClean="0"/>
              <a:t>7/5/2023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61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0349-F624-4BB3-B144-8D86DF27DE0A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1030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0349-F624-4BB3-B144-8D86DF27DE0A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8502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0349-F624-4BB3-B144-8D86DF27DE0A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6677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0349-F624-4BB3-B144-8D86DF27DE0A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8262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0349-F624-4BB3-B144-8D86DF27DE0A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3110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0349-F624-4BB3-B144-8D86DF27DE0A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03724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0349-F624-4BB3-B144-8D86DF27DE0A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11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91C91-C682-4E6B-AF7F-261526247419}" type="datetime1">
              <a:rPr lang="en-US" smtClean="0"/>
              <a:t>7/5/2023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850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55173-6FD1-4483-B919-115E7F987376}" type="datetime1">
              <a:rPr lang="en-US" smtClean="0"/>
              <a:t>7/5/2023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15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ADE4C-7495-4C72-8AC8-C642D2B8344E}" type="datetime1">
              <a:rPr lang="en-US" smtClean="0"/>
              <a:t>7/5/2023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372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7EDF3-ADB0-4DF3-8607-906A5E144A95}" type="datetime1">
              <a:rPr lang="en-US" smtClean="0"/>
              <a:t>7/5/2023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E76F1-C1C9-4588-A51A-D03A837902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625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CFE28-D01E-4092-831F-68E9222272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E76F1-C1C9-4588-A51A-D03A837902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890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9922C-CC9E-4662-97FA-C1B7CE849A7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E76F1-C1C9-4588-A51A-D03A837902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482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8DCEC-AB66-45FF-91CE-216ACED6B7B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E76F1-C1C9-4588-A51A-D03A837902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53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45529-4242-4C1D-8A09-E05CB4FB770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E76F1-C1C9-4588-A51A-D03A837902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863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20349-F624-4BB3-B144-8D86DF27DE0A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E76F1-C1C9-4588-A51A-D03A83790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599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6" Type="http://schemas.openxmlformats.org/officeDocument/2006/relationships/chart" Target="../charts/chart4.xml"/><Relationship Id="rId5" Type="http://schemas.openxmlformats.org/officeDocument/2006/relationships/image" Target="../media/image5.pn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7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7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5" Type="http://schemas.openxmlformats.org/officeDocument/2006/relationships/chart" Target="../charts/char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5" Type="http://schemas.openxmlformats.org/officeDocument/2006/relationships/chart" Target="../charts/char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5" Type="http://schemas.openxmlformats.org/officeDocument/2006/relationships/chart" Target="../charts/chart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29191" r="26147" b="29192"/>
          <a:stretch/>
        </p:blipFill>
        <p:spPr>
          <a:xfrm>
            <a:off x="-58189" y="0"/>
            <a:ext cx="3006186" cy="18371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B2EDCA-5668-8969-BD74-03BD0662E0D9}"/>
              </a:ext>
            </a:extLst>
          </p:cNvPr>
          <p:cNvSpPr txBox="1"/>
          <p:nvPr/>
        </p:nvSpPr>
        <p:spPr>
          <a:xfrm>
            <a:off x="3341716" y="592918"/>
            <a:ext cx="8429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Ventura County Transportation Commission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4B6F5D-2D2B-0A22-4692-BEEE015C9111}"/>
              </a:ext>
            </a:extLst>
          </p:cNvPr>
          <p:cNvSpPr txBox="1"/>
          <p:nvPr/>
        </p:nvSpPr>
        <p:spPr>
          <a:xfrm>
            <a:off x="3219796" y="2956504"/>
            <a:ext cx="84291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VCTC Intercity and Valley Express Rider Survey</a:t>
            </a:r>
          </a:p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July 2023</a:t>
            </a:r>
          </a:p>
        </p:txBody>
      </p:sp>
    </p:spTree>
    <p:extLst>
      <p:ext uri="{BB962C8B-B14F-4D97-AF65-F5344CB8AC3E}">
        <p14:creationId xmlns:p14="http://schemas.microsoft.com/office/powerpoint/2010/main" val="195432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04654" y="211209"/>
            <a:ext cx="8429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002D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Valley Express: Fillmore to Moorpark Route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A bus stop sign on a pole&#10;&#10;Description automatically generated with low confidence">
            <a:extLst>
              <a:ext uri="{FF2B5EF4-FFF2-40B4-BE49-F238E27FC236}">
                <a16:creationId xmlns:a16="http://schemas.microsoft.com/office/drawing/2014/main" id="{D1964295-D937-280D-CCD1-5001D5F2F446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4428"/>
            <a:ext cx="2147777" cy="61235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29191" r="26147" b="29192"/>
          <a:stretch/>
        </p:blipFill>
        <p:spPr>
          <a:xfrm>
            <a:off x="0" y="0"/>
            <a:ext cx="1734446" cy="1059939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022E413-0424-A221-5461-409AB05E61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3965110"/>
              </p:ext>
            </p:extLst>
          </p:nvPr>
        </p:nvGraphicFramePr>
        <p:xfrm>
          <a:off x="3517900" y="1447801"/>
          <a:ext cx="6883400" cy="459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5133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29191" r="26147" b="29192"/>
          <a:stretch/>
        </p:blipFill>
        <p:spPr>
          <a:xfrm>
            <a:off x="0" y="0"/>
            <a:ext cx="1734446" cy="1059939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DCB0284-7A24-F937-BDB5-69E99D0268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5616445"/>
              </p:ext>
            </p:extLst>
          </p:nvPr>
        </p:nvGraphicFramePr>
        <p:xfrm>
          <a:off x="3435747" y="1637414"/>
          <a:ext cx="7598012" cy="4540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97CE994-29B7-8C8F-1A99-9F57612683CE}"/>
              </a:ext>
            </a:extLst>
          </p:cNvPr>
          <p:cNvSpPr txBox="1"/>
          <p:nvPr/>
        </p:nvSpPr>
        <p:spPr>
          <a:xfrm>
            <a:off x="2604654" y="211209"/>
            <a:ext cx="8429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002D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Valley Express: Reason for Riding</a:t>
            </a:r>
          </a:p>
        </p:txBody>
      </p:sp>
    </p:spTree>
    <p:extLst>
      <p:ext uri="{BB962C8B-B14F-4D97-AF65-F5344CB8AC3E}">
        <p14:creationId xmlns:p14="http://schemas.microsoft.com/office/powerpoint/2010/main" val="1612205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29191" r="26147" b="29192"/>
          <a:stretch/>
        </p:blipFill>
        <p:spPr>
          <a:xfrm>
            <a:off x="0" y="0"/>
            <a:ext cx="1734446" cy="1059939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0582E07-0285-46FC-4FE1-0AA09C62DF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7425394"/>
              </p:ext>
            </p:extLst>
          </p:nvPr>
        </p:nvGraphicFramePr>
        <p:xfrm>
          <a:off x="3822064" y="1574800"/>
          <a:ext cx="6845936" cy="4305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97EA274-9AAC-749F-2F3A-33427F16045B}"/>
              </a:ext>
            </a:extLst>
          </p:cNvPr>
          <p:cNvSpPr txBox="1"/>
          <p:nvPr/>
        </p:nvSpPr>
        <p:spPr>
          <a:xfrm>
            <a:off x="2604654" y="211209"/>
            <a:ext cx="8429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002D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Valley Express: Passenger Age</a:t>
            </a:r>
          </a:p>
        </p:txBody>
      </p:sp>
    </p:spTree>
    <p:extLst>
      <p:ext uri="{BB962C8B-B14F-4D97-AF65-F5344CB8AC3E}">
        <p14:creationId xmlns:p14="http://schemas.microsoft.com/office/powerpoint/2010/main" val="754602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29191" r="26147" b="29192"/>
          <a:stretch/>
        </p:blipFill>
        <p:spPr>
          <a:xfrm>
            <a:off x="0" y="0"/>
            <a:ext cx="1734446" cy="10599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95846" y="2697652"/>
            <a:ext cx="78450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02D5C"/>
                </a:solidFill>
              </a:rPr>
              <a:t>Questions?</a:t>
            </a:r>
            <a:endParaRPr lang="en-US" sz="2400" dirty="0">
              <a:solidFill>
                <a:srgbClr val="002D5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06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29191" r="26147" b="29192"/>
          <a:stretch/>
        </p:blipFill>
        <p:spPr>
          <a:xfrm>
            <a:off x="0" y="0"/>
            <a:ext cx="1734446" cy="10599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CCB516-313A-4757-789E-F33B2B3FF704}"/>
              </a:ext>
            </a:extLst>
          </p:cNvPr>
          <p:cNvSpPr txBox="1"/>
          <p:nvPr/>
        </p:nvSpPr>
        <p:spPr>
          <a:xfrm>
            <a:off x="3421615" y="1686192"/>
            <a:ext cx="8598452" cy="1593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2D5C"/>
                </a:solidFill>
              </a:rPr>
              <a:t>Survey objectives included: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2D5C"/>
                </a:solidFill>
              </a:rPr>
              <a:t>Identify travel habits and trip characteristics;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2D5C"/>
                </a:solidFill>
              </a:rPr>
              <a:t>Develop passenger demographic profiles;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2D5C"/>
                </a:solidFill>
              </a:rPr>
              <a:t>Determine current levels of customer satisfaction; and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2D5C"/>
                </a:solidFill>
              </a:rPr>
              <a:t>Identify passenger fare payment characteristics, including types of passes used.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B47254-8E45-21AE-F02E-CC28CF819B7E}"/>
              </a:ext>
            </a:extLst>
          </p:cNvPr>
          <p:cNvSpPr txBox="1"/>
          <p:nvPr/>
        </p:nvSpPr>
        <p:spPr>
          <a:xfrm>
            <a:off x="3445289" y="3788653"/>
            <a:ext cx="8598452" cy="1001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2D5C"/>
                </a:solidFill>
              </a:rPr>
              <a:t>837 Valid Surveys: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2D5C"/>
                </a:solidFill>
              </a:rPr>
              <a:t>VCTC Intercity – 755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2D5C"/>
                </a:solidFill>
              </a:rPr>
              <a:t>Valley Express - 82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F6AD1E-1EAC-D03C-7D8E-2BED52911208}"/>
              </a:ext>
            </a:extLst>
          </p:cNvPr>
          <p:cNvSpPr txBox="1"/>
          <p:nvPr/>
        </p:nvSpPr>
        <p:spPr>
          <a:xfrm>
            <a:off x="3049616" y="237581"/>
            <a:ext cx="8429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D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Summary</a:t>
            </a:r>
          </a:p>
        </p:txBody>
      </p:sp>
    </p:spTree>
    <p:extLst>
      <p:ext uri="{BB962C8B-B14F-4D97-AF65-F5344CB8AC3E}">
        <p14:creationId xmlns:p14="http://schemas.microsoft.com/office/powerpoint/2010/main" val="3544831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29191" r="26147" b="29192"/>
          <a:stretch/>
        </p:blipFill>
        <p:spPr>
          <a:xfrm>
            <a:off x="0" y="0"/>
            <a:ext cx="1734446" cy="10599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04654" y="210168"/>
            <a:ext cx="8429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002D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VCTC Intercity Rider Survey Results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962444-D8B5-8BC7-CB6D-B163F1B5C4EA}"/>
              </a:ext>
            </a:extLst>
          </p:cNvPr>
          <p:cNvSpPr txBox="1"/>
          <p:nvPr/>
        </p:nvSpPr>
        <p:spPr>
          <a:xfrm>
            <a:off x="2335313" y="1206992"/>
            <a:ext cx="9643814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i="1" dirty="0">
                <a:solidFill>
                  <a:srgbClr val="002D5C"/>
                </a:solidFill>
              </a:rPr>
              <a:t>Key findings from the VCTC Intercity Rider Survey:</a:t>
            </a:r>
          </a:p>
          <a:p>
            <a:pPr>
              <a:spcAft>
                <a:spcPts val="600"/>
              </a:spcAft>
            </a:pPr>
            <a:endParaRPr lang="en-US" sz="2000" b="1" i="1" dirty="0">
              <a:solidFill>
                <a:srgbClr val="002D5C"/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2D5C"/>
                </a:solidFill>
              </a:rPr>
              <a:t>Most respondents (96.4 percent) indicated being satisfied with the Intercity service.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2D5C"/>
                </a:solidFill>
              </a:rPr>
              <a:t>Most respondents indicated that they pay their fare using cash (39.8 percent)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2D5C"/>
                </a:solidFill>
              </a:rPr>
              <a:t>The most preferred service improvement for Intercity riders is “more frequent service”. This was the same in 2019.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2D5C"/>
                </a:solidFill>
              </a:rPr>
              <a:t>The majority of respondents are regular riders with 58.9 percent indicating they ride at least 3 days per week.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2D5C"/>
                </a:solidFill>
              </a:rPr>
              <a:t>Most respondents were under the age of 35 (52.6 percent), identified themselves as Hispanic/Latino (54.7 percent), indicated speaking English very well (81.8 percent) and reported an annual income of less than $30,000 (51.9 percent).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solidFill>
                <a:srgbClr val="5B9BD5">
                  <a:lumMod val="50000"/>
                </a:srgb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5B9BD5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77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29191" r="26147" b="29192"/>
          <a:stretch/>
        </p:blipFill>
        <p:spPr>
          <a:xfrm>
            <a:off x="0" y="0"/>
            <a:ext cx="1734446" cy="10599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85992" y="212179"/>
            <a:ext cx="8429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D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VCTC Intercity Transit Service: Fare Payment Options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492ADFB-A2F0-561F-B055-F4BF8E46C5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462059"/>
              </p:ext>
            </p:extLst>
          </p:nvPr>
        </p:nvGraphicFramePr>
        <p:xfrm>
          <a:off x="3048000" y="1059939"/>
          <a:ext cx="7683501" cy="5074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0461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29191" r="26147" b="29192"/>
          <a:stretch/>
        </p:blipFill>
        <p:spPr>
          <a:xfrm>
            <a:off x="0" y="0"/>
            <a:ext cx="1734446" cy="10599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04654" y="230259"/>
            <a:ext cx="8429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002D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VCTC Intercity Transit Service: New Destinations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FD78017-743E-BC10-1CFA-7EF6A192AE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716920"/>
              </p:ext>
            </p:extLst>
          </p:nvPr>
        </p:nvGraphicFramePr>
        <p:xfrm>
          <a:off x="2190307" y="1964891"/>
          <a:ext cx="9760688" cy="32893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35182">
                  <a:extLst>
                    <a:ext uri="{9D8B030D-6E8A-4147-A177-3AD203B41FA5}">
                      <a16:colId xmlns:a16="http://schemas.microsoft.com/office/drawing/2014/main" val="3609766472"/>
                    </a:ext>
                  </a:extLst>
                </a:gridCol>
                <a:gridCol w="1219924">
                  <a:extLst>
                    <a:ext uri="{9D8B030D-6E8A-4147-A177-3AD203B41FA5}">
                      <a16:colId xmlns:a16="http://schemas.microsoft.com/office/drawing/2014/main" val="1649932577"/>
                    </a:ext>
                  </a:extLst>
                </a:gridCol>
                <a:gridCol w="1805582">
                  <a:extLst>
                    <a:ext uri="{9D8B030D-6E8A-4147-A177-3AD203B41FA5}">
                      <a16:colId xmlns:a16="http://schemas.microsoft.com/office/drawing/2014/main" val="3189016087"/>
                    </a:ext>
                  </a:extLst>
                </a:gridCol>
              </a:tblGrid>
              <a:tr h="857757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dirty="0">
                          <a:effectLst/>
                        </a:rPr>
                        <a:t>Are there any destinations not currently served by VCTC Intercity that you would like to see served in the future?</a:t>
                      </a:r>
                      <a:endParaRPr lang="en-US" sz="2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459" marR="180459" marT="0" marB="0" anchor="b">
                    <a:solidFill>
                      <a:srgbClr val="00A0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1594319"/>
                  </a:ext>
                </a:extLst>
              </a:tr>
              <a:tr h="52653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dirty="0">
                          <a:effectLst/>
                        </a:rPr>
                        <a:t>Los Angeles </a:t>
                      </a:r>
                      <a:r>
                        <a:rPr lang="en-US" sz="1800" dirty="0">
                          <a:effectLst/>
                        </a:rPr>
                        <a:t>(Woodland Hills/Warner Center/Chatsworth)</a:t>
                      </a:r>
                      <a:endParaRPr lang="en-US" sz="2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459" marR="180459" marT="0" marB="0" anchor="b">
                    <a:solidFill>
                      <a:srgbClr val="00A0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>
                          <a:effectLst/>
                        </a:rPr>
                        <a:t>20</a:t>
                      </a:r>
                      <a:endParaRPr lang="en-US" sz="2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459" marR="18045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>
                          <a:effectLst/>
                        </a:rPr>
                        <a:t>16.9%</a:t>
                      </a:r>
                      <a:endParaRPr lang="en-US" sz="2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459" marR="180459" marT="0" marB="0" anchor="b"/>
                </a:tc>
                <a:extLst>
                  <a:ext uri="{0D108BD9-81ED-4DB2-BD59-A6C34878D82A}">
                    <a16:rowId xmlns:a16="http://schemas.microsoft.com/office/drawing/2014/main" val="2978615969"/>
                  </a:ext>
                </a:extLst>
              </a:tr>
              <a:tr h="4594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dirty="0">
                          <a:effectLst/>
                        </a:rPr>
                        <a:t>Oxnard Transit Center</a:t>
                      </a:r>
                      <a:endParaRPr lang="en-US" sz="2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459" marR="180459" marT="0" marB="0" anchor="b">
                    <a:solidFill>
                      <a:srgbClr val="00A0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>
                          <a:effectLst/>
                        </a:rPr>
                        <a:t>12</a:t>
                      </a:r>
                      <a:endParaRPr lang="en-US" sz="2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459" marR="18045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>
                          <a:effectLst/>
                        </a:rPr>
                        <a:t>10.2%</a:t>
                      </a:r>
                      <a:endParaRPr lang="en-US" sz="2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459" marR="180459" marT="0" marB="0" anchor="b"/>
                </a:tc>
                <a:extLst>
                  <a:ext uri="{0D108BD9-81ED-4DB2-BD59-A6C34878D82A}">
                    <a16:rowId xmlns:a16="http://schemas.microsoft.com/office/drawing/2014/main" val="498814386"/>
                  </a:ext>
                </a:extLst>
              </a:tr>
              <a:tr h="4594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dirty="0">
                          <a:effectLst/>
                        </a:rPr>
                        <a:t>Ventura Harbor/Beach during the week</a:t>
                      </a:r>
                      <a:endParaRPr lang="en-US" sz="2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459" marR="180459" marT="0" marB="0" anchor="b">
                    <a:solidFill>
                      <a:srgbClr val="00A0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>
                          <a:effectLst/>
                        </a:rPr>
                        <a:t>10</a:t>
                      </a:r>
                      <a:endParaRPr lang="en-US" sz="2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459" marR="18045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>
                          <a:effectLst/>
                        </a:rPr>
                        <a:t>8.5%</a:t>
                      </a:r>
                      <a:endParaRPr lang="en-US" sz="2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459" marR="180459" marT="0" marB="0" anchor="b"/>
                </a:tc>
                <a:extLst>
                  <a:ext uri="{0D108BD9-81ED-4DB2-BD59-A6C34878D82A}">
                    <a16:rowId xmlns:a16="http://schemas.microsoft.com/office/drawing/2014/main" val="806627434"/>
                  </a:ext>
                </a:extLst>
              </a:tr>
              <a:tr h="4594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dirty="0">
                          <a:effectLst/>
                        </a:rPr>
                        <a:t>Santa Clarita</a:t>
                      </a:r>
                      <a:endParaRPr lang="en-US" sz="2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459" marR="180459" marT="0" marB="0" anchor="b">
                    <a:solidFill>
                      <a:srgbClr val="00A0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>
                          <a:effectLst/>
                        </a:rPr>
                        <a:t>7</a:t>
                      </a:r>
                      <a:endParaRPr lang="en-US" sz="2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459" marR="18045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>
                          <a:effectLst/>
                        </a:rPr>
                        <a:t>5.9%</a:t>
                      </a:r>
                      <a:endParaRPr lang="en-US" sz="2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459" marR="180459" marT="0" marB="0" anchor="b"/>
                </a:tc>
                <a:extLst>
                  <a:ext uri="{0D108BD9-81ED-4DB2-BD59-A6C34878D82A}">
                    <a16:rowId xmlns:a16="http://schemas.microsoft.com/office/drawing/2014/main" val="2880844859"/>
                  </a:ext>
                </a:extLst>
              </a:tr>
              <a:tr h="4594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dirty="0">
                          <a:effectLst/>
                        </a:rPr>
                        <a:t>Ojai</a:t>
                      </a:r>
                      <a:endParaRPr lang="en-US" sz="2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459" marR="180459" marT="0" marB="0" anchor="b">
                    <a:solidFill>
                      <a:srgbClr val="00A0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>
                          <a:effectLst/>
                        </a:rPr>
                        <a:t>6</a:t>
                      </a:r>
                      <a:endParaRPr lang="en-US" sz="2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459" marR="18045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dirty="0">
                          <a:effectLst/>
                        </a:rPr>
                        <a:t>5.1%</a:t>
                      </a:r>
                      <a:endParaRPr lang="en-US" sz="2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459" marR="180459" marT="0" marB="0" anchor="b"/>
                </a:tc>
                <a:extLst>
                  <a:ext uri="{0D108BD9-81ED-4DB2-BD59-A6C34878D82A}">
                    <a16:rowId xmlns:a16="http://schemas.microsoft.com/office/drawing/2014/main" val="595596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521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29191" r="26147" b="29192"/>
          <a:stretch/>
        </p:blipFill>
        <p:spPr>
          <a:xfrm>
            <a:off x="0" y="0"/>
            <a:ext cx="1734446" cy="10599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04654" y="220734"/>
            <a:ext cx="8429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002D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VCTC Intercity Transit Service: How to Ride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3A43078-AA57-D419-EDCF-E7F6789B2C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3116560"/>
              </p:ext>
            </p:extLst>
          </p:nvPr>
        </p:nvGraphicFramePr>
        <p:xfrm>
          <a:off x="2857500" y="1169581"/>
          <a:ext cx="8305799" cy="4685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0528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0C7456-4BDE-433D-0C41-0BE2EBD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72D478-F4C5-4C52-4C10-BA74FF1531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29191" r="26147" b="29192"/>
          <a:stretch/>
        </p:blipFill>
        <p:spPr>
          <a:xfrm>
            <a:off x="0" y="0"/>
            <a:ext cx="1734446" cy="1059939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381A6DD-ED62-A981-EFCE-8D24195990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946498"/>
              </p:ext>
            </p:extLst>
          </p:nvPr>
        </p:nvGraphicFramePr>
        <p:xfrm>
          <a:off x="3695700" y="1378454"/>
          <a:ext cx="6718300" cy="43433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10278">
                  <a:extLst>
                    <a:ext uri="{9D8B030D-6E8A-4147-A177-3AD203B41FA5}">
                      <a16:colId xmlns:a16="http://schemas.microsoft.com/office/drawing/2014/main" val="101929182"/>
                    </a:ext>
                  </a:extLst>
                </a:gridCol>
                <a:gridCol w="1208022">
                  <a:extLst>
                    <a:ext uri="{9D8B030D-6E8A-4147-A177-3AD203B41FA5}">
                      <a16:colId xmlns:a16="http://schemas.microsoft.com/office/drawing/2014/main" val="1408667569"/>
                    </a:ext>
                  </a:extLst>
                </a:gridCol>
              </a:tblGrid>
              <a:tr h="422185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Do you use other public transit in Ventura County?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0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6386490"/>
                  </a:ext>
                </a:extLst>
              </a:tr>
              <a:tr h="3921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No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0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34.8%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5418060"/>
                  </a:ext>
                </a:extLst>
              </a:tr>
              <a:tr h="3921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Gold Coast Transit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0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40.7%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0313938"/>
                  </a:ext>
                </a:extLst>
              </a:tr>
              <a:tr h="3921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Thousand Oaks Transit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0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8.1%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20851485"/>
                  </a:ext>
                </a:extLst>
              </a:tr>
              <a:tr h="3921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Simi Valley Transit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0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5.0%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16982487"/>
                  </a:ext>
                </a:extLst>
              </a:tr>
              <a:tr h="3921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Valley Express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0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5.0%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79813294"/>
                  </a:ext>
                </a:extLst>
              </a:tr>
              <a:tr h="3921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Camarillo Area Transit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0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8.2%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22582598"/>
                  </a:ext>
                </a:extLst>
              </a:tr>
              <a:tr h="3921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Moorpark City Transit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0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3.2%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36894118"/>
                  </a:ext>
                </a:extLst>
              </a:tr>
              <a:tr h="3921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Metrolink/Amtrak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0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32.5%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77199303"/>
                  </a:ext>
                </a:extLst>
              </a:tr>
              <a:tr h="3921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Ojai Trolley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0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0.1%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369751929"/>
                  </a:ext>
                </a:extLst>
              </a:tr>
              <a:tr h="3921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Other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A0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1.7%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455113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43DFB64-3EDA-E1B7-27E3-3749C14FC9CB}"/>
              </a:ext>
            </a:extLst>
          </p:cNvPr>
          <p:cNvSpPr txBox="1"/>
          <p:nvPr/>
        </p:nvSpPr>
        <p:spPr>
          <a:xfrm>
            <a:off x="2604654" y="220734"/>
            <a:ext cx="8429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002D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VCTC Intercity Transit Service: Public Transit Use</a:t>
            </a:r>
          </a:p>
        </p:txBody>
      </p:sp>
    </p:spTree>
    <p:extLst>
      <p:ext uri="{BB962C8B-B14F-4D97-AF65-F5344CB8AC3E}">
        <p14:creationId xmlns:p14="http://schemas.microsoft.com/office/powerpoint/2010/main" val="4257609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29191" r="26147" b="29192"/>
          <a:stretch/>
        </p:blipFill>
        <p:spPr>
          <a:xfrm>
            <a:off x="0" y="0"/>
            <a:ext cx="1734446" cy="10599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04654" y="220734"/>
            <a:ext cx="8429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002D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VCTC Intercity Transit Service: Passenger Age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900458" y="1911927"/>
            <a:ext cx="889462" cy="19950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8750" y="6346825"/>
            <a:ext cx="2743200" cy="365125"/>
          </a:xfrm>
        </p:spPr>
        <p:txBody>
          <a:bodyPr/>
          <a:lstStyle/>
          <a:p>
            <a:fld id="{3C9E76F1-C1C9-4588-A51A-D03A837902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1B187C5-EA7F-11CD-0D97-86FD77F2ED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694085"/>
              </p:ext>
            </p:extLst>
          </p:nvPr>
        </p:nvGraphicFramePr>
        <p:xfrm>
          <a:off x="3378200" y="1371600"/>
          <a:ext cx="7150099" cy="476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805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29191" r="26147" b="29192"/>
          <a:stretch/>
        </p:blipFill>
        <p:spPr>
          <a:xfrm>
            <a:off x="0" y="0"/>
            <a:ext cx="1734446" cy="10599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04654" y="211209"/>
            <a:ext cx="8429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002D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Valley Express Rider Survey Results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08785" y="939340"/>
            <a:ext cx="9186906" cy="4828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b="1" dirty="0">
                <a:solidFill>
                  <a:srgbClr val="002D5C"/>
                </a:solidFill>
              </a:rPr>
              <a:t>Key findings from the Valley Express Rider Survey: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2D5C"/>
                </a:solidFill>
              </a:rPr>
              <a:t>Most respondents (91.1 percent) indicated being satisfied with the Valley Express service.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2D5C"/>
                </a:solidFill>
              </a:rPr>
              <a:t>Most respondents indicated that they pay their fare using cash (48.8 percent).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2D5C"/>
                </a:solidFill>
              </a:rPr>
              <a:t>The most preferred service improvement for Valley Express riders is “more frequent service”. 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2D5C"/>
                </a:solidFill>
              </a:rPr>
              <a:t>The majority of respondents are regular riders with 31.6 percent indicating they ride every day and another 34.2 percent indicating they ride at least 3 days per week.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2D5C"/>
                </a:solidFill>
              </a:rPr>
              <a:t>Slightly more than 40 percent (40.2) of Valley Express riders indicated they also ride VCTC Intercity.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2D5C"/>
                </a:solidFill>
              </a:rPr>
              <a:t>Most respondents indicated being unaware of the VCbuspass program with only 12.2 percent stating that they use the card or app to pay for their fare.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2D5C"/>
                </a:solidFill>
              </a:rPr>
              <a:t>Most respondents were over the age of 35 (50 percent), Identified as Hispanic/Latino (70.7 percent), and speak Spanish at home (59.2 percent) but speak English very well (75.8 percent) and reported an annual income of less than $30,000 (65.9 percent).</a:t>
            </a:r>
          </a:p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90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217c52dd-f207-46ed-907a-149ac87d1cb3">
      <Terms xmlns="http://schemas.microsoft.com/office/infopath/2007/PartnerControls"/>
    </lcf76f155ced4ddcb4097134ff3c332f>
    <TaxCatchAll xmlns="392115dc-b705-46fa-b439-48a1e61ce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69C8CCBC76394FBF3D32AF50AF94AB" ma:contentTypeVersion="18" ma:contentTypeDescription="Create a new document." ma:contentTypeScope="" ma:versionID="81fa893ea9d7380c1b5fe280b1f2eb69">
  <xsd:schema xmlns:xsd="http://www.w3.org/2001/XMLSchema" xmlns:xs="http://www.w3.org/2001/XMLSchema" xmlns:p="http://schemas.microsoft.com/office/2006/metadata/properties" xmlns:ns1="http://schemas.microsoft.com/sharepoint/v3" xmlns:ns2="217c52dd-f207-46ed-907a-149ac87d1cb3" xmlns:ns3="392115dc-b705-46fa-b439-48a1e61ce6cc" targetNamespace="http://schemas.microsoft.com/office/2006/metadata/properties" ma:root="true" ma:fieldsID="ea8370f17739925abe2b56a52477a5dc" ns1:_="" ns2:_="" ns3:_="">
    <xsd:import namespace="http://schemas.microsoft.com/sharepoint/v3"/>
    <xsd:import namespace="217c52dd-f207-46ed-907a-149ac87d1cb3"/>
    <xsd:import namespace="392115dc-b705-46fa-b439-48a1e61ce6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7c52dd-f207-46ed-907a-149ac87d1c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45aa16a-efdf-4c4a-b97e-f492f99eca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2115dc-b705-46fa-b439-48a1e61ce6c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dcdaa45-a633-489c-8339-a82ec49723d6}" ma:internalName="TaxCatchAll" ma:showField="CatchAllData" ma:web="392115dc-b705-46fa-b439-48a1e61ce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E54865-3955-49F5-B22C-2A4290D6E6DB}">
  <ds:schemaRefs>
    <ds:schemaRef ds:uri="http://www.w3.org/XML/1998/namespace"/>
    <ds:schemaRef ds:uri="http://schemas.microsoft.com/sharepoint/v3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217c52dd-f207-46ed-907a-149ac87d1cb3"/>
    <ds:schemaRef ds:uri="392115dc-b705-46fa-b439-48a1e61ce6cc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97B7109-4338-4909-83A0-5FC558A8BE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17c52dd-f207-46ed-907a-149ac87d1cb3"/>
    <ds:schemaRef ds:uri="392115dc-b705-46fa-b439-48a1e61ce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0A65E67-B2E8-4AC3-8295-9A484F95722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2500</TotalTime>
  <Words>659</Words>
  <Application>Microsoft Office PowerPoint</Application>
  <PresentationFormat>Widescreen</PresentationFormat>
  <Paragraphs>132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 Theme</vt:lpstr>
      <vt:lpstr>2_Office Theme</vt:lpstr>
      <vt:lpstr>3_Office Theme</vt:lpstr>
      <vt:lpstr>4_Office Theme</vt:lpstr>
      <vt:lpstr>5_Office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DeGeorge</dc:creator>
  <cp:lastModifiedBy>Erin Kenneally</cp:lastModifiedBy>
  <cp:revision>263</cp:revision>
  <cp:lastPrinted>2019-05-08T16:29:46Z</cp:lastPrinted>
  <dcterms:created xsi:type="dcterms:W3CDTF">2019-03-05T21:25:36Z</dcterms:created>
  <dcterms:modified xsi:type="dcterms:W3CDTF">2023-07-05T16:46:39Z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0x0101005069C8CCBC76394FBF3D32AF50AF94AB</vt:lpwstr>
  </property>
  <property fmtid="{D5CDD505-2E9C-101B-9397-08002B2CF9AE}" pid="3" name="MediaServiceImageTags">
    <vt:lpwstr/>
  </property>
</Properties>
</file>