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2" r:id="rId6"/>
    <p:sldId id="581" r:id="rId7"/>
    <p:sldId id="598" r:id="rId8"/>
    <p:sldId id="599" r:id="rId9"/>
    <p:sldId id="600" r:id="rId10"/>
    <p:sldId id="601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D8EE7-733B-1C4D-30E5-DE30DE87916D}" name="Amanda Fagan" initials="AF" userId="S::afagan@goventura.org::369d17c3-3239-4515-88fa-39aeb09412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38A"/>
    <a:srgbClr val="368DAC"/>
    <a:srgbClr val="32B835"/>
    <a:srgbClr val="68D143"/>
    <a:srgbClr val="005EF6"/>
    <a:srgbClr val="0066ED"/>
    <a:srgbClr val="41BDE3"/>
    <a:srgbClr val="F793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39163" autoAdjust="0"/>
  </p:normalViewPr>
  <p:slideViewPr>
    <p:cSldViewPr snapToGrid="0" showGuides="1">
      <p:cViewPr varScale="1">
        <p:scale>
          <a:sx n="42" d="100"/>
          <a:sy n="42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527082-C846-4925-979D-194C8C9E07C6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17824-5D2A-493D-9980-AB28E238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1C2ED1-F701-4C2B-9C2B-B95DDB43080B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600505-7159-4FAD-9675-79F053C56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00505-7159-4FAD-9675-79F053C568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00505-7159-4FAD-9675-79F053C568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00505-7159-4FAD-9675-79F053C568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00505-7159-4FAD-9675-79F053C568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00505-7159-4FAD-9675-79F053C568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00505-7159-4FAD-9675-79F053C568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8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00505-7159-4FAD-9675-79F053C568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/>
          <a:stretch>
            <a:fillRect/>
          </a:stretch>
        </p:blipFill>
        <p:spPr bwMode="auto">
          <a:xfrm>
            <a:off x="0" y="0"/>
            <a:ext cx="12192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324225"/>
            <a:ext cx="1457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650" y="4407130"/>
            <a:ext cx="9224208" cy="759284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5294772"/>
            <a:ext cx="9224209" cy="553578"/>
          </a:xfrm>
        </p:spPr>
        <p:txBody>
          <a:bodyPr/>
          <a:lstStyle>
            <a:lvl1pPr marL="0" indent="0" algn="l">
              <a:buNone/>
              <a:defRPr sz="24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219F-5A65-40E5-AD90-A4EE79092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FTWARE O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5489" r="14673" b="3368"/>
          <a:stretch>
            <a:fillRect/>
          </a:stretch>
        </p:blipFill>
        <p:spPr bwMode="auto">
          <a:xfrm>
            <a:off x="5270500" y="857250"/>
            <a:ext cx="69215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10265" y="1322963"/>
            <a:ext cx="5981736" cy="391538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0974"/>
            <a:ext cx="4975385" cy="871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269910"/>
            <a:ext cx="4975385" cy="8312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73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36360"/>
            <a:ext cx="4975385" cy="293107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052E-0A24-4CB3-83E1-8EA9BBE1D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FTWARE O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r="35059"/>
          <a:stretch>
            <a:fillRect/>
          </a:stretch>
        </p:blipFill>
        <p:spPr bwMode="auto">
          <a:xfrm>
            <a:off x="7362825" y="236538"/>
            <a:ext cx="3048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0974"/>
            <a:ext cx="5256212" cy="871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269910"/>
            <a:ext cx="5256212" cy="8312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73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36360"/>
            <a:ext cx="5256212" cy="293107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683373" y="648585"/>
            <a:ext cx="2403545" cy="5427102"/>
          </a:xfrm>
          <a:custGeom>
            <a:avLst/>
            <a:gdLst>
              <a:gd name="connsiteX0" fmla="*/ 0 w 2414588"/>
              <a:gd name="connsiteY0" fmla="*/ 402439 h 5427785"/>
              <a:gd name="connsiteX1" fmla="*/ 402439 w 2414588"/>
              <a:gd name="connsiteY1" fmla="*/ 0 h 5427785"/>
              <a:gd name="connsiteX2" fmla="*/ 2012149 w 2414588"/>
              <a:gd name="connsiteY2" fmla="*/ 0 h 5427785"/>
              <a:gd name="connsiteX3" fmla="*/ 2414588 w 2414588"/>
              <a:gd name="connsiteY3" fmla="*/ 402439 h 5427785"/>
              <a:gd name="connsiteX4" fmla="*/ 2414588 w 2414588"/>
              <a:gd name="connsiteY4" fmla="*/ 5025346 h 5427785"/>
              <a:gd name="connsiteX5" fmla="*/ 2012149 w 2414588"/>
              <a:gd name="connsiteY5" fmla="*/ 5427785 h 5427785"/>
              <a:gd name="connsiteX6" fmla="*/ 402439 w 2414588"/>
              <a:gd name="connsiteY6" fmla="*/ 5427785 h 5427785"/>
              <a:gd name="connsiteX7" fmla="*/ 0 w 2414588"/>
              <a:gd name="connsiteY7" fmla="*/ 5025346 h 5427785"/>
              <a:gd name="connsiteX8" fmla="*/ 0 w 2414588"/>
              <a:gd name="connsiteY8" fmla="*/ 402439 h 5427785"/>
              <a:gd name="connsiteX0" fmla="*/ 0 w 2414588"/>
              <a:gd name="connsiteY0" fmla="*/ 261762 h 5427785"/>
              <a:gd name="connsiteX1" fmla="*/ 402439 w 2414588"/>
              <a:gd name="connsiteY1" fmla="*/ 0 h 5427785"/>
              <a:gd name="connsiteX2" fmla="*/ 2012149 w 2414588"/>
              <a:gd name="connsiteY2" fmla="*/ 0 h 5427785"/>
              <a:gd name="connsiteX3" fmla="*/ 2414588 w 2414588"/>
              <a:gd name="connsiteY3" fmla="*/ 402439 h 5427785"/>
              <a:gd name="connsiteX4" fmla="*/ 2414588 w 2414588"/>
              <a:gd name="connsiteY4" fmla="*/ 5025346 h 5427785"/>
              <a:gd name="connsiteX5" fmla="*/ 2012149 w 2414588"/>
              <a:gd name="connsiteY5" fmla="*/ 5427785 h 5427785"/>
              <a:gd name="connsiteX6" fmla="*/ 402439 w 2414588"/>
              <a:gd name="connsiteY6" fmla="*/ 5427785 h 5427785"/>
              <a:gd name="connsiteX7" fmla="*/ 0 w 2414588"/>
              <a:gd name="connsiteY7" fmla="*/ 5025346 h 5427785"/>
              <a:gd name="connsiteX8" fmla="*/ 0 w 2414588"/>
              <a:gd name="connsiteY8" fmla="*/ 261762 h 5427785"/>
              <a:gd name="connsiteX0" fmla="*/ 0 w 2438034"/>
              <a:gd name="connsiteY0" fmla="*/ 261762 h 5427785"/>
              <a:gd name="connsiteX1" fmla="*/ 402439 w 2438034"/>
              <a:gd name="connsiteY1" fmla="*/ 0 h 5427785"/>
              <a:gd name="connsiteX2" fmla="*/ 2012149 w 2438034"/>
              <a:gd name="connsiteY2" fmla="*/ 0 h 5427785"/>
              <a:gd name="connsiteX3" fmla="*/ 2438034 w 2438034"/>
              <a:gd name="connsiteY3" fmla="*/ 250039 h 5427785"/>
              <a:gd name="connsiteX4" fmla="*/ 2414588 w 2438034"/>
              <a:gd name="connsiteY4" fmla="*/ 5025346 h 5427785"/>
              <a:gd name="connsiteX5" fmla="*/ 2012149 w 2438034"/>
              <a:gd name="connsiteY5" fmla="*/ 5427785 h 5427785"/>
              <a:gd name="connsiteX6" fmla="*/ 402439 w 2438034"/>
              <a:gd name="connsiteY6" fmla="*/ 5427785 h 5427785"/>
              <a:gd name="connsiteX7" fmla="*/ 0 w 2438034"/>
              <a:gd name="connsiteY7" fmla="*/ 5025346 h 5427785"/>
              <a:gd name="connsiteX8" fmla="*/ 0 w 2438034"/>
              <a:gd name="connsiteY8" fmla="*/ 261762 h 5427785"/>
              <a:gd name="connsiteX0" fmla="*/ 0 w 2449757"/>
              <a:gd name="connsiteY0" fmla="*/ 261762 h 5429239"/>
              <a:gd name="connsiteX1" fmla="*/ 402439 w 2449757"/>
              <a:gd name="connsiteY1" fmla="*/ 0 h 5429239"/>
              <a:gd name="connsiteX2" fmla="*/ 2012149 w 2449757"/>
              <a:gd name="connsiteY2" fmla="*/ 0 h 5429239"/>
              <a:gd name="connsiteX3" fmla="*/ 2438034 w 2449757"/>
              <a:gd name="connsiteY3" fmla="*/ 250039 h 5429239"/>
              <a:gd name="connsiteX4" fmla="*/ 2449757 w 2449757"/>
              <a:gd name="connsiteY4" fmla="*/ 5236361 h 5429239"/>
              <a:gd name="connsiteX5" fmla="*/ 2012149 w 2449757"/>
              <a:gd name="connsiteY5" fmla="*/ 5427785 h 5429239"/>
              <a:gd name="connsiteX6" fmla="*/ 402439 w 2449757"/>
              <a:gd name="connsiteY6" fmla="*/ 5427785 h 5429239"/>
              <a:gd name="connsiteX7" fmla="*/ 0 w 2449757"/>
              <a:gd name="connsiteY7" fmla="*/ 5025346 h 5429239"/>
              <a:gd name="connsiteX8" fmla="*/ 0 w 2449757"/>
              <a:gd name="connsiteY8" fmla="*/ 261762 h 5429239"/>
              <a:gd name="connsiteX0" fmla="*/ 0 w 2449757"/>
              <a:gd name="connsiteY0" fmla="*/ 261762 h 5429240"/>
              <a:gd name="connsiteX1" fmla="*/ 402439 w 2449757"/>
              <a:gd name="connsiteY1" fmla="*/ 0 h 5429240"/>
              <a:gd name="connsiteX2" fmla="*/ 2012149 w 2449757"/>
              <a:gd name="connsiteY2" fmla="*/ 0 h 5429240"/>
              <a:gd name="connsiteX3" fmla="*/ 2438034 w 2449757"/>
              <a:gd name="connsiteY3" fmla="*/ 250039 h 5429240"/>
              <a:gd name="connsiteX4" fmla="*/ 2449757 w 2449757"/>
              <a:gd name="connsiteY4" fmla="*/ 5236361 h 5429240"/>
              <a:gd name="connsiteX5" fmla="*/ 2012149 w 2449757"/>
              <a:gd name="connsiteY5" fmla="*/ 5427785 h 5429240"/>
              <a:gd name="connsiteX6" fmla="*/ 402439 w 2449757"/>
              <a:gd name="connsiteY6" fmla="*/ 5427785 h 5429240"/>
              <a:gd name="connsiteX7" fmla="*/ 23446 w 2449757"/>
              <a:gd name="connsiteY7" fmla="*/ 5236362 h 5429240"/>
              <a:gd name="connsiteX8" fmla="*/ 0 w 2449757"/>
              <a:gd name="connsiteY8" fmla="*/ 261762 h 5429240"/>
              <a:gd name="connsiteX0" fmla="*/ 0 w 2449757"/>
              <a:gd name="connsiteY0" fmla="*/ 261762 h 5429240"/>
              <a:gd name="connsiteX1" fmla="*/ 402439 w 2449757"/>
              <a:gd name="connsiteY1" fmla="*/ 19452 h 5429240"/>
              <a:gd name="connsiteX2" fmla="*/ 2012149 w 2449757"/>
              <a:gd name="connsiteY2" fmla="*/ 0 h 5429240"/>
              <a:gd name="connsiteX3" fmla="*/ 2438034 w 2449757"/>
              <a:gd name="connsiteY3" fmla="*/ 250039 h 5429240"/>
              <a:gd name="connsiteX4" fmla="*/ 2449757 w 2449757"/>
              <a:gd name="connsiteY4" fmla="*/ 5236361 h 5429240"/>
              <a:gd name="connsiteX5" fmla="*/ 2012149 w 2449757"/>
              <a:gd name="connsiteY5" fmla="*/ 5427785 h 5429240"/>
              <a:gd name="connsiteX6" fmla="*/ 402439 w 2449757"/>
              <a:gd name="connsiteY6" fmla="*/ 5427785 h 5429240"/>
              <a:gd name="connsiteX7" fmla="*/ 23446 w 2449757"/>
              <a:gd name="connsiteY7" fmla="*/ 5236362 h 5429240"/>
              <a:gd name="connsiteX8" fmla="*/ 0 w 2449757"/>
              <a:gd name="connsiteY8" fmla="*/ 261762 h 5429240"/>
              <a:gd name="connsiteX0" fmla="*/ 0 w 2449757"/>
              <a:gd name="connsiteY0" fmla="*/ 242310 h 5409788"/>
              <a:gd name="connsiteX1" fmla="*/ 402439 w 2449757"/>
              <a:gd name="connsiteY1" fmla="*/ 0 h 5409788"/>
              <a:gd name="connsiteX2" fmla="*/ 2017083 w 2449757"/>
              <a:gd name="connsiteY2" fmla="*/ 4864 h 5409788"/>
              <a:gd name="connsiteX3" fmla="*/ 2438034 w 2449757"/>
              <a:gd name="connsiteY3" fmla="*/ 230587 h 5409788"/>
              <a:gd name="connsiteX4" fmla="*/ 2449757 w 2449757"/>
              <a:gd name="connsiteY4" fmla="*/ 5216909 h 5409788"/>
              <a:gd name="connsiteX5" fmla="*/ 2012149 w 2449757"/>
              <a:gd name="connsiteY5" fmla="*/ 5408333 h 5409788"/>
              <a:gd name="connsiteX6" fmla="*/ 402439 w 2449757"/>
              <a:gd name="connsiteY6" fmla="*/ 5408333 h 5409788"/>
              <a:gd name="connsiteX7" fmla="*/ 23446 w 2449757"/>
              <a:gd name="connsiteY7" fmla="*/ 5216910 h 5409788"/>
              <a:gd name="connsiteX8" fmla="*/ 0 w 2449757"/>
              <a:gd name="connsiteY8" fmla="*/ 242310 h 5409788"/>
              <a:gd name="connsiteX0" fmla="*/ 0 w 2449757"/>
              <a:gd name="connsiteY0" fmla="*/ 242310 h 5409788"/>
              <a:gd name="connsiteX1" fmla="*/ 402439 w 2449757"/>
              <a:gd name="connsiteY1" fmla="*/ 0 h 5409788"/>
              <a:gd name="connsiteX2" fmla="*/ 2017083 w 2449757"/>
              <a:gd name="connsiteY2" fmla="*/ 4864 h 5409788"/>
              <a:gd name="connsiteX3" fmla="*/ 2438034 w 2449757"/>
              <a:gd name="connsiteY3" fmla="*/ 201408 h 5409788"/>
              <a:gd name="connsiteX4" fmla="*/ 2449757 w 2449757"/>
              <a:gd name="connsiteY4" fmla="*/ 5216909 h 5409788"/>
              <a:gd name="connsiteX5" fmla="*/ 2012149 w 2449757"/>
              <a:gd name="connsiteY5" fmla="*/ 5408333 h 5409788"/>
              <a:gd name="connsiteX6" fmla="*/ 402439 w 2449757"/>
              <a:gd name="connsiteY6" fmla="*/ 5408333 h 5409788"/>
              <a:gd name="connsiteX7" fmla="*/ 23446 w 2449757"/>
              <a:gd name="connsiteY7" fmla="*/ 5216910 h 5409788"/>
              <a:gd name="connsiteX8" fmla="*/ 0 w 2449757"/>
              <a:gd name="connsiteY8" fmla="*/ 242310 h 5409788"/>
              <a:gd name="connsiteX0" fmla="*/ 0 w 2430023"/>
              <a:gd name="connsiteY0" fmla="*/ 232584 h 5409788"/>
              <a:gd name="connsiteX1" fmla="*/ 382705 w 2430023"/>
              <a:gd name="connsiteY1" fmla="*/ 0 h 5409788"/>
              <a:gd name="connsiteX2" fmla="*/ 1997349 w 2430023"/>
              <a:gd name="connsiteY2" fmla="*/ 4864 h 5409788"/>
              <a:gd name="connsiteX3" fmla="*/ 2418300 w 2430023"/>
              <a:gd name="connsiteY3" fmla="*/ 201408 h 5409788"/>
              <a:gd name="connsiteX4" fmla="*/ 2430023 w 2430023"/>
              <a:gd name="connsiteY4" fmla="*/ 5216909 h 5409788"/>
              <a:gd name="connsiteX5" fmla="*/ 1992415 w 2430023"/>
              <a:gd name="connsiteY5" fmla="*/ 5408333 h 5409788"/>
              <a:gd name="connsiteX6" fmla="*/ 382705 w 2430023"/>
              <a:gd name="connsiteY6" fmla="*/ 5408333 h 5409788"/>
              <a:gd name="connsiteX7" fmla="*/ 3712 w 2430023"/>
              <a:gd name="connsiteY7" fmla="*/ 5216910 h 5409788"/>
              <a:gd name="connsiteX8" fmla="*/ 0 w 2430023"/>
              <a:gd name="connsiteY8" fmla="*/ 232584 h 5409788"/>
              <a:gd name="connsiteX0" fmla="*/ 0 w 2430023"/>
              <a:gd name="connsiteY0" fmla="*/ 232584 h 5409787"/>
              <a:gd name="connsiteX1" fmla="*/ 382705 w 2430023"/>
              <a:gd name="connsiteY1" fmla="*/ 0 h 5409787"/>
              <a:gd name="connsiteX2" fmla="*/ 1997349 w 2430023"/>
              <a:gd name="connsiteY2" fmla="*/ 4864 h 5409787"/>
              <a:gd name="connsiteX3" fmla="*/ 2418300 w 2430023"/>
              <a:gd name="connsiteY3" fmla="*/ 201408 h 5409787"/>
              <a:gd name="connsiteX4" fmla="*/ 2430023 w 2430023"/>
              <a:gd name="connsiteY4" fmla="*/ 5216909 h 5409787"/>
              <a:gd name="connsiteX5" fmla="*/ 1992415 w 2430023"/>
              <a:gd name="connsiteY5" fmla="*/ 5408333 h 5409787"/>
              <a:gd name="connsiteX6" fmla="*/ 382705 w 2430023"/>
              <a:gd name="connsiteY6" fmla="*/ 5408333 h 5409787"/>
              <a:gd name="connsiteX7" fmla="*/ 3712 w 2430023"/>
              <a:gd name="connsiteY7" fmla="*/ 5207185 h 5409787"/>
              <a:gd name="connsiteX8" fmla="*/ 0 w 2430023"/>
              <a:gd name="connsiteY8" fmla="*/ 232584 h 5409787"/>
              <a:gd name="connsiteX0" fmla="*/ 0 w 2430023"/>
              <a:gd name="connsiteY0" fmla="*/ 232584 h 5418157"/>
              <a:gd name="connsiteX1" fmla="*/ 382705 w 2430023"/>
              <a:gd name="connsiteY1" fmla="*/ 0 h 5418157"/>
              <a:gd name="connsiteX2" fmla="*/ 1997349 w 2430023"/>
              <a:gd name="connsiteY2" fmla="*/ 4864 h 5418157"/>
              <a:gd name="connsiteX3" fmla="*/ 2418300 w 2430023"/>
              <a:gd name="connsiteY3" fmla="*/ 201408 h 5418157"/>
              <a:gd name="connsiteX4" fmla="*/ 2430023 w 2430023"/>
              <a:gd name="connsiteY4" fmla="*/ 5216909 h 5418157"/>
              <a:gd name="connsiteX5" fmla="*/ 1992415 w 2430023"/>
              <a:gd name="connsiteY5" fmla="*/ 5408333 h 5418157"/>
              <a:gd name="connsiteX6" fmla="*/ 382705 w 2430023"/>
              <a:gd name="connsiteY6" fmla="*/ 5418059 h 5418157"/>
              <a:gd name="connsiteX7" fmla="*/ 3712 w 2430023"/>
              <a:gd name="connsiteY7" fmla="*/ 5207185 h 5418157"/>
              <a:gd name="connsiteX8" fmla="*/ 0 w 2430023"/>
              <a:gd name="connsiteY8" fmla="*/ 232584 h 5418157"/>
              <a:gd name="connsiteX0" fmla="*/ 0 w 2430023"/>
              <a:gd name="connsiteY0" fmla="*/ 232584 h 5423186"/>
              <a:gd name="connsiteX1" fmla="*/ 382705 w 2430023"/>
              <a:gd name="connsiteY1" fmla="*/ 0 h 5423186"/>
              <a:gd name="connsiteX2" fmla="*/ 1997349 w 2430023"/>
              <a:gd name="connsiteY2" fmla="*/ 4864 h 5423186"/>
              <a:gd name="connsiteX3" fmla="*/ 2418300 w 2430023"/>
              <a:gd name="connsiteY3" fmla="*/ 201408 h 5423186"/>
              <a:gd name="connsiteX4" fmla="*/ 2430023 w 2430023"/>
              <a:gd name="connsiteY4" fmla="*/ 5216909 h 5423186"/>
              <a:gd name="connsiteX5" fmla="*/ 1992415 w 2430023"/>
              <a:gd name="connsiteY5" fmla="*/ 5422922 h 5423186"/>
              <a:gd name="connsiteX6" fmla="*/ 382705 w 2430023"/>
              <a:gd name="connsiteY6" fmla="*/ 5418059 h 5423186"/>
              <a:gd name="connsiteX7" fmla="*/ 3712 w 2430023"/>
              <a:gd name="connsiteY7" fmla="*/ 5207185 h 5423186"/>
              <a:gd name="connsiteX8" fmla="*/ 0 w 2430023"/>
              <a:gd name="connsiteY8" fmla="*/ 232584 h 5423186"/>
              <a:gd name="connsiteX0" fmla="*/ 1480 w 2426569"/>
              <a:gd name="connsiteY0" fmla="*/ 213184 h 5423238"/>
              <a:gd name="connsiteX1" fmla="*/ 379251 w 2426569"/>
              <a:gd name="connsiteY1" fmla="*/ 52 h 5423238"/>
              <a:gd name="connsiteX2" fmla="*/ 1993895 w 2426569"/>
              <a:gd name="connsiteY2" fmla="*/ 4916 h 5423238"/>
              <a:gd name="connsiteX3" fmla="*/ 2414846 w 2426569"/>
              <a:gd name="connsiteY3" fmla="*/ 201460 h 5423238"/>
              <a:gd name="connsiteX4" fmla="*/ 2426569 w 2426569"/>
              <a:gd name="connsiteY4" fmla="*/ 5216961 h 5423238"/>
              <a:gd name="connsiteX5" fmla="*/ 1988961 w 2426569"/>
              <a:gd name="connsiteY5" fmla="*/ 5422974 h 5423238"/>
              <a:gd name="connsiteX6" fmla="*/ 379251 w 2426569"/>
              <a:gd name="connsiteY6" fmla="*/ 5418111 h 5423238"/>
              <a:gd name="connsiteX7" fmla="*/ 258 w 2426569"/>
              <a:gd name="connsiteY7" fmla="*/ 5207237 h 5423238"/>
              <a:gd name="connsiteX8" fmla="*/ 1480 w 2426569"/>
              <a:gd name="connsiteY8" fmla="*/ 213184 h 5423238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492581 w 2426569"/>
              <a:gd name="connsiteY2" fmla="*/ 0 h 5428049"/>
              <a:gd name="connsiteX3" fmla="*/ 1993895 w 2426569"/>
              <a:gd name="connsiteY3" fmla="*/ 9727 h 5428049"/>
              <a:gd name="connsiteX4" fmla="*/ 2414846 w 2426569"/>
              <a:gd name="connsiteY4" fmla="*/ 206271 h 5428049"/>
              <a:gd name="connsiteX5" fmla="*/ 2426569 w 2426569"/>
              <a:gd name="connsiteY5" fmla="*/ 5221772 h 5428049"/>
              <a:gd name="connsiteX6" fmla="*/ 1988961 w 2426569"/>
              <a:gd name="connsiteY6" fmla="*/ 5427785 h 5428049"/>
              <a:gd name="connsiteX7" fmla="*/ 379251 w 2426569"/>
              <a:gd name="connsiteY7" fmla="*/ 5422922 h 5428049"/>
              <a:gd name="connsiteX8" fmla="*/ 258 w 2426569"/>
              <a:gd name="connsiteY8" fmla="*/ 5212048 h 5428049"/>
              <a:gd name="connsiteX9" fmla="*/ 1480 w 2426569"/>
              <a:gd name="connsiteY9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993895 w 2426569"/>
              <a:gd name="connsiteY3" fmla="*/ 9727 h 5428049"/>
              <a:gd name="connsiteX4" fmla="*/ 2414846 w 2426569"/>
              <a:gd name="connsiteY4" fmla="*/ 206271 h 5428049"/>
              <a:gd name="connsiteX5" fmla="*/ 2426569 w 2426569"/>
              <a:gd name="connsiteY5" fmla="*/ 5221772 h 5428049"/>
              <a:gd name="connsiteX6" fmla="*/ 1988961 w 2426569"/>
              <a:gd name="connsiteY6" fmla="*/ 5427785 h 5428049"/>
              <a:gd name="connsiteX7" fmla="*/ 379251 w 2426569"/>
              <a:gd name="connsiteY7" fmla="*/ 5422922 h 5428049"/>
              <a:gd name="connsiteX8" fmla="*/ 258 w 2426569"/>
              <a:gd name="connsiteY8" fmla="*/ 5212048 h 5428049"/>
              <a:gd name="connsiteX9" fmla="*/ 1480 w 2426569"/>
              <a:gd name="connsiteY9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993895 w 2426569"/>
              <a:gd name="connsiteY3" fmla="*/ 9727 h 5428049"/>
              <a:gd name="connsiteX4" fmla="*/ 2414846 w 2426569"/>
              <a:gd name="connsiteY4" fmla="*/ 206271 h 5428049"/>
              <a:gd name="connsiteX5" fmla="*/ 2426569 w 2426569"/>
              <a:gd name="connsiteY5" fmla="*/ 5221772 h 5428049"/>
              <a:gd name="connsiteX6" fmla="*/ 1988961 w 2426569"/>
              <a:gd name="connsiteY6" fmla="*/ 5427785 h 5428049"/>
              <a:gd name="connsiteX7" fmla="*/ 379251 w 2426569"/>
              <a:gd name="connsiteY7" fmla="*/ 5422922 h 5428049"/>
              <a:gd name="connsiteX8" fmla="*/ 258 w 2426569"/>
              <a:gd name="connsiteY8" fmla="*/ 5212048 h 5428049"/>
              <a:gd name="connsiteX9" fmla="*/ 1480 w 2426569"/>
              <a:gd name="connsiteY9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988961 w 2426569"/>
              <a:gd name="connsiteY3" fmla="*/ 9727 h 5428049"/>
              <a:gd name="connsiteX4" fmla="*/ 2414846 w 2426569"/>
              <a:gd name="connsiteY4" fmla="*/ 206271 h 5428049"/>
              <a:gd name="connsiteX5" fmla="*/ 2426569 w 2426569"/>
              <a:gd name="connsiteY5" fmla="*/ 5221772 h 5428049"/>
              <a:gd name="connsiteX6" fmla="*/ 1988961 w 2426569"/>
              <a:gd name="connsiteY6" fmla="*/ 5427785 h 5428049"/>
              <a:gd name="connsiteX7" fmla="*/ 379251 w 2426569"/>
              <a:gd name="connsiteY7" fmla="*/ 5422922 h 5428049"/>
              <a:gd name="connsiteX8" fmla="*/ 258 w 2426569"/>
              <a:gd name="connsiteY8" fmla="*/ 5212048 h 5428049"/>
              <a:gd name="connsiteX9" fmla="*/ 1480 w 2426569"/>
              <a:gd name="connsiteY9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880421 w 2426569"/>
              <a:gd name="connsiteY3" fmla="*/ 4863 h 5428049"/>
              <a:gd name="connsiteX4" fmla="*/ 2414846 w 2426569"/>
              <a:gd name="connsiteY4" fmla="*/ 206271 h 5428049"/>
              <a:gd name="connsiteX5" fmla="*/ 2426569 w 2426569"/>
              <a:gd name="connsiteY5" fmla="*/ 5221772 h 5428049"/>
              <a:gd name="connsiteX6" fmla="*/ 1988961 w 2426569"/>
              <a:gd name="connsiteY6" fmla="*/ 5427785 h 5428049"/>
              <a:gd name="connsiteX7" fmla="*/ 379251 w 2426569"/>
              <a:gd name="connsiteY7" fmla="*/ 5422922 h 5428049"/>
              <a:gd name="connsiteX8" fmla="*/ 258 w 2426569"/>
              <a:gd name="connsiteY8" fmla="*/ 5212048 h 5428049"/>
              <a:gd name="connsiteX9" fmla="*/ 1480 w 2426569"/>
              <a:gd name="connsiteY9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880421 w 2426569"/>
              <a:gd name="connsiteY3" fmla="*/ 4863 h 5428049"/>
              <a:gd name="connsiteX4" fmla="*/ 2414846 w 2426569"/>
              <a:gd name="connsiteY4" fmla="*/ 206271 h 5428049"/>
              <a:gd name="connsiteX5" fmla="*/ 2426569 w 2426569"/>
              <a:gd name="connsiteY5" fmla="*/ 5221772 h 5428049"/>
              <a:gd name="connsiteX6" fmla="*/ 1988961 w 2426569"/>
              <a:gd name="connsiteY6" fmla="*/ 5427785 h 5428049"/>
              <a:gd name="connsiteX7" fmla="*/ 379251 w 2426569"/>
              <a:gd name="connsiteY7" fmla="*/ 5422922 h 5428049"/>
              <a:gd name="connsiteX8" fmla="*/ 258 w 2426569"/>
              <a:gd name="connsiteY8" fmla="*/ 5212048 h 5428049"/>
              <a:gd name="connsiteX9" fmla="*/ 1480 w 2426569"/>
              <a:gd name="connsiteY9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880421 w 2426569"/>
              <a:gd name="connsiteY3" fmla="*/ 4863 h 5428049"/>
              <a:gd name="connsiteX4" fmla="*/ 2414846 w 2426569"/>
              <a:gd name="connsiteY4" fmla="*/ 206271 h 5428049"/>
              <a:gd name="connsiteX5" fmla="*/ 2426569 w 2426569"/>
              <a:gd name="connsiteY5" fmla="*/ 5221772 h 5428049"/>
              <a:gd name="connsiteX6" fmla="*/ 1988961 w 2426569"/>
              <a:gd name="connsiteY6" fmla="*/ 5427785 h 5428049"/>
              <a:gd name="connsiteX7" fmla="*/ 379251 w 2426569"/>
              <a:gd name="connsiteY7" fmla="*/ 5422922 h 5428049"/>
              <a:gd name="connsiteX8" fmla="*/ 258 w 2426569"/>
              <a:gd name="connsiteY8" fmla="*/ 5212048 h 5428049"/>
              <a:gd name="connsiteX9" fmla="*/ 1480 w 2426569"/>
              <a:gd name="connsiteY9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207958 w 2426569"/>
              <a:gd name="connsiteY3" fmla="*/ 325832 h 5428049"/>
              <a:gd name="connsiteX4" fmla="*/ 1880421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204253 h 5428049"/>
              <a:gd name="connsiteX4" fmla="*/ 1880421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204253 h 5428049"/>
              <a:gd name="connsiteX4" fmla="*/ 1880421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204253 h 5428049"/>
              <a:gd name="connsiteX4" fmla="*/ 1880421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204253 h 5428049"/>
              <a:gd name="connsiteX4" fmla="*/ 1924823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204253 h 5428049"/>
              <a:gd name="connsiteX4" fmla="*/ 1924823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189664 h 5428049"/>
              <a:gd name="connsiteX4" fmla="*/ 1924823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189664 h 5428049"/>
              <a:gd name="connsiteX4" fmla="*/ 1924823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26569"/>
              <a:gd name="connsiteY0" fmla="*/ 217995 h 5428049"/>
              <a:gd name="connsiteX1" fmla="*/ 379251 w 2426569"/>
              <a:gd name="connsiteY1" fmla="*/ 4863 h 5428049"/>
              <a:gd name="connsiteX2" fmla="*/ 541917 w 2426569"/>
              <a:gd name="connsiteY2" fmla="*/ 0 h 5428049"/>
              <a:gd name="connsiteX3" fmla="*/ 1188223 w 2426569"/>
              <a:gd name="connsiteY3" fmla="*/ 189664 h 5428049"/>
              <a:gd name="connsiteX4" fmla="*/ 1924823 w 2426569"/>
              <a:gd name="connsiteY4" fmla="*/ 4863 h 5428049"/>
              <a:gd name="connsiteX5" fmla="*/ 2414846 w 2426569"/>
              <a:gd name="connsiteY5" fmla="*/ 206271 h 5428049"/>
              <a:gd name="connsiteX6" fmla="*/ 2426569 w 2426569"/>
              <a:gd name="connsiteY6" fmla="*/ 5221772 h 5428049"/>
              <a:gd name="connsiteX7" fmla="*/ 1988961 w 2426569"/>
              <a:gd name="connsiteY7" fmla="*/ 5427785 h 5428049"/>
              <a:gd name="connsiteX8" fmla="*/ 379251 w 2426569"/>
              <a:gd name="connsiteY8" fmla="*/ 5422922 h 5428049"/>
              <a:gd name="connsiteX9" fmla="*/ 258 w 2426569"/>
              <a:gd name="connsiteY9" fmla="*/ 5212048 h 5428049"/>
              <a:gd name="connsiteX10" fmla="*/ 1480 w 2426569"/>
              <a:gd name="connsiteY10" fmla="*/ 217995 h 5428049"/>
              <a:gd name="connsiteX0" fmla="*/ 1480 w 2430827"/>
              <a:gd name="connsiteY0" fmla="*/ 217995 h 5428049"/>
              <a:gd name="connsiteX1" fmla="*/ 379251 w 2430827"/>
              <a:gd name="connsiteY1" fmla="*/ 4863 h 5428049"/>
              <a:gd name="connsiteX2" fmla="*/ 541917 w 2430827"/>
              <a:gd name="connsiteY2" fmla="*/ 0 h 5428049"/>
              <a:gd name="connsiteX3" fmla="*/ 1188223 w 2430827"/>
              <a:gd name="connsiteY3" fmla="*/ 189664 h 5428049"/>
              <a:gd name="connsiteX4" fmla="*/ 1924823 w 2430827"/>
              <a:gd name="connsiteY4" fmla="*/ 4863 h 5428049"/>
              <a:gd name="connsiteX5" fmla="*/ 2429989 w 2430827"/>
              <a:gd name="connsiteY5" fmla="*/ 198808 h 5428049"/>
              <a:gd name="connsiteX6" fmla="*/ 2426569 w 2430827"/>
              <a:gd name="connsiteY6" fmla="*/ 5221772 h 5428049"/>
              <a:gd name="connsiteX7" fmla="*/ 1988961 w 2430827"/>
              <a:gd name="connsiteY7" fmla="*/ 5427785 h 5428049"/>
              <a:gd name="connsiteX8" fmla="*/ 379251 w 2430827"/>
              <a:gd name="connsiteY8" fmla="*/ 5422922 h 5428049"/>
              <a:gd name="connsiteX9" fmla="*/ 258 w 2430827"/>
              <a:gd name="connsiteY9" fmla="*/ 5212048 h 5428049"/>
              <a:gd name="connsiteX10" fmla="*/ 1480 w 2430827"/>
              <a:gd name="connsiteY10" fmla="*/ 217995 h 5428049"/>
              <a:gd name="connsiteX0" fmla="*/ 1480 w 2430827"/>
              <a:gd name="connsiteY0" fmla="*/ 217995 h 5428049"/>
              <a:gd name="connsiteX1" fmla="*/ 379251 w 2430827"/>
              <a:gd name="connsiteY1" fmla="*/ 4863 h 5428049"/>
              <a:gd name="connsiteX2" fmla="*/ 541917 w 2430827"/>
              <a:gd name="connsiteY2" fmla="*/ 0 h 5428049"/>
              <a:gd name="connsiteX3" fmla="*/ 1188223 w 2430827"/>
              <a:gd name="connsiteY3" fmla="*/ 189664 h 5428049"/>
              <a:gd name="connsiteX4" fmla="*/ 1924823 w 2430827"/>
              <a:gd name="connsiteY4" fmla="*/ 4863 h 5428049"/>
              <a:gd name="connsiteX5" fmla="*/ 2429989 w 2430827"/>
              <a:gd name="connsiteY5" fmla="*/ 198808 h 5428049"/>
              <a:gd name="connsiteX6" fmla="*/ 2426569 w 2430827"/>
              <a:gd name="connsiteY6" fmla="*/ 5221772 h 5428049"/>
              <a:gd name="connsiteX7" fmla="*/ 1988961 w 2430827"/>
              <a:gd name="connsiteY7" fmla="*/ 5427785 h 5428049"/>
              <a:gd name="connsiteX8" fmla="*/ 379251 w 2430827"/>
              <a:gd name="connsiteY8" fmla="*/ 5422922 h 5428049"/>
              <a:gd name="connsiteX9" fmla="*/ 258 w 2430827"/>
              <a:gd name="connsiteY9" fmla="*/ 5212048 h 5428049"/>
              <a:gd name="connsiteX10" fmla="*/ 1480 w 2430827"/>
              <a:gd name="connsiteY10" fmla="*/ 217995 h 5428049"/>
              <a:gd name="connsiteX0" fmla="*/ 1480 w 2430827"/>
              <a:gd name="connsiteY0" fmla="*/ 218567 h 5428621"/>
              <a:gd name="connsiteX1" fmla="*/ 379251 w 2430827"/>
              <a:gd name="connsiteY1" fmla="*/ 5435 h 5428621"/>
              <a:gd name="connsiteX2" fmla="*/ 541917 w 2430827"/>
              <a:gd name="connsiteY2" fmla="*/ 572 h 5428621"/>
              <a:gd name="connsiteX3" fmla="*/ 1188223 w 2430827"/>
              <a:gd name="connsiteY3" fmla="*/ 190236 h 5428621"/>
              <a:gd name="connsiteX4" fmla="*/ 1917251 w 2430827"/>
              <a:gd name="connsiteY4" fmla="*/ 1703 h 5428621"/>
              <a:gd name="connsiteX5" fmla="*/ 2429989 w 2430827"/>
              <a:gd name="connsiteY5" fmla="*/ 199380 h 5428621"/>
              <a:gd name="connsiteX6" fmla="*/ 2426569 w 2430827"/>
              <a:gd name="connsiteY6" fmla="*/ 5222344 h 5428621"/>
              <a:gd name="connsiteX7" fmla="*/ 1988961 w 2430827"/>
              <a:gd name="connsiteY7" fmla="*/ 5428357 h 5428621"/>
              <a:gd name="connsiteX8" fmla="*/ 379251 w 2430827"/>
              <a:gd name="connsiteY8" fmla="*/ 5423494 h 5428621"/>
              <a:gd name="connsiteX9" fmla="*/ 258 w 2430827"/>
              <a:gd name="connsiteY9" fmla="*/ 5212620 h 5428621"/>
              <a:gd name="connsiteX10" fmla="*/ 1480 w 2430827"/>
              <a:gd name="connsiteY10" fmla="*/ 218567 h 5428621"/>
              <a:gd name="connsiteX0" fmla="*/ 1480 w 2430827"/>
              <a:gd name="connsiteY0" fmla="*/ 218567 h 5428621"/>
              <a:gd name="connsiteX1" fmla="*/ 379251 w 2430827"/>
              <a:gd name="connsiteY1" fmla="*/ 5435 h 5428621"/>
              <a:gd name="connsiteX2" fmla="*/ 541917 w 2430827"/>
              <a:gd name="connsiteY2" fmla="*/ 572 h 5428621"/>
              <a:gd name="connsiteX3" fmla="*/ 1188223 w 2430827"/>
              <a:gd name="connsiteY3" fmla="*/ 190236 h 5428621"/>
              <a:gd name="connsiteX4" fmla="*/ 1917251 w 2430827"/>
              <a:gd name="connsiteY4" fmla="*/ 1703 h 5428621"/>
              <a:gd name="connsiteX5" fmla="*/ 2429989 w 2430827"/>
              <a:gd name="connsiteY5" fmla="*/ 199380 h 5428621"/>
              <a:gd name="connsiteX6" fmla="*/ 2426569 w 2430827"/>
              <a:gd name="connsiteY6" fmla="*/ 5222344 h 5428621"/>
              <a:gd name="connsiteX7" fmla="*/ 1988961 w 2430827"/>
              <a:gd name="connsiteY7" fmla="*/ 5428357 h 5428621"/>
              <a:gd name="connsiteX8" fmla="*/ 379251 w 2430827"/>
              <a:gd name="connsiteY8" fmla="*/ 5423494 h 5428621"/>
              <a:gd name="connsiteX9" fmla="*/ 258 w 2430827"/>
              <a:gd name="connsiteY9" fmla="*/ 5212620 h 5428621"/>
              <a:gd name="connsiteX10" fmla="*/ 1480 w 2430827"/>
              <a:gd name="connsiteY10" fmla="*/ 218567 h 5428621"/>
              <a:gd name="connsiteX0" fmla="*/ 1480 w 2430827"/>
              <a:gd name="connsiteY0" fmla="*/ 218567 h 5428621"/>
              <a:gd name="connsiteX1" fmla="*/ 379251 w 2430827"/>
              <a:gd name="connsiteY1" fmla="*/ 5435 h 5428621"/>
              <a:gd name="connsiteX2" fmla="*/ 541917 w 2430827"/>
              <a:gd name="connsiteY2" fmla="*/ 572 h 5428621"/>
              <a:gd name="connsiteX3" fmla="*/ 1188223 w 2430827"/>
              <a:gd name="connsiteY3" fmla="*/ 190236 h 5428621"/>
              <a:gd name="connsiteX4" fmla="*/ 1936180 w 2430827"/>
              <a:gd name="connsiteY4" fmla="*/ 1703 h 5428621"/>
              <a:gd name="connsiteX5" fmla="*/ 2429989 w 2430827"/>
              <a:gd name="connsiteY5" fmla="*/ 199380 h 5428621"/>
              <a:gd name="connsiteX6" fmla="*/ 2426569 w 2430827"/>
              <a:gd name="connsiteY6" fmla="*/ 5222344 h 5428621"/>
              <a:gd name="connsiteX7" fmla="*/ 1988961 w 2430827"/>
              <a:gd name="connsiteY7" fmla="*/ 5428357 h 5428621"/>
              <a:gd name="connsiteX8" fmla="*/ 379251 w 2430827"/>
              <a:gd name="connsiteY8" fmla="*/ 5423494 h 5428621"/>
              <a:gd name="connsiteX9" fmla="*/ 258 w 2430827"/>
              <a:gd name="connsiteY9" fmla="*/ 5212620 h 5428621"/>
              <a:gd name="connsiteX10" fmla="*/ 1480 w 2430827"/>
              <a:gd name="connsiteY10" fmla="*/ 218567 h 5428621"/>
              <a:gd name="connsiteX0" fmla="*/ 1480 w 2430827"/>
              <a:gd name="connsiteY0" fmla="*/ 218567 h 5428621"/>
              <a:gd name="connsiteX1" fmla="*/ 379251 w 2430827"/>
              <a:gd name="connsiteY1" fmla="*/ 5435 h 5428621"/>
              <a:gd name="connsiteX2" fmla="*/ 541917 w 2430827"/>
              <a:gd name="connsiteY2" fmla="*/ 572 h 5428621"/>
              <a:gd name="connsiteX3" fmla="*/ 1188223 w 2430827"/>
              <a:gd name="connsiteY3" fmla="*/ 190236 h 5428621"/>
              <a:gd name="connsiteX4" fmla="*/ 1936180 w 2430827"/>
              <a:gd name="connsiteY4" fmla="*/ 1703 h 5428621"/>
              <a:gd name="connsiteX5" fmla="*/ 2429989 w 2430827"/>
              <a:gd name="connsiteY5" fmla="*/ 199380 h 5428621"/>
              <a:gd name="connsiteX6" fmla="*/ 2426569 w 2430827"/>
              <a:gd name="connsiteY6" fmla="*/ 5222344 h 5428621"/>
              <a:gd name="connsiteX7" fmla="*/ 1988961 w 2430827"/>
              <a:gd name="connsiteY7" fmla="*/ 5428357 h 5428621"/>
              <a:gd name="connsiteX8" fmla="*/ 379251 w 2430827"/>
              <a:gd name="connsiteY8" fmla="*/ 5423494 h 5428621"/>
              <a:gd name="connsiteX9" fmla="*/ 258 w 2430827"/>
              <a:gd name="connsiteY9" fmla="*/ 5212620 h 5428621"/>
              <a:gd name="connsiteX10" fmla="*/ 1480 w 2430827"/>
              <a:gd name="connsiteY10" fmla="*/ 218567 h 5428621"/>
              <a:gd name="connsiteX0" fmla="*/ 1480 w 2430827"/>
              <a:gd name="connsiteY0" fmla="*/ 218567 h 5428621"/>
              <a:gd name="connsiteX1" fmla="*/ 379251 w 2430827"/>
              <a:gd name="connsiteY1" fmla="*/ 5435 h 5428621"/>
              <a:gd name="connsiteX2" fmla="*/ 541917 w 2430827"/>
              <a:gd name="connsiteY2" fmla="*/ 572 h 5428621"/>
              <a:gd name="connsiteX3" fmla="*/ 1188223 w 2430827"/>
              <a:gd name="connsiteY3" fmla="*/ 190236 h 5428621"/>
              <a:gd name="connsiteX4" fmla="*/ 1917251 w 2430827"/>
              <a:gd name="connsiteY4" fmla="*/ 1703 h 5428621"/>
              <a:gd name="connsiteX5" fmla="*/ 2429989 w 2430827"/>
              <a:gd name="connsiteY5" fmla="*/ 199380 h 5428621"/>
              <a:gd name="connsiteX6" fmla="*/ 2426569 w 2430827"/>
              <a:gd name="connsiteY6" fmla="*/ 5222344 h 5428621"/>
              <a:gd name="connsiteX7" fmla="*/ 1988961 w 2430827"/>
              <a:gd name="connsiteY7" fmla="*/ 5428357 h 5428621"/>
              <a:gd name="connsiteX8" fmla="*/ 379251 w 2430827"/>
              <a:gd name="connsiteY8" fmla="*/ 5423494 h 5428621"/>
              <a:gd name="connsiteX9" fmla="*/ 258 w 2430827"/>
              <a:gd name="connsiteY9" fmla="*/ 5212620 h 5428621"/>
              <a:gd name="connsiteX10" fmla="*/ 1480 w 2430827"/>
              <a:gd name="connsiteY10" fmla="*/ 218567 h 5428621"/>
              <a:gd name="connsiteX0" fmla="*/ 1480 w 2430827"/>
              <a:gd name="connsiteY0" fmla="*/ 221727 h 5431781"/>
              <a:gd name="connsiteX1" fmla="*/ 379251 w 2430827"/>
              <a:gd name="connsiteY1" fmla="*/ 8595 h 5431781"/>
              <a:gd name="connsiteX2" fmla="*/ 507844 w 2430827"/>
              <a:gd name="connsiteY2" fmla="*/ 0 h 5431781"/>
              <a:gd name="connsiteX3" fmla="*/ 1188223 w 2430827"/>
              <a:gd name="connsiteY3" fmla="*/ 193396 h 5431781"/>
              <a:gd name="connsiteX4" fmla="*/ 1917251 w 2430827"/>
              <a:gd name="connsiteY4" fmla="*/ 4863 h 5431781"/>
              <a:gd name="connsiteX5" fmla="*/ 2429989 w 2430827"/>
              <a:gd name="connsiteY5" fmla="*/ 202540 h 5431781"/>
              <a:gd name="connsiteX6" fmla="*/ 2426569 w 2430827"/>
              <a:gd name="connsiteY6" fmla="*/ 5225504 h 5431781"/>
              <a:gd name="connsiteX7" fmla="*/ 1988961 w 2430827"/>
              <a:gd name="connsiteY7" fmla="*/ 5431517 h 5431781"/>
              <a:gd name="connsiteX8" fmla="*/ 379251 w 2430827"/>
              <a:gd name="connsiteY8" fmla="*/ 5426654 h 5431781"/>
              <a:gd name="connsiteX9" fmla="*/ 258 w 2430827"/>
              <a:gd name="connsiteY9" fmla="*/ 5215780 h 5431781"/>
              <a:gd name="connsiteX10" fmla="*/ 1480 w 2430827"/>
              <a:gd name="connsiteY10" fmla="*/ 221727 h 5431781"/>
              <a:gd name="connsiteX0" fmla="*/ 1480 w 2430827"/>
              <a:gd name="connsiteY0" fmla="*/ 221727 h 5431781"/>
              <a:gd name="connsiteX1" fmla="*/ 379251 w 2430827"/>
              <a:gd name="connsiteY1" fmla="*/ 8595 h 5431781"/>
              <a:gd name="connsiteX2" fmla="*/ 507844 w 2430827"/>
              <a:gd name="connsiteY2" fmla="*/ 0 h 5431781"/>
              <a:gd name="connsiteX3" fmla="*/ 1188223 w 2430827"/>
              <a:gd name="connsiteY3" fmla="*/ 193396 h 5431781"/>
              <a:gd name="connsiteX4" fmla="*/ 1917251 w 2430827"/>
              <a:gd name="connsiteY4" fmla="*/ 4863 h 5431781"/>
              <a:gd name="connsiteX5" fmla="*/ 2429989 w 2430827"/>
              <a:gd name="connsiteY5" fmla="*/ 202540 h 5431781"/>
              <a:gd name="connsiteX6" fmla="*/ 2426569 w 2430827"/>
              <a:gd name="connsiteY6" fmla="*/ 5225504 h 5431781"/>
              <a:gd name="connsiteX7" fmla="*/ 1988961 w 2430827"/>
              <a:gd name="connsiteY7" fmla="*/ 5431517 h 5431781"/>
              <a:gd name="connsiteX8" fmla="*/ 379251 w 2430827"/>
              <a:gd name="connsiteY8" fmla="*/ 5426654 h 5431781"/>
              <a:gd name="connsiteX9" fmla="*/ 258 w 2430827"/>
              <a:gd name="connsiteY9" fmla="*/ 5215780 h 5431781"/>
              <a:gd name="connsiteX10" fmla="*/ 1480 w 2430827"/>
              <a:gd name="connsiteY10" fmla="*/ 221727 h 5431781"/>
              <a:gd name="connsiteX0" fmla="*/ 0 w 2438042"/>
              <a:gd name="connsiteY0" fmla="*/ 236012 h 5431781"/>
              <a:gd name="connsiteX1" fmla="*/ 386466 w 2438042"/>
              <a:gd name="connsiteY1" fmla="*/ 8595 h 5431781"/>
              <a:gd name="connsiteX2" fmla="*/ 515059 w 2438042"/>
              <a:gd name="connsiteY2" fmla="*/ 0 h 5431781"/>
              <a:gd name="connsiteX3" fmla="*/ 1195438 w 2438042"/>
              <a:gd name="connsiteY3" fmla="*/ 193396 h 5431781"/>
              <a:gd name="connsiteX4" fmla="*/ 1924466 w 2438042"/>
              <a:gd name="connsiteY4" fmla="*/ 4863 h 5431781"/>
              <a:gd name="connsiteX5" fmla="*/ 2437204 w 2438042"/>
              <a:gd name="connsiteY5" fmla="*/ 202540 h 5431781"/>
              <a:gd name="connsiteX6" fmla="*/ 2433784 w 2438042"/>
              <a:gd name="connsiteY6" fmla="*/ 5225504 h 5431781"/>
              <a:gd name="connsiteX7" fmla="*/ 1996176 w 2438042"/>
              <a:gd name="connsiteY7" fmla="*/ 5431517 h 5431781"/>
              <a:gd name="connsiteX8" fmla="*/ 386466 w 2438042"/>
              <a:gd name="connsiteY8" fmla="*/ 5426654 h 5431781"/>
              <a:gd name="connsiteX9" fmla="*/ 7473 w 2438042"/>
              <a:gd name="connsiteY9" fmla="*/ 5215780 h 5431781"/>
              <a:gd name="connsiteX10" fmla="*/ 0 w 2438042"/>
              <a:gd name="connsiteY10" fmla="*/ 236012 h 5431781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10072 w 2438042"/>
              <a:gd name="connsiteY2" fmla="*/ 11587 h 5428622"/>
              <a:gd name="connsiteX3" fmla="*/ 1195438 w 2438042"/>
              <a:gd name="connsiteY3" fmla="*/ 190237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0018 w 2438042"/>
              <a:gd name="connsiteY2" fmla="*/ 11587 h 5428622"/>
              <a:gd name="connsiteX3" fmla="*/ 1195438 w 2438042"/>
              <a:gd name="connsiteY3" fmla="*/ 190237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0018 w 2438042"/>
              <a:gd name="connsiteY2" fmla="*/ 11587 h 5428622"/>
              <a:gd name="connsiteX3" fmla="*/ 1195438 w 2438042"/>
              <a:gd name="connsiteY3" fmla="*/ 190237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0018 w 2438042"/>
              <a:gd name="connsiteY2" fmla="*/ 11587 h 5428622"/>
              <a:gd name="connsiteX3" fmla="*/ 1195438 w 2438042"/>
              <a:gd name="connsiteY3" fmla="*/ 190237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0018 w 2438042"/>
              <a:gd name="connsiteY2" fmla="*/ 11587 h 5428622"/>
              <a:gd name="connsiteX3" fmla="*/ 1195438 w 2438042"/>
              <a:gd name="connsiteY3" fmla="*/ 190237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15059 w 2438042"/>
              <a:gd name="connsiteY2" fmla="*/ 9130 h 5428622"/>
              <a:gd name="connsiteX3" fmla="*/ 1195438 w 2438042"/>
              <a:gd name="connsiteY3" fmla="*/ 190237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2512 w 2438042"/>
              <a:gd name="connsiteY2" fmla="*/ 14045 h 5428622"/>
              <a:gd name="connsiteX3" fmla="*/ 1195438 w 2438042"/>
              <a:gd name="connsiteY3" fmla="*/ 190237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2512 w 2438042"/>
              <a:gd name="connsiteY2" fmla="*/ 14045 h 5428622"/>
              <a:gd name="connsiteX3" fmla="*/ 1148063 w 2438042"/>
              <a:gd name="connsiteY3" fmla="*/ 192694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2512 w 2438042"/>
              <a:gd name="connsiteY2" fmla="*/ 14045 h 5428622"/>
              <a:gd name="connsiteX3" fmla="*/ 1148063 w 2438042"/>
              <a:gd name="connsiteY3" fmla="*/ 192694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2853 h 5428622"/>
              <a:gd name="connsiteX1" fmla="*/ 386466 w 2438042"/>
              <a:gd name="connsiteY1" fmla="*/ 5436 h 5428622"/>
              <a:gd name="connsiteX2" fmla="*/ 532512 w 2438042"/>
              <a:gd name="connsiteY2" fmla="*/ 14045 h 5428622"/>
              <a:gd name="connsiteX3" fmla="*/ 1148063 w 2438042"/>
              <a:gd name="connsiteY3" fmla="*/ 192694 h 5428622"/>
              <a:gd name="connsiteX4" fmla="*/ 1924466 w 2438042"/>
              <a:gd name="connsiteY4" fmla="*/ 1704 h 5428622"/>
              <a:gd name="connsiteX5" fmla="*/ 2437204 w 2438042"/>
              <a:gd name="connsiteY5" fmla="*/ 199381 h 5428622"/>
              <a:gd name="connsiteX6" fmla="*/ 2433784 w 2438042"/>
              <a:gd name="connsiteY6" fmla="*/ 5222345 h 5428622"/>
              <a:gd name="connsiteX7" fmla="*/ 1996176 w 2438042"/>
              <a:gd name="connsiteY7" fmla="*/ 5428358 h 5428622"/>
              <a:gd name="connsiteX8" fmla="*/ 386466 w 2438042"/>
              <a:gd name="connsiteY8" fmla="*/ 5423495 h 5428622"/>
              <a:gd name="connsiteX9" fmla="*/ 7473 w 2438042"/>
              <a:gd name="connsiteY9" fmla="*/ 5212621 h 5428622"/>
              <a:gd name="connsiteX10" fmla="*/ 0 w 2438042"/>
              <a:gd name="connsiteY10" fmla="*/ 232853 h 5428622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48063 w 2438042"/>
              <a:gd name="connsiteY3" fmla="*/ 190426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48063 w 2438042"/>
              <a:gd name="connsiteY3" fmla="*/ 190426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48063 w 2438042"/>
              <a:gd name="connsiteY3" fmla="*/ 190426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48063 w 2438042"/>
              <a:gd name="connsiteY3" fmla="*/ 190426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48063 w 2438042"/>
              <a:gd name="connsiteY3" fmla="*/ 190426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48063 w 2438042"/>
              <a:gd name="connsiteY3" fmla="*/ 190426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38090 w 2438042"/>
              <a:gd name="connsiteY3" fmla="*/ 192883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38090 w 2438042"/>
              <a:gd name="connsiteY3" fmla="*/ 192883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38090 w 2438042"/>
              <a:gd name="connsiteY3" fmla="*/ 192883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2512 w 2438042"/>
              <a:gd name="connsiteY2" fmla="*/ 11777 h 5426354"/>
              <a:gd name="connsiteX3" fmla="*/ 1138090 w 2438042"/>
              <a:gd name="connsiteY3" fmla="*/ 192883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1138090 w 2438042"/>
              <a:gd name="connsiteY3" fmla="*/ 192883 h 5426354"/>
              <a:gd name="connsiteX4" fmla="*/ 1916986 w 2438042"/>
              <a:gd name="connsiteY4" fmla="*/ 1893 h 5426354"/>
              <a:gd name="connsiteX5" fmla="*/ 2437204 w 2438042"/>
              <a:gd name="connsiteY5" fmla="*/ 197113 h 5426354"/>
              <a:gd name="connsiteX6" fmla="*/ 2433784 w 2438042"/>
              <a:gd name="connsiteY6" fmla="*/ 5220077 h 5426354"/>
              <a:gd name="connsiteX7" fmla="*/ 1996176 w 2438042"/>
              <a:gd name="connsiteY7" fmla="*/ 5426090 h 5426354"/>
              <a:gd name="connsiteX8" fmla="*/ 386466 w 2438042"/>
              <a:gd name="connsiteY8" fmla="*/ 5421227 h 5426354"/>
              <a:gd name="connsiteX9" fmla="*/ 7473 w 2438042"/>
              <a:gd name="connsiteY9" fmla="*/ 5210353 h 5426354"/>
              <a:gd name="connsiteX10" fmla="*/ 0 w 2438042"/>
              <a:gd name="connsiteY10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1138090 w 2438042"/>
              <a:gd name="connsiteY3" fmla="*/ 192883 h 5426354"/>
              <a:gd name="connsiteX4" fmla="*/ 1798245 w 2438042"/>
              <a:gd name="connsiteY4" fmla="*/ 179758 h 5426354"/>
              <a:gd name="connsiteX5" fmla="*/ 1916986 w 2438042"/>
              <a:gd name="connsiteY5" fmla="*/ 1893 h 5426354"/>
              <a:gd name="connsiteX6" fmla="*/ 2437204 w 2438042"/>
              <a:gd name="connsiteY6" fmla="*/ 197113 h 5426354"/>
              <a:gd name="connsiteX7" fmla="*/ 2433784 w 2438042"/>
              <a:gd name="connsiteY7" fmla="*/ 5220077 h 5426354"/>
              <a:gd name="connsiteX8" fmla="*/ 1996176 w 2438042"/>
              <a:gd name="connsiteY8" fmla="*/ 5426090 h 5426354"/>
              <a:gd name="connsiteX9" fmla="*/ 386466 w 2438042"/>
              <a:gd name="connsiteY9" fmla="*/ 5421227 h 5426354"/>
              <a:gd name="connsiteX10" fmla="*/ 7473 w 2438042"/>
              <a:gd name="connsiteY10" fmla="*/ 5210353 h 5426354"/>
              <a:gd name="connsiteX11" fmla="*/ 0 w 2438042"/>
              <a:gd name="connsiteY11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1138090 w 2438042"/>
              <a:gd name="connsiteY3" fmla="*/ 192883 h 5426354"/>
              <a:gd name="connsiteX4" fmla="*/ 1798245 w 2438042"/>
              <a:gd name="connsiteY4" fmla="*/ 179758 h 5426354"/>
              <a:gd name="connsiteX5" fmla="*/ 1939427 w 2438042"/>
              <a:gd name="connsiteY5" fmla="*/ 1893 h 5426354"/>
              <a:gd name="connsiteX6" fmla="*/ 2437204 w 2438042"/>
              <a:gd name="connsiteY6" fmla="*/ 197113 h 5426354"/>
              <a:gd name="connsiteX7" fmla="*/ 2433784 w 2438042"/>
              <a:gd name="connsiteY7" fmla="*/ 5220077 h 5426354"/>
              <a:gd name="connsiteX8" fmla="*/ 1996176 w 2438042"/>
              <a:gd name="connsiteY8" fmla="*/ 5426090 h 5426354"/>
              <a:gd name="connsiteX9" fmla="*/ 386466 w 2438042"/>
              <a:gd name="connsiteY9" fmla="*/ 5421227 h 5426354"/>
              <a:gd name="connsiteX10" fmla="*/ 7473 w 2438042"/>
              <a:gd name="connsiteY10" fmla="*/ 5210353 h 5426354"/>
              <a:gd name="connsiteX11" fmla="*/ 0 w 2438042"/>
              <a:gd name="connsiteY11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1138090 w 2438042"/>
              <a:gd name="connsiteY3" fmla="*/ 192883 h 5426354"/>
              <a:gd name="connsiteX4" fmla="*/ 1793259 w 2438042"/>
              <a:gd name="connsiteY4" fmla="*/ 179758 h 5426354"/>
              <a:gd name="connsiteX5" fmla="*/ 1939427 w 2438042"/>
              <a:gd name="connsiteY5" fmla="*/ 1893 h 5426354"/>
              <a:gd name="connsiteX6" fmla="*/ 2437204 w 2438042"/>
              <a:gd name="connsiteY6" fmla="*/ 197113 h 5426354"/>
              <a:gd name="connsiteX7" fmla="*/ 2433784 w 2438042"/>
              <a:gd name="connsiteY7" fmla="*/ 5220077 h 5426354"/>
              <a:gd name="connsiteX8" fmla="*/ 1996176 w 2438042"/>
              <a:gd name="connsiteY8" fmla="*/ 5426090 h 5426354"/>
              <a:gd name="connsiteX9" fmla="*/ 386466 w 2438042"/>
              <a:gd name="connsiteY9" fmla="*/ 5421227 h 5426354"/>
              <a:gd name="connsiteX10" fmla="*/ 7473 w 2438042"/>
              <a:gd name="connsiteY10" fmla="*/ 5210353 h 5426354"/>
              <a:gd name="connsiteX11" fmla="*/ 0 w 2438042"/>
              <a:gd name="connsiteY11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598947 w 2438042"/>
              <a:gd name="connsiteY3" fmla="*/ 125688 h 5426354"/>
              <a:gd name="connsiteX4" fmla="*/ 1138090 w 2438042"/>
              <a:gd name="connsiteY4" fmla="*/ 192883 h 5426354"/>
              <a:gd name="connsiteX5" fmla="*/ 1793259 w 2438042"/>
              <a:gd name="connsiteY5" fmla="*/ 179758 h 5426354"/>
              <a:gd name="connsiteX6" fmla="*/ 1939427 w 2438042"/>
              <a:gd name="connsiteY6" fmla="*/ 1893 h 5426354"/>
              <a:gd name="connsiteX7" fmla="*/ 2437204 w 2438042"/>
              <a:gd name="connsiteY7" fmla="*/ 197113 h 5426354"/>
              <a:gd name="connsiteX8" fmla="*/ 2433784 w 2438042"/>
              <a:gd name="connsiteY8" fmla="*/ 5220077 h 5426354"/>
              <a:gd name="connsiteX9" fmla="*/ 1996176 w 2438042"/>
              <a:gd name="connsiteY9" fmla="*/ 5426090 h 5426354"/>
              <a:gd name="connsiteX10" fmla="*/ 386466 w 2438042"/>
              <a:gd name="connsiteY10" fmla="*/ 5421227 h 5426354"/>
              <a:gd name="connsiteX11" fmla="*/ 7473 w 2438042"/>
              <a:gd name="connsiteY11" fmla="*/ 5210353 h 5426354"/>
              <a:gd name="connsiteX12" fmla="*/ 0 w 2438042"/>
              <a:gd name="connsiteY12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631360 w 2438042"/>
              <a:gd name="connsiteY3" fmla="*/ 179758 h 5426354"/>
              <a:gd name="connsiteX4" fmla="*/ 1138090 w 2438042"/>
              <a:gd name="connsiteY4" fmla="*/ 192883 h 5426354"/>
              <a:gd name="connsiteX5" fmla="*/ 1793259 w 2438042"/>
              <a:gd name="connsiteY5" fmla="*/ 179758 h 5426354"/>
              <a:gd name="connsiteX6" fmla="*/ 1939427 w 2438042"/>
              <a:gd name="connsiteY6" fmla="*/ 1893 h 5426354"/>
              <a:gd name="connsiteX7" fmla="*/ 2437204 w 2438042"/>
              <a:gd name="connsiteY7" fmla="*/ 197113 h 5426354"/>
              <a:gd name="connsiteX8" fmla="*/ 2433784 w 2438042"/>
              <a:gd name="connsiteY8" fmla="*/ 5220077 h 5426354"/>
              <a:gd name="connsiteX9" fmla="*/ 1996176 w 2438042"/>
              <a:gd name="connsiteY9" fmla="*/ 5426090 h 5426354"/>
              <a:gd name="connsiteX10" fmla="*/ 386466 w 2438042"/>
              <a:gd name="connsiteY10" fmla="*/ 5421227 h 5426354"/>
              <a:gd name="connsiteX11" fmla="*/ 7473 w 2438042"/>
              <a:gd name="connsiteY11" fmla="*/ 5210353 h 5426354"/>
              <a:gd name="connsiteX12" fmla="*/ 0 w 2438042"/>
              <a:gd name="connsiteY12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631360 w 2438042"/>
              <a:gd name="connsiteY3" fmla="*/ 179758 h 5426354"/>
              <a:gd name="connsiteX4" fmla="*/ 1138090 w 2438042"/>
              <a:gd name="connsiteY4" fmla="*/ 192883 h 5426354"/>
              <a:gd name="connsiteX5" fmla="*/ 1793259 w 2438042"/>
              <a:gd name="connsiteY5" fmla="*/ 179758 h 5426354"/>
              <a:gd name="connsiteX6" fmla="*/ 1939427 w 2438042"/>
              <a:gd name="connsiteY6" fmla="*/ 1893 h 5426354"/>
              <a:gd name="connsiteX7" fmla="*/ 2437204 w 2438042"/>
              <a:gd name="connsiteY7" fmla="*/ 197113 h 5426354"/>
              <a:gd name="connsiteX8" fmla="*/ 2433784 w 2438042"/>
              <a:gd name="connsiteY8" fmla="*/ 5220077 h 5426354"/>
              <a:gd name="connsiteX9" fmla="*/ 1996176 w 2438042"/>
              <a:gd name="connsiteY9" fmla="*/ 5426090 h 5426354"/>
              <a:gd name="connsiteX10" fmla="*/ 386466 w 2438042"/>
              <a:gd name="connsiteY10" fmla="*/ 5421227 h 5426354"/>
              <a:gd name="connsiteX11" fmla="*/ 7473 w 2438042"/>
              <a:gd name="connsiteY11" fmla="*/ 5210353 h 5426354"/>
              <a:gd name="connsiteX12" fmla="*/ 0 w 2438042"/>
              <a:gd name="connsiteY12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631360 w 2438042"/>
              <a:gd name="connsiteY3" fmla="*/ 179758 h 5426354"/>
              <a:gd name="connsiteX4" fmla="*/ 1138090 w 2438042"/>
              <a:gd name="connsiteY4" fmla="*/ 192883 h 5426354"/>
              <a:gd name="connsiteX5" fmla="*/ 1793259 w 2438042"/>
              <a:gd name="connsiteY5" fmla="*/ 179758 h 5426354"/>
              <a:gd name="connsiteX6" fmla="*/ 1939427 w 2438042"/>
              <a:gd name="connsiteY6" fmla="*/ 1893 h 5426354"/>
              <a:gd name="connsiteX7" fmla="*/ 2437204 w 2438042"/>
              <a:gd name="connsiteY7" fmla="*/ 197113 h 5426354"/>
              <a:gd name="connsiteX8" fmla="*/ 2433784 w 2438042"/>
              <a:gd name="connsiteY8" fmla="*/ 5220077 h 5426354"/>
              <a:gd name="connsiteX9" fmla="*/ 1996176 w 2438042"/>
              <a:gd name="connsiteY9" fmla="*/ 5426090 h 5426354"/>
              <a:gd name="connsiteX10" fmla="*/ 386466 w 2438042"/>
              <a:gd name="connsiteY10" fmla="*/ 5421227 h 5426354"/>
              <a:gd name="connsiteX11" fmla="*/ 7473 w 2438042"/>
              <a:gd name="connsiteY11" fmla="*/ 5210353 h 5426354"/>
              <a:gd name="connsiteX12" fmla="*/ 0 w 2438042"/>
              <a:gd name="connsiteY12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631360 w 2438042"/>
              <a:gd name="connsiteY3" fmla="*/ 179758 h 5426354"/>
              <a:gd name="connsiteX4" fmla="*/ 1138090 w 2438042"/>
              <a:gd name="connsiteY4" fmla="*/ 192883 h 5426354"/>
              <a:gd name="connsiteX5" fmla="*/ 1783286 w 2438042"/>
              <a:gd name="connsiteY5" fmla="*/ 184674 h 5426354"/>
              <a:gd name="connsiteX6" fmla="*/ 1939427 w 2438042"/>
              <a:gd name="connsiteY6" fmla="*/ 1893 h 5426354"/>
              <a:gd name="connsiteX7" fmla="*/ 2437204 w 2438042"/>
              <a:gd name="connsiteY7" fmla="*/ 197113 h 5426354"/>
              <a:gd name="connsiteX8" fmla="*/ 2433784 w 2438042"/>
              <a:gd name="connsiteY8" fmla="*/ 5220077 h 5426354"/>
              <a:gd name="connsiteX9" fmla="*/ 1996176 w 2438042"/>
              <a:gd name="connsiteY9" fmla="*/ 5426090 h 5426354"/>
              <a:gd name="connsiteX10" fmla="*/ 386466 w 2438042"/>
              <a:gd name="connsiteY10" fmla="*/ 5421227 h 5426354"/>
              <a:gd name="connsiteX11" fmla="*/ 7473 w 2438042"/>
              <a:gd name="connsiteY11" fmla="*/ 5210353 h 5426354"/>
              <a:gd name="connsiteX12" fmla="*/ 0 w 2438042"/>
              <a:gd name="connsiteY12" fmla="*/ 230585 h 5426354"/>
              <a:gd name="connsiteX0" fmla="*/ 0 w 2438042"/>
              <a:gd name="connsiteY0" fmla="*/ 230585 h 5426354"/>
              <a:gd name="connsiteX1" fmla="*/ 386466 w 2438042"/>
              <a:gd name="connsiteY1" fmla="*/ 3168 h 5426354"/>
              <a:gd name="connsiteX2" fmla="*/ 535005 w 2438042"/>
              <a:gd name="connsiteY2" fmla="*/ 6862 h 5426354"/>
              <a:gd name="connsiteX3" fmla="*/ 631360 w 2438042"/>
              <a:gd name="connsiteY3" fmla="*/ 179758 h 5426354"/>
              <a:gd name="connsiteX4" fmla="*/ 1138090 w 2438042"/>
              <a:gd name="connsiteY4" fmla="*/ 192883 h 5426354"/>
              <a:gd name="connsiteX5" fmla="*/ 1783286 w 2438042"/>
              <a:gd name="connsiteY5" fmla="*/ 184674 h 5426354"/>
              <a:gd name="connsiteX6" fmla="*/ 1939427 w 2438042"/>
              <a:gd name="connsiteY6" fmla="*/ 1893 h 5426354"/>
              <a:gd name="connsiteX7" fmla="*/ 2437204 w 2438042"/>
              <a:gd name="connsiteY7" fmla="*/ 197113 h 5426354"/>
              <a:gd name="connsiteX8" fmla="*/ 2433784 w 2438042"/>
              <a:gd name="connsiteY8" fmla="*/ 5220077 h 5426354"/>
              <a:gd name="connsiteX9" fmla="*/ 1996176 w 2438042"/>
              <a:gd name="connsiteY9" fmla="*/ 5426090 h 5426354"/>
              <a:gd name="connsiteX10" fmla="*/ 386466 w 2438042"/>
              <a:gd name="connsiteY10" fmla="*/ 5421227 h 5426354"/>
              <a:gd name="connsiteX11" fmla="*/ 7473 w 2438042"/>
              <a:gd name="connsiteY11" fmla="*/ 5210353 h 5426354"/>
              <a:gd name="connsiteX12" fmla="*/ 0 w 2438042"/>
              <a:gd name="connsiteY12" fmla="*/ 230585 h 542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042" h="5426354">
                <a:moveTo>
                  <a:pt x="0" y="230585"/>
                </a:moveTo>
                <a:cubicBezTo>
                  <a:pt x="2493" y="-6422"/>
                  <a:pt x="164205" y="3168"/>
                  <a:pt x="386466" y="3168"/>
                </a:cubicBezTo>
                <a:cubicBezTo>
                  <a:pt x="434317" y="5218"/>
                  <a:pt x="469701" y="-104"/>
                  <a:pt x="535005" y="6862"/>
                </a:cubicBezTo>
                <a:cubicBezTo>
                  <a:pt x="570419" y="27282"/>
                  <a:pt x="530846" y="148755"/>
                  <a:pt x="631360" y="179758"/>
                </a:cubicBezTo>
                <a:cubicBezTo>
                  <a:pt x="731874" y="210761"/>
                  <a:pt x="939038" y="183871"/>
                  <a:pt x="1138090" y="192883"/>
                </a:cubicBezTo>
                <a:cubicBezTo>
                  <a:pt x="1355694" y="199578"/>
                  <a:pt x="1653470" y="194386"/>
                  <a:pt x="1783286" y="184674"/>
                </a:cubicBezTo>
                <a:cubicBezTo>
                  <a:pt x="1930556" y="150384"/>
                  <a:pt x="1842492" y="-13288"/>
                  <a:pt x="1939427" y="1893"/>
                </a:cubicBezTo>
                <a:cubicBezTo>
                  <a:pt x="2245560" y="-2970"/>
                  <a:pt x="2406918" y="-13952"/>
                  <a:pt x="2437204" y="197113"/>
                </a:cubicBezTo>
                <a:cubicBezTo>
                  <a:pt x="2441112" y="1859220"/>
                  <a:pt x="2429876" y="3557970"/>
                  <a:pt x="2433784" y="5220077"/>
                </a:cubicBezTo>
                <a:cubicBezTo>
                  <a:pt x="2433784" y="5442338"/>
                  <a:pt x="2218437" y="5426090"/>
                  <a:pt x="1996176" y="5426090"/>
                </a:cubicBezTo>
                <a:lnTo>
                  <a:pt x="386466" y="5421227"/>
                </a:lnTo>
                <a:cubicBezTo>
                  <a:pt x="164205" y="5421227"/>
                  <a:pt x="7473" y="5432614"/>
                  <a:pt x="7473" y="5210353"/>
                </a:cubicBezTo>
                <a:cubicBezTo>
                  <a:pt x="6236" y="3548911"/>
                  <a:pt x="1237" y="1892027"/>
                  <a:pt x="0" y="230585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34D8-80A3-4D3D-9A02-3D6B87C53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6"/>
          <a:stretch>
            <a:fillRect/>
          </a:stretch>
        </p:blipFill>
        <p:spPr bwMode="auto">
          <a:xfrm>
            <a:off x="0" y="-568325"/>
            <a:ext cx="12192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97208" y="-565927"/>
            <a:ext cx="12312967" cy="2951170"/>
          </a:xfrm>
          <a:prstGeom prst="rect">
            <a:avLst/>
          </a:prstGeom>
          <a:gradFill>
            <a:gsLst>
              <a:gs pos="97692">
                <a:schemeClr val="bg1">
                  <a:lumMod val="95000"/>
                  <a:alpha val="71000"/>
                </a:schemeClr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3275" y="4524375"/>
            <a:ext cx="5111750" cy="457200"/>
          </a:xfrm>
          <a:prstGeom prst="rect">
            <a:avLst/>
          </a:prstGeom>
          <a:gradFill flip="none" rotWithShape="1">
            <a:gsLst>
              <a:gs pos="100000">
                <a:srgbClr val="20AEDA"/>
              </a:gs>
              <a:gs pos="62000">
                <a:srgbClr val="0073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03950" y="4524375"/>
            <a:ext cx="5110163" cy="457200"/>
          </a:xfrm>
          <a:prstGeom prst="rect">
            <a:avLst/>
          </a:prstGeom>
          <a:gradFill>
            <a:gsLst>
              <a:gs pos="100000">
                <a:srgbClr val="20AEDA"/>
              </a:gs>
              <a:gs pos="62000">
                <a:srgbClr val="0073A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376549"/>
            <a:ext cx="10842625" cy="940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804014" y="5086817"/>
            <a:ext cx="5110401" cy="100498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04015" y="1585869"/>
            <a:ext cx="5110402" cy="2966676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04052" y="1577786"/>
            <a:ext cx="5110402" cy="2966676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42975" y="4581750"/>
            <a:ext cx="4873625" cy="3603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6213781" y="5067410"/>
            <a:ext cx="5110401" cy="100498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43014" y="4581750"/>
            <a:ext cx="4873625" cy="3603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CCCF-631E-4AEC-8682-E8F72BF0E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7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0625" y="1920875"/>
            <a:ext cx="7191375" cy="2616200"/>
          </a:xfrm>
          <a:prstGeom prst="rect">
            <a:avLst/>
          </a:prstGeom>
          <a:solidFill>
            <a:srgbClr val="0073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037262" y="-1512887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920945"/>
            <a:ext cx="5000625" cy="260290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2703961"/>
            <a:ext cx="5517204" cy="94003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7D1F-626D-4DE1-A361-DB35D7A8F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0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75" y="6508750"/>
            <a:ext cx="1049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037262" y="-2176462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8607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132101" y="4512991"/>
            <a:ext cx="5943600" cy="68103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060B-EC39-4970-B98A-2FC7798A1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3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1326"/>
            <a:ext cx="105156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73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73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C1D5-D0F0-4072-9832-1558B336A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4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6319838"/>
            <a:ext cx="1084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750"/>
            <a:ext cx="4724400" cy="940037"/>
          </a:xfrm>
        </p:spPr>
        <p:txBody>
          <a:bodyPr/>
          <a:lstStyle>
            <a:lvl1pPr>
              <a:defRPr>
                <a:solidFill>
                  <a:srgbClr val="007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28875"/>
            <a:ext cx="4724400" cy="355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A22E-1F51-4F9B-A756-E85CA6E1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MAN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86" b="39230"/>
          <a:stretch>
            <a:fillRect/>
          </a:stretch>
        </p:blipFill>
        <p:spPr bwMode="auto">
          <a:xfrm>
            <a:off x="0" y="-22225"/>
            <a:ext cx="2967038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2225"/>
            <a:ext cx="2967038" cy="6762750"/>
          </a:xfrm>
          <a:prstGeom prst="rect">
            <a:avLst/>
          </a:prstGeom>
          <a:gradFill>
            <a:gsLst>
              <a:gs pos="97692">
                <a:schemeClr val="bg1">
                  <a:lumMod val="95000"/>
                  <a:alpha val="54000"/>
                </a:schemeClr>
              </a:gs>
              <a:gs pos="0">
                <a:schemeClr val="bg2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67038" y="6496050"/>
            <a:ext cx="1411287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421" y="1270439"/>
            <a:ext cx="5692302" cy="940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96873" y="1096396"/>
            <a:ext cx="3540126" cy="47402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06421" y="2334419"/>
            <a:ext cx="5638800" cy="605866"/>
          </a:xfrm>
        </p:spPr>
        <p:txBody>
          <a:bodyPr/>
          <a:lstStyle>
            <a:lvl1pPr marL="0" indent="0">
              <a:buNone/>
              <a:defRPr>
                <a:solidFill>
                  <a:srgbClr val="007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06421" y="2940050"/>
            <a:ext cx="5691187" cy="28971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B12C-3948-4F52-8126-F4011A085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966936" y="6420297"/>
            <a:ext cx="6990460" cy="196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1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6"/>
          <a:stretch>
            <a:fillRect/>
          </a:stretch>
        </p:blipFill>
        <p:spPr bwMode="auto">
          <a:xfrm>
            <a:off x="0" y="-19050"/>
            <a:ext cx="12192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-34925"/>
            <a:ext cx="12192000" cy="2989263"/>
          </a:xfrm>
          <a:prstGeom prst="rect">
            <a:avLst/>
          </a:prstGeom>
          <a:gradFill>
            <a:gsLst>
              <a:gs pos="97692">
                <a:schemeClr val="bg1">
                  <a:lumMod val="95000"/>
                  <a:alpha val="62000"/>
                </a:schemeClr>
              </a:gs>
              <a:gs pos="0">
                <a:schemeClr val="bg2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20709" y="4319893"/>
            <a:ext cx="2583504" cy="1138863"/>
          </a:xfrm>
          <a:solidFill>
            <a:srgbClr val="0073A0"/>
          </a:solidFill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39725" indent="-222250" algn="l"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36560" y="4319893"/>
            <a:ext cx="2583504" cy="1138863"/>
          </a:xfrm>
          <a:solidFill>
            <a:srgbClr val="20AEDA"/>
          </a:solidFill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82575" indent="-165100" algn="l">
              <a:tabLst>
                <a:tab pos="339725" algn="l"/>
              </a:tabLs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1030" y="1616331"/>
            <a:ext cx="2582862" cy="271036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636881" y="1616331"/>
            <a:ext cx="2582862" cy="271036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433275" y="1616331"/>
            <a:ext cx="2582862" cy="271036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9254297" y="1616331"/>
            <a:ext cx="2582862" cy="271036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32954" y="4319893"/>
            <a:ext cx="2583504" cy="1138863"/>
          </a:xfrm>
          <a:solidFill>
            <a:srgbClr val="0073A0"/>
          </a:solidFill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39725" indent="-222250" algn="l"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253976" y="4319893"/>
            <a:ext cx="2583504" cy="1138863"/>
          </a:xfrm>
          <a:solidFill>
            <a:srgbClr val="20AEDA"/>
          </a:solidFill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82575" indent="-165100" algn="l">
              <a:tabLst>
                <a:tab pos="339725" algn="l"/>
              </a:tabLst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20709" y="376549"/>
            <a:ext cx="10533091" cy="940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C6E6-5701-46FD-AC59-DCB1C80F4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3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6"/>
          <a:stretch>
            <a:fillRect/>
          </a:stretch>
        </p:blipFill>
        <p:spPr bwMode="auto">
          <a:xfrm>
            <a:off x="0" y="-19050"/>
            <a:ext cx="12192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-34925"/>
            <a:ext cx="12192000" cy="2989263"/>
          </a:xfrm>
          <a:prstGeom prst="rect">
            <a:avLst/>
          </a:prstGeom>
          <a:solidFill>
            <a:schemeClr val="bg2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13918" y="1948170"/>
            <a:ext cx="3255362" cy="1682367"/>
          </a:xfrm>
          <a:solidFill>
            <a:srgbClr val="0073A0"/>
          </a:solidFill>
          <a:ln>
            <a:noFill/>
          </a:ln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39725" indent="-222250" algn="l"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1030" y="1948170"/>
            <a:ext cx="1592888" cy="167152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20709" y="376549"/>
            <a:ext cx="10533091" cy="940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3918" y="4050704"/>
            <a:ext cx="3255362" cy="1671523"/>
          </a:xfrm>
          <a:solidFill>
            <a:srgbClr val="0073A0"/>
          </a:solidFill>
          <a:ln>
            <a:noFill/>
          </a:ln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39725" indent="-222250" algn="l"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21030" y="4050704"/>
            <a:ext cx="1592888" cy="167152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673722" y="1948170"/>
            <a:ext cx="3255362" cy="1682367"/>
          </a:xfrm>
          <a:solidFill>
            <a:srgbClr val="0073A0"/>
          </a:solidFill>
          <a:ln>
            <a:noFill/>
          </a:ln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39725" indent="-222250" algn="l"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078830" y="1959014"/>
            <a:ext cx="1592888" cy="167152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685152" y="4039274"/>
            <a:ext cx="3255362" cy="1671523"/>
          </a:xfrm>
          <a:solidFill>
            <a:srgbClr val="0073A0"/>
          </a:solidFill>
          <a:ln>
            <a:noFill/>
          </a:ln>
        </p:spPr>
        <p:txBody>
          <a:bodyPr lIns="182880" tIns="182880" rIns="182880" bIns="18288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39725" indent="-222250" algn="l"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090260" y="4039274"/>
            <a:ext cx="1592888" cy="167152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75D9-CFFA-4F3C-B142-E7087EA63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5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3B7A-2174-49AC-945F-1C917A159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3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L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b="45886"/>
          <a:stretch>
            <a:fillRect/>
          </a:stretch>
        </p:blipFill>
        <p:spPr bwMode="auto">
          <a:xfrm>
            <a:off x="-22225" y="-19050"/>
            <a:ext cx="122142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2225"/>
            <a:ext cx="12192000" cy="391795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9061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535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D8CE-DA82-4DAB-AFDE-8E41D9B33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2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5"/>
          </p:nvPr>
        </p:nvSpPr>
        <p:spPr>
          <a:xfrm>
            <a:off x="838200" y="1645602"/>
            <a:ext cx="10515600" cy="374935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4495-B24E-4560-8CF4-73249C576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5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563" y="1576286"/>
            <a:ext cx="4657928" cy="940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96167" y="1601923"/>
            <a:ext cx="4368464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E382-08F4-422C-805D-75EB38A90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07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A035-3B42-4E1B-9BC2-AFD2DD785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84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01763"/>
            <a:ext cx="12192000" cy="4748212"/>
          </a:xfrm>
          <a:prstGeom prst="rect">
            <a:avLst/>
          </a:prstGeom>
          <a:gradFill flip="none" rotWithShape="1">
            <a:gsLst>
              <a:gs pos="99000">
                <a:srgbClr val="41BDE3"/>
              </a:gs>
              <a:gs pos="52000">
                <a:srgbClr val="0073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Media Placeholder 10"/>
          <p:cNvSpPr>
            <a:spLocks noGrp="1"/>
          </p:cNvSpPr>
          <p:nvPr>
            <p:ph type="media" sz="quarter" idx="11"/>
          </p:nvPr>
        </p:nvSpPr>
        <p:spPr>
          <a:xfrm>
            <a:off x="2754629" y="1623695"/>
            <a:ext cx="6743701" cy="36112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1313" y="5422493"/>
            <a:ext cx="9386887" cy="6465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2D37-B83E-468B-94C2-79F49FA65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66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VIDE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01763"/>
            <a:ext cx="12192000" cy="4748212"/>
          </a:xfrm>
          <a:prstGeom prst="rect">
            <a:avLst/>
          </a:prstGeom>
          <a:gradFill flip="none" rotWithShape="1">
            <a:gsLst>
              <a:gs pos="99000">
                <a:srgbClr val="41BDE3"/>
              </a:gs>
              <a:gs pos="52000">
                <a:srgbClr val="0073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Media Placeholder 10"/>
          <p:cNvSpPr>
            <a:spLocks noGrp="1"/>
          </p:cNvSpPr>
          <p:nvPr>
            <p:ph type="media" sz="quarter" idx="11"/>
          </p:nvPr>
        </p:nvSpPr>
        <p:spPr>
          <a:xfrm>
            <a:off x="1192531" y="1589405"/>
            <a:ext cx="4785360" cy="320761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192530" y="4962125"/>
            <a:ext cx="4785362" cy="101544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edia Placeholder 10"/>
          <p:cNvSpPr>
            <a:spLocks noGrp="1"/>
          </p:cNvSpPr>
          <p:nvPr>
            <p:ph type="media" sz="quarter" idx="13"/>
          </p:nvPr>
        </p:nvSpPr>
        <p:spPr>
          <a:xfrm>
            <a:off x="6450331" y="1589405"/>
            <a:ext cx="4785360" cy="320761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61760" y="4962125"/>
            <a:ext cx="4785362" cy="101544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CD10-8E7A-48FA-A56A-D2F458926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09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123950"/>
            <a:ext cx="12192000" cy="50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909"/>
            <a:ext cx="10515600" cy="940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ECC7-0F06-4558-97B5-26B03EE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8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11288"/>
            <a:ext cx="12192000" cy="3692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9713" y="-111125"/>
            <a:ext cx="20034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1300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0800000">
            <a:off x="9821863" y="207963"/>
            <a:ext cx="20034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1300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0783" y="1946275"/>
            <a:ext cx="9597417" cy="256698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buNone/>
              <a:defRPr sz="24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5614-4E55-4D32-A75D-E5699D2D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5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1286"/>
            <a:ext cx="4928714" cy="148631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39788" y="2061656"/>
            <a:ext cx="4929187" cy="4067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7231" y="3434954"/>
            <a:ext cx="5053718" cy="269438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497503" y="604205"/>
            <a:ext cx="5053718" cy="269438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8323-BF6C-45C6-993F-843EF43A2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47088"/>
            <a:ext cx="3932237" cy="36218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46EA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2F78-338D-424E-8144-E138C718A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7325"/>
            <a:ext cx="121920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 rot="16200000">
            <a:off x="3860238" y="-5306390"/>
            <a:ext cx="4471521" cy="12192000"/>
          </a:xfrm>
          <a:prstGeom prst="rect">
            <a:avLst/>
          </a:prstGeom>
          <a:gradFill>
            <a:gsLst>
              <a:gs pos="39000">
                <a:srgbClr val="0073A0">
                  <a:alpha val="76000"/>
                </a:srgbClr>
              </a:gs>
              <a:gs pos="88000">
                <a:srgbClr val="41BDE3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919163" y="3819525"/>
            <a:ext cx="473075" cy="4714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9163" y="4448175"/>
            <a:ext cx="473075" cy="4714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10325" y="3838575"/>
            <a:ext cx="473075" cy="4714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10325" y="5067300"/>
            <a:ext cx="473075" cy="4714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10325" y="4467225"/>
            <a:ext cx="473075" cy="4714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28688" y="5076825"/>
            <a:ext cx="473075" cy="4714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6037262" y="-3011487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4748"/>
            <a:ext cx="10515600" cy="940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43050" y="3878259"/>
            <a:ext cx="4552950" cy="495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43050" y="4494207"/>
            <a:ext cx="4552950" cy="495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43049" y="5126033"/>
            <a:ext cx="4552950" cy="495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019925" y="3878259"/>
            <a:ext cx="4552950" cy="495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19925" y="4494207"/>
            <a:ext cx="4552950" cy="495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019924" y="5126033"/>
            <a:ext cx="4552950" cy="495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7"/>
          </p:nvPr>
        </p:nvSpPr>
        <p:spPr>
          <a:xfrm>
            <a:off x="1002652" y="3905605"/>
            <a:ext cx="364201" cy="3095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7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/>
          <p:cNvSpPr>
            <a:spLocks noGrp="1"/>
          </p:cNvSpPr>
          <p:nvPr>
            <p:ph type="body" sz="quarter" idx="18"/>
          </p:nvPr>
        </p:nvSpPr>
        <p:spPr>
          <a:xfrm>
            <a:off x="1002652" y="4529492"/>
            <a:ext cx="364201" cy="3095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7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/>
          <p:cNvSpPr>
            <a:spLocks noGrp="1"/>
          </p:cNvSpPr>
          <p:nvPr>
            <p:ph type="body" sz="quarter" idx="19"/>
          </p:nvPr>
        </p:nvSpPr>
        <p:spPr>
          <a:xfrm>
            <a:off x="1002652" y="5143057"/>
            <a:ext cx="364201" cy="3095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7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/>
          <p:cNvSpPr>
            <a:spLocks noGrp="1"/>
          </p:cNvSpPr>
          <p:nvPr>
            <p:ph type="body" sz="quarter" idx="20"/>
          </p:nvPr>
        </p:nvSpPr>
        <p:spPr>
          <a:xfrm>
            <a:off x="6484086" y="3896080"/>
            <a:ext cx="364201" cy="3095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7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6"/>
          <p:cNvSpPr>
            <a:spLocks noGrp="1"/>
          </p:cNvSpPr>
          <p:nvPr>
            <p:ph type="body" sz="quarter" idx="21"/>
          </p:nvPr>
        </p:nvSpPr>
        <p:spPr>
          <a:xfrm>
            <a:off x="6484086" y="4534255"/>
            <a:ext cx="364201" cy="3095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7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/>
          <p:cNvSpPr>
            <a:spLocks noGrp="1"/>
          </p:cNvSpPr>
          <p:nvPr>
            <p:ph type="body" sz="quarter" idx="22"/>
          </p:nvPr>
        </p:nvSpPr>
        <p:spPr>
          <a:xfrm>
            <a:off x="6484086" y="5143855"/>
            <a:ext cx="364201" cy="3095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73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3C0D-2F62-40D2-96F3-3B92752D2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18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32313"/>
            <a:ext cx="12192000" cy="232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122110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8" y="-80010"/>
            <a:ext cx="12203430" cy="4498975"/>
          </a:xfrm>
          <a:prstGeom prst="rect">
            <a:avLst/>
          </a:prstGeom>
          <a:gradFill>
            <a:gsLst>
              <a:gs pos="97692">
                <a:srgbClr val="69BD4B">
                  <a:alpha val="69000"/>
                </a:srgbClr>
              </a:gs>
              <a:gs pos="55000">
                <a:srgbClr val="41BDE3">
                  <a:alpha val="69000"/>
                </a:srgbClr>
              </a:gs>
              <a:gs pos="13000">
                <a:srgbClr val="0073A0">
                  <a:alpha val="85000"/>
                </a:srgb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023769" y="-1604169"/>
            <a:ext cx="152400" cy="12199938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4652"/>
            <a:ext cx="10515600" cy="94003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70150" y="4854575"/>
            <a:ext cx="6723063" cy="112871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4AAC-7912-4B14-98A0-B030E3B58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31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865"/>
            <a:ext cx="3932237" cy="12455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346E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5750"/>
            <a:ext cx="3932237" cy="30232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186F-C8C3-4875-A002-83A13A420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b="7816"/>
          <a:stretch>
            <a:fillRect/>
          </a:stretch>
        </p:blipFill>
        <p:spPr bwMode="auto">
          <a:xfrm>
            <a:off x="0" y="-60325"/>
            <a:ext cx="12192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4533900" y="-4606042"/>
            <a:ext cx="3124200" cy="12192000"/>
          </a:xfrm>
          <a:prstGeom prst="rect">
            <a:avLst/>
          </a:prstGeom>
          <a:gradFill>
            <a:gsLst>
              <a:gs pos="39000">
                <a:srgbClr val="41BDE3">
                  <a:alpha val="85000"/>
                </a:srgbClr>
              </a:gs>
              <a:gs pos="88000">
                <a:srgbClr val="69BD4B">
                  <a:alpha val="8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6037262" y="-3011487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21" y="1857209"/>
            <a:ext cx="10515600" cy="940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54821" y="3771900"/>
            <a:ext cx="4848225" cy="1885949"/>
          </a:xfrm>
        </p:spPr>
        <p:txBody>
          <a:bodyPr>
            <a:normAutofit/>
          </a:bodyPr>
          <a:lstStyle>
            <a:lvl1pPr marL="457200" indent="-457200">
              <a:buClr>
                <a:srgbClr val="0073A0"/>
              </a:buClr>
              <a:buFont typeface="+mj-lt"/>
              <a:buAutoNum type="arabicPeriod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95999" y="3771899"/>
            <a:ext cx="4848225" cy="1885949"/>
          </a:xfrm>
        </p:spPr>
        <p:txBody>
          <a:bodyPr>
            <a:normAutofit/>
          </a:bodyPr>
          <a:lstStyle>
            <a:lvl1pPr marL="457200" indent="-457200">
              <a:buClr>
                <a:srgbClr val="0073A0"/>
              </a:buClr>
              <a:buFont typeface="+mj-lt"/>
              <a:buAutoNum type="arabicPeriod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4A22-817D-43E8-A894-8B32CE93F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2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1D77-94F8-487D-B9D5-D62F5466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376549"/>
            <a:ext cx="10842625" cy="940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21625" y="1585869"/>
            <a:ext cx="3698875" cy="25812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759206" y="4772025"/>
            <a:ext cx="2940050" cy="14097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05337" y="4772025"/>
            <a:ext cx="2940050" cy="14097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451468" y="4772025"/>
            <a:ext cx="2940050" cy="14097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31319" y="1585869"/>
            <a:ext cx="3698875" cy="25812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44490" y="1585869"/>
            <a:ext cx="3698875" cy="25812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A65D-98E7-4502-A9C6-7FDAC0F44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0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6"/>
          <a:stretch>
            <a:fillRect/>
          </a:stretch>
        </p:blipFill>
        <p:spPr bwMode="auto">
          <a:xfrm>
            <a:off x="0" y="-19050"/>
            <a:ext cx="12192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91439" y="-19515"/>
            <a:ext cx="12295506" cy="2911305"/>
          </a:xfrm>
          <a:prstGeom prst="rect">
            <a:avLst/>
          </a:prstGeom>
          <a:gradFill>
            <a:gsLst>
              <a:gs pos="97692">
                <a:schemeClr val="bg1">
                  <a:lumMod val="95000"/>
                  <a:alpha val="69000"/>
                </a:schemeClr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376549"/>
            <a:ext cx="10842625" cy="940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21625" y="1585869"/>
            <a:ext cx="3469893" cy="25812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820709" y="4461354"/>
            <a:ext cx="2940050" cy="14097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526970" y="4461354"/>
            <a:ext cx="2940050" cy="14097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186546" y="4461354"/>
            <a:ext cx="2940050" cy="14097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31319" y="1585869"/>
            <a:ext cx="3531353" cy="25812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44490" y="1585869"/>
            <a:ext cx="3492489" cy="25812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6706-7A2B-4801-BB1A-3F89ECF07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2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81150"/>
            <a:ext cx="12192000" cy="398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81150"/>
            <a:ext cx="654050" cy="3981450"/>
          </a:xfrm>
          <a:prstGeom prst="rect">
            <a:avLst/>
          </a:prstGeom>
          <a:solidFill>
            <a:srgbClr val="007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3661" y="1581150"/>
            <a:ext cx="6045740" cy="39814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29450" y="1848118"/>
            <a:ext cx="4533900" cy="3567448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>
                <a:solidFill>
                  <a:srgbClr val="0073A0"/>
                </a:solidFill>
              </a:defRPr>
            </a:lvl1pPr>
            <a:lvl2pPr marL="571500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lvl2pPr>
            <a:lvl3pPr marL="971550" indent="-285750">
              <a:spcBef>
                <a:spcPts val="600"/>
              </a:spcBef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260C-9129-4E88-94F5-4AA2A60EA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3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FTWARE ON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6667" r="21210" b="13606"/>
          <a:stretch>
            <a:fillRect/>
          </a:stretch>
        </p:blipFill>
        <p:spPr bwMode="auto">
          <a:xfrm>
            <a:off x="6156325" y="490538"/>
            <a:ext cx="6035675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6337300"/>
            <a:ext cx="9985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6037262" y="703263"/>
            <a:ext cx="117475" cy="12192000"/>
          </a:xfrm>
          <a:prstGeom prst="rect">
            <a:avLst/>
          </a:prstGeom>
          <a:gradFill>
            <a:gsLst>
              <a:gs pos="100000">
                <a:srgbClr val="FAA61F"/>
              </a:gs>
              <a:gs pos="81000">
                <a:srgbClr val="69BD4B"/>
              </a:gs>
              <a:gs pos="62000">
                <a:srgbClr val="41BDE3"/>
              </a:gs>
              <a:gs pos="15000">
                <a:srgbClr val="0073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8689"/>
            <a:ext cx="5157787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277270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73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62312"/>
            <a:ext cx="5157787" cy="29051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569813" y="1080875"/>
            <a:ext cx="5781146" cy="334124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C6AC-FBF2-401C-A7BE-065FCCB2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76238"/>
            <a:ext cx="10515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30350"/>
            <a:ext cx="105156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3" y="63563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B9168-38E2-4CF1-95EE-362807AC2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73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</p:sldLayoutIdLst>
  <p:hf hdr="0" ft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 kern="1200">
          <a:solidFill>
            <a:srgbClr val="4040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75000"/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ntura.org/work-with-vctc/vmt-am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ctrTitle"/>
          </p:nvPr>
        </p:nvSpPr>
        <p:spPr>
          <a:xfrm>
            <a:off x="1390650" y="4464050"/>
            <a:ext cx="1080135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Ventura County Vehicle Miles Traveled Adaptive Management Program for CEQA Streamlining (VMT AMP)</a:t>
            </a:r>
          </a:p>
        </p:txBody>
      </p:sp>
      <p:sp>
        <p:nvSpPr>
          <p:cNvPr id="3481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May 12,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CDCC398-3CDC-4C71-838C-11C3ABC7A45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9F4F-0A60-FB60-217C-6082E1A2540D}"/>
              </a:ext>
            </a:extLst>
          </p:cNvPr>
          <p:cNvSpPr txBox="1">
            <a:spLocks/>
          </p:cNvSpPr>
          <p:nvPr/>
        </p:nvSpPr>
        <p:spPr>
          <a:xfrm>
            <a:off x="3292415" y="1390132"/>
            <a:ext cx="7202713" cy="4992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Funded by State Department of Housing and Community Development  Regional Early Action Planning (REAP) 1.0 grant via SCAG to VCOG.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700" dirty="0">
              <a:solidFill>
                <a:srgbClr val="3A738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dirty="0">
              <a:solidFill>
                <a:srgbClr val="3A738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3A738A"/>
                </a:solidFill>
              </a:rPr>
              <a:t>Managed by: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700" dirty="0">
              <a:solidFill>
                <a:srgbClr val="3A738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700" dirty="0">
              <a:solidFill>
                <a:srgbClr val="3A738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700" dirty="0">
              <a:solidFill>
                <a:srgbClr val="3A738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700" dirty="0">
              <a:solidFill>
                <a:srgbClr val="3A738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700" dirty="0">
              <a:solidFill>
                <a:srgbClr val="3A738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3A738A"/>
                </a:solidFill>
              </a:rPr>
              <a:t>Consultants: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4507CAF-6E97-94E8-317E-064FBEB54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0" r="15892"/>
          <a:stretch/>
        </p:blipFill>
        <p:spPr>
          <a:xfrm>
            <a:off x="4097734" y="3745638"/>
            <a:ext cx="3153079" cy="9316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9D56E4-3F6E-0C78-EB1C-46BEC93F8C9A}"/>
              </a:ext>
            </a:extLst>
          </p:cNvPr>
          <p:cNvSpPr txBox="1">
            <a:spLocks/>
          </p:cNvSpPr>
          <p:nvPr/>
        </p:nvSpPr>
        <p:spPr bwMode="auto">
          <a:xfrm>
            <a:off x="838200" y="282001"/>
            <a:ext cx="10515600" cy="9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latin typeface="+mn-lt"/>
              </a:rPr>
              <a:t>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026AA0-8C08-C94E-9500-CED75736F6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"/>
          <a:stretch/>
        </p:blipFill>
        <p:spPr bwMode="auto">
          <a:xfrm>
            <a:off x="7812439" y="3504757"/>
            <a:ext cx="1932515" cy="1177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07034-4C16-9215-0D34-F7CE76435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1" y="5456620"/>
            <a:ext cx="1748190" cy="799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5C4B6F-85C5-27E8-7F77-15F1877F1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939" y="5553014"/>
            <a:ext cx="984250" cy="1060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6B0F6C-8A33-681C-D687-F83ADA02B3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33" y="5532832"/>
            <a:ext cx="1178828" cy="72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E48A4B-F26F-A773-A756-021ACE103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881" y="3179695"/>
            <a:ext cx="1871662" cy="11318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9E76F1-C1C9-4588-A51A-D03A837902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8DA65C-29E2-667C-C3FB-42F6A6C10DEC}"/>
              </a:ext>
            </a:extLst>
          </p:cNvPr>
          <p:cNvSpPr txBox="1">
            <a:spLocks/>
          </p:cNvSpPr>
          <p:nvPr/>
        </p:nvSpPr>
        <p:spPr>
          <a:xfrm>
            <a:off x="654050" y="281704"/>
            <a:ext cx="10515600" cy="635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Integrating Land Use and 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E427C-F748-2ED2-5BB7-46A217AE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94" y="1092907"/>
            <a:ext cx="6319211" cy="53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838199" y="1429356"/>
            <a:ext cx="10206789" cy="5109239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A738A"/>
                </a:solidFill>
              </a:rPr>
              <a:t>No More (Level of Service) Traffic Analysis for CEQA</a:t>
            </a:r>
          </a:p>
          <a:p>
            <a:pPr fontAlgn="auto">
              <a:spcAft>
                <a:spcPts val="0"/>
              </a:spcAft>
              <a:defRPr/>
            </a:pPr>
            <a:endParaRPr lang="en-US" sz="1200" dirty="0">
              <a:solidFill>
                <a:srgbClr val="3A738A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A738A"/>
                </a:solidFill>
              </a:rPr>
              <a:t>Change CEQA Transportation Metric to Vehicle Miles Traveled (VMT)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3A738A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3A738A"/>
                </a:solidFill>
              </a:rPr>
              <a:t>Concerns about Additional CEQA Cost and Time: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Could slow housing development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Transportation impacts occur in different places than before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Need effective and feasible mitigation options to reduce VMT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EIR required to adopt Statement of Overriding Considerations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3A738A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3A738A"/>
                </a:solidFill>
              </a:rPr>
              <a:t>AMP to Assist by: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Data for VMT metrics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Standard VMT Assessment Methodology 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Choose from a range of VMT mitigations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VCTC adoption gives legal credibility</a:t>
            </a:r>
          </a:p>
          <a:p>
            <a:pPr fontAlgn="auto">
              <a:spcAft>
                <a:spcPts val="0"/>
              </a:spcAft>
              <a:defRPr/>
            </a:pPr>
            <a:endParaRPr lang="en-US" sz="900" dirty="0">
              <a:solidFill>
                <a:srgbClr val="3A738A"/>
              </a:solidFill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rgbClr val="3A738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9E76F1-C1C9-4588-A51A-D03A837902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8DA65C-29E2-667C-C3FB-42F6A6C10DEC}"/>
              </a:ext>
            </a:extLst>
          </p:cNvPr>
          <p:cNvSpPr txBox="1">
            <a:spLocks/>
          </p:cNvSpPr>
          <p:nvPr/>
        </p:nvSpPr>
        <p:spPr>
          <a:xfrm>
            <a:off x="339481" y="630620"/>
            <a:ext cx="10515600" cy="635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2060"/>
                </a:solidFill>
                <a:latin typeface="+mn-lt"/>
              </a:rPr>
              <a:t>VMT as a New CEQA Metric</a:t>
            </a:r>
          </a:p>
        </p:txBody>
      </p:sp>
    </p:spTree>
    <p:extLst>
      <p:ext uri="{BB962C8B-B14F-4D97-AF65-F5344CB8AC3E}">
        <p14:creationId xmlns:p14="http://schemas.microsoft.com/office/powerpoint/2010/main" val="161670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89A1-6D1C-4B7D-8200-6B36508D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n-lt"/>
              </a:rPr>
              <a:t>CEQA VMT Adaptive Management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D2877-4719-4B94-BFA5-B2219E019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9E76F1-C1C9-4588-A51A-D03A837902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59DFBCA-D070-4451-9E90-9586FBCEC7F1}"/>
              </a:ext>
            </a:extLst>
          </p:cNvPr>
          <p:cNvSpPr txBox="1">
            <a:spLocks/>
          </p:cNvSpPr>
          <p:nvPr/>
        </p:nvSpPr>
        <p:spPr bwMode="auto">
          <a:xfrm>
            <a:off x="519237" y="1825625"/>
            <a:ext cx="11149599" cy="291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solidFill>
                  <a:srgbClr val="0073A0"/>
                </a:solidFill>
                <a:latin typeface="+mn-lt"/>
              </a:rPr>
              <a:t>SCAG REAP 1.0 Grant with VCOG - Project 5: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solidFill>
                  <a:srgbClr val="0073A0"/>
                </a:solidFill>
                <a:latin typeface="+mn-lt"/>
              </a:rPr>
              <a:t>Purpose to streamline CEQA process to help implement housing development by avoiding costs and time for a VMT-only EIR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2800" dirty="0">
              <a:solidFill>
                <a:srgbClr val="0073A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2800" dirty="0">
              <a:solidFill>
                <a:srgbClr val="0073A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2800" dirty="0">
              <a:solidFill>
                <a:srgbClr val="0073A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800" dirty="0">
                <a:solidFill>
                  <a:srgbClr val="0073A0"/>
                </a:solidFill>
                <a:latin typeface="+mn-lt"/>
              </a:rPr>
              <a:t>CEQA VMT Adaptive Mitigation Program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Multifaceted, Capacity Building Guidance and tools for the County’s CEQA Lead Agencies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571500"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8582C4E-3F04-DC37-AE44-B9AC0B8DE05F}"/>
              </a:ext>
            </a:extLst>
          </p:cNvPr>
          <p:cNvSpPr/>
          <p:nvPr/>
        </p:nvSpPr>
        <p:spPr>
          <a:xfrm>
            <a:off x="5174518" y="3190911"/>
            <a:ext cx="794084" cy="11207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0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CCD1C76-32CE-EBF4-13FE-D0C121E2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376238"/>
            <a:ext cx="11802208" cy="939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+mn-lt"/>
              </a:rPr>
              <a:t>Ventura County CEQA Adaptive Mitigation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9E76F1-C1C9-4588-A51A-D03A837902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C06540-B077-7A79-0EEF-15DC4BF9B5B7}"/>
              </a:ext>
            </a:extLst>
          </p:cNvPr>
          <p:cNvSpPr txBox="1">
            <a:spLocks/>
          </p:cNvSpPr>
          <p:nvPr/>
        </p:nvSpPr>
        <p:spPr>
          <a:xfrm>
            <a:off x="654050" y="1581485"/>
            <a:ext cx="6504739" cy="490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dirty="0">
                <a:solidFill>
                  <a:srgbClr val="0073A0"/>
                </a:solidFill>
              </a:rPr>
              <a:t>Website Resources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dirty="0">
                <a:solidFill>
                  <a:srgbClr val="0073A0"/>
                </a:solidFill>
                <a:hlinkClick r:id="rId3"/>
              </a:rPr>
              <a:t>https://www.goventura.org/work-with-vctc/vmt-amp/</a:t>
            </a:r>
            <a:r>
              <a:rPr lang="en-US" dirty="0">
                <a:solidFill>
                  <a:srgbClr val="0073A0"/>
                </a:solidFill>
              </a:rPr>
              <a:t> </a:t>
            </a:r>
            <a:br>
              <a:rPr lang="en-US" dirty="0">
                <a:solidFill>
                  <a:srgbClr val="0073A0"/>
                </a:solidFill>
              </a:rPr>
            </a:br>
            <a:endParaRPr lang="en-US" dirty="0">
              <a:solidFill>
                <a:srgbClr val="0073A0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dirty="0">
                <a:solidFill>
                  <a:srgbClr val="0073A0"/>
                </a:solidFill>
              </a:rPr>
              <a:t>Impact and Mitigation Resources</a:t>
            </a:r>
            <a:endParaRPr lang="en-US" dirty="0"/>
          </a:p>
          <a:p>
            <a:pPr marL="571500" lvl="1">
              <a:spcBef>
                <a:spcPts val="600"/>
              </a:spcBef>
            </a:pPr>
            <a:r>
              <a:rPr lang="en-US" dirty="0"/>
              <a:t>Standards for mitigation effectiveness/fair share contribution </a:t>
            </a:r>
          </a:p>
          <a:p>
            <a:pPr marL="571500" lvl="1">
              <a:spcBef>
                <a:spcPts val="600"/>
              </a:spcBef>
            </a:pPr>
            <a:r>
              <a:rPr lang="en-US" dirty="0"/>
              <a:t>Standard CEQA requirements of nexus, additionality and mitigation monitoring</a:t>
            </a:r>
          </a:p>
          <a:p>
            <a:pPr marL="342900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dirty="0">
                <a:solidFill>
                  <a:srgbClr val="0073A0"/>
                </a:solidFill>
              </a:rPr>
              <a:t>Lead Agency Information</a:t>
            </a:r>
            <a:endParaRPr lang="en-US" dirty="0"/>
          </a:p>
          <a:p>
            <a:pPr marL="571500" lvl="1">
              <a:spcBef>
                <a:spcPts val="600"/>
              </a:spcBef>
            </a:pPr>
            <a:r>
              <a:rPr lang="en-US" dirty="0"/>
              <a:t>Thresholds and Contact Information</a:t>
            </a:r>
          </a:p>
          <a:p>
            <a:pPr marL="342900" lvl="1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44EC2-BD5F-6B4A-461E-AA22BE55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126" y="1848634"/>
            <a:ext cx="4468795" cy="33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4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BFE2-27E6-2B90-736F-33EFC4DC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2060"/>
                </a:solidFill>
                <a:latin typeface="+mn-lt"/>
              </a:rPr>
              <a:t>Ventura County CEQA Adaptive Mitigation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236B-F301-EB3B-3231-220752883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243060" cy="4351338"/>
          </a:xfrm>
        </p:spPr>
        <p:txBody>
          <a:bodyPr/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73A0"/>
                </a:solidFill>
                <a:latin typeface="+mn-lt"/>
                <a:cs typeface="+mn-cs"/>
              </a:rPr>
              <a:t>Training and Assistance task to help member agencies through the end of the year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  <a:defRPr/>
            </a:pPr>
            <a:endParaRPr lang="en-US" sz="2800" dirty="0">
              <a:solidFill>
                <a:srgbClr val="0073A0"/>
              </a:solidFill>
              <a:latin typeface="+mn-lt"/>
              <a:cs typeface="+mn-cs"/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73A0"/>
                </a:solidFill>
                <a:latin typeface="+mn-lt"/>
                <a:cs typeface="+mn-cs"/>
              </a:rPr>
              <a:t>Identify REAP 2.0 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6140D-E681-9373-FCD7-1BB213868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41D77-94F8-487D-B9D5-D62F546650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0 ITERIS Template">
      <a:dk1>
        <a:srgbClr val="3F3F3F"/>
      </a:dk1>
      <a:lt1>
        <a:sysClr val="window" lastClr="FFFFFF"/>
      </a:lt1>
      <a:dk2>
        <a:srgbClr val="0070C0"/>
      </a:dk2>
      <a:lt2>
        <a:srgbClr val="FFFFFF"/>
      </a:lt2>
      <a:accent1>
        <a:srgbClr val="0066ED"/>
      </a:accent1>
      <a:accent2>
        <a:srgbClr val="00B0F0"/>
      </a:accent2>
      <a:accent3>
        <a:srgbClr val="68D143"/>
      </a:accent3>
      <a:accent4>
        <a:srgbClr val="F7931E"/>
      </a:accent4>
      <a:accent5>
        <a:srgbClr val="368DAC"/>
      </a:accent5>
      <a:accent6>
        <a:srgbClr val="32B835"/>
      </a:accent6>
      <a:hlink>
        <a:srgbClr val="0066ED"/>
      </a:hlink>
      <a:folHlink>
        <a:srgbClr val="8496B0"/>
      </a:folHlink>
    </a:clrScheme>
    <a:fontScheme name="2017 Iteri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igation Fee Program.potx" id="{E638C548-B424-4D1C-B7BD-D92E41AB833E}" vid="{B24FB6B6-A67C-4C32-84F4-1C05BA7740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238C703AFFF44995857B9A83B9D35" ma:contentTypeVersion="12" ma:contentTypeDescription="Create a new document." ma:contentTypeScope="" ma:versionID="c08daf7e9c33767f8cdd44e49b4c8a81">
  <xsd:schema xmlns:xsd="http://www.w3.org/2001/XMLSchema" xmlns:xs="http://www.w3.org/2001/XMLSchema" xmlns:p="http://schemas.microsoft.com/office/2006/metadata/properties" xmlns:ns2="fb83c958-a104-4a59-ae1d-80179b475410" xmlns:ns3="97a5fce9-4aed-4169-977a-9bc79fe00463" targetNamespace="http://schemas.microsoft.com/office/2006/metadata/properties" ma:root="true" ma:fieldsID="2a42c7528008151f42aac208818a509e" ns2:_="" ns3:_="">
    <xsd:import namespace="fb83c958-a104-4a59-ae1d-80179b475410"/>
    <xsd:import namespace="97a5fce9-4aed-4169-977a-9bc79fe004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3c958-a104-4a59-ae1d-80179b475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5fce9-4aed-4169-977a-9bc79fe004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028774-0677-43B6-A651-E5AC742B8F2C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97a5fce9-4aed-4169-977a-9bc79fe00463"/>
    <ds:schemaRef ds:uri="http://schemas.microsoft.com/office/infopath/2007/PartnerControls"/>
    <ds:schemaRef ds:uri="fb83c958-a104-4a59-ae1d-80179b47541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C8ED7C-99B3-476D-BB60-2DA68072E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9C7F38-6558-4F3B-BE71-BEB99A488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83c958-a104-4a59-ae1d-80179b475410"/>
    <ds:schemaRef ds:uri="97a5fce9-4aed-4169-977a-9bc79fe00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42479</TotalTime>
  <Words>283</Words>
  <Application>Microsoft Office PowerPoint</Application>
  <PresentationFormat>Widescreen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Ventura County Vehicle Miles Traveled Adaptive Management Program for CEQA Streamlining (VMT AMP)</vt:lpstr>
      <vt:lpstr>PowerPoint Presentation</vt:lpstr>
      <vt:lpstr>PowerPoint Presentation</vt:lpstr>
      <vt:lpstr>PowerPoint Presentation</vt:lpstr>
      <vt:lpstr>CEQA VMT Adaptive Management Program</vt:lpstr>
      <vt:lpstr>Ventura County CEQA Adaptive Mitigation Program</vt:lpstr>
      <vt:lpstr>Ventura County CEQA Adaptive Mitigation Program</vt:lpstr>
    </vt:vector>
  </TitlesOfParts>
  <Company>Iteris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Ventura County Transportation Mitigation Program</dc:title>
  <dc:creator>Sean T. Daly</dc:creator>
  <cp:lastModifiedBy>Sean T. Daly</cp:lastModifiedBy>
  <cp:revision>37</cp:revision>
  <dcterms:created xsi:type="dcterms:W3CDTF">2021-11-08T18:51:37Z</dcterms:created>
  <dcterms:modified xsi:type="dcterms:W3CDTF">2023-05-09T17:10:35Z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62000</vt:r8>
  </property>
  <property fmtid="{D5CDD505-2E9C-101B-9397-08002B2CF9AE}" pid="3" name="ContentTypeId">
    <vt:lpwstr>0x010100A6C238C703AFFF44995857B9A83B9D35</vt:lpwstr>
  </property>
</Properties>
</file>