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85" r:id="rId6"/>
    <p:sldId id="298" r:id="rId7"/>
    <p:sldId id="292" r:id="rId8"/>
    <p:sldId id="359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453" autoAdjust="0"/>
  </p:normalViewPr>
  <p:slideViewPr>
    <p:cSldViewPr snapToGrid="0" showGuides="1">
      <p:cViewPr varScale="1">
        <p:scale>
          <a:sx n="95" d="100"/>
          <a:sy n="95" d="100"/>
        </p:scale>
        <p:origin x="1134" y="84"/>
      </p:cViewPr>
      <p:guideLst>
        <p:guide orient="horz" pos="2136"/>
        <p:guide pos="1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ey Smith" userId="c6759fa2-3f17-4d34-bdcd-95cb146e2c9c" providerId="ADAL" clId="{6ED784CE-DCA2-442B-A93F-A5CA1DD57FCC}"/>
    <pc:docChg chg="undo redo custSel addSld delSld modSld sldOrd">
      <pc:chgData name="Aubrey Smith" userId="c6759fa2-3f17-4d34-bdcd-95cb146e2c9c" providerId="ADAL" clId="{6ED784CE-DCA2-442B-A93F-A5CA1DD57FCC}" dt="2023-03-24T17:11:51.112" v="3944" actId="20577"/>
      <pc:docMkLst>
        <pc:docMk/>
      </pc:docMkLst>
      <pc:sldChg chg="modSp mod">
        <pc:chgData name="Aubrey Smith" userId="c6759fa2-3f17-4d34-bdcd-95cb146e2c9c" providerId="ADAL" clId="{6ED784CE-DCA2-442B-A93F-A5CA1DD57FCC}" dt="2023-03-24T16:55:01.076" v="3694" actId="404"/>
        <pc:sldMkLst>
          <pc:docMk/>
          <pc:sldMk cId="1954323657" sldId="256"/>
        </pc:sldMkLst>
        <pc:spChg chg="mod">
          <ac:chgData name="Aubrey Smith" userId="c6759fa2-3f17-4d34-bdcd-95cb146e2c9c" providerId="ADAL" clId="{6ED784CE-DCA2-442B-A93F-A5CA1DD57FCC}" dt="2023-03-24T16:55:01.076" v="3694" actId="404"/>
          <ac:spMkLst>
            <pc:docMk/>
            <pc:sldMk cId="1954323657" sldId="256"/>
            <ac:spMk id="6" creationId="{00000000-0000-0000-0000-000000000000}"/>
          </ac:spMkLst>
        </pc:spChg>
      </pc:sldChg>
      <pc:sldChg chg="del">
        <pc:chgData name="Aubrey Smith" userId="c6759fa2-3f17-4d34-bdcd-95cb146e2c9c" providerId="ADAL" clId="{6ED784CE-DCA2-442B-A93F-A5CA1DD57FCC}" dt="2023-03-23T23:44:23.928" v="154" actId="47"/>
        <pc:sldMkLst>
          <pc:docMk/>
          <pc:sldMk cId="2938613636" sldId="258"/>
        </pc:sldMkLst>
      </pc:sldChg>
      <pc:sldChg chg="del">
        <pc:chgData name="Aubrey Smith" userId="c6759fa2-3f17-4d34-bdcd-95cb146e2c9c" providerId="ADAL" clId="{6ED784CE-DCA2-442B-A93F-A5CA1DD57FCC}" dt="2023-03-23T23:44:25.022" v="155" actId="47"/>
        <pc:sldMkLst>
          <pc:docMk/>
          <pc:sldMk cId="896219901" sldId="259"/>
        </pc:sldMkLst>
      </pc:sldChg>
      <pc:sldChg chg="del">
        <pc:chgData name="Aubrey Smith" userId="c6759fa2-3f17-4d34-bdcd-95cb146e2c9c" providerId="ADAL" clId="{6ED784CE-DCA2-442B-A93F-A5CA1DD57FCC}" dt="2023-03-23T23:44:25.820" v="156" actId="47"/>
        <pc:sldMkLst>
          <pc:docMk/>
          <pc:sldMk cId="2354720174" sldId="260"/>
        </pc:sldMkLst>
      </pc:sldChg>
      <pc:sldChg chg="del">
        <pc:chgData name="Aubrey Smith" userId="c6759fa2-3f17-4d34-bdcd-95cb146e2c9c" providerId="ADAL" clId="{6ED784CE-DCA2-442B-A93F-A5CA1DD57FCC}" dt="2023-03-23T23:44:26.949" v="157" actId="47"/>
        <pc:sldMkLst>
          <pc:docMk/>
          <pc:sldMk cId="2759674327" sldId="261"/>
        </pc:sldMkLst>
      </pc:sldChg>
      <pc:sldChg chg="del">
        <pc:chgData name="Aubrey Smith" userId="c6759fa2-3f17-4d34-bdcd-95cb146e2c9c" providerId="ADAL" clId="{6ED784CE-DCA2-442B-A93F-A5CA1DD57FCC}" dt="2023-03-23T23:44:27.665" v="158" actId="47"/>
        <pc:sldMkLst>
          <pc:docMk/>
          <pc:sldMk cId="3069301002" sldId="262"/>
        </pc:sldMkLst>
      </pc:sldChg>
      <pc:sldChg chg="del">
        <pc:chgData name="Aubrey Smith" userId="c6759fa2-3f17-4d34-bdcd-95cb146e2c9c" providerId="ADAL" clId="{6ED784CE-DCA2-442B-A93F-A5CA1DD57FCC}" dt="2023-03-23T23:44:30.184" v="161" actId="47"/>
        <pc:sldMkLst>
          <pc:docMk/>
          <pc:sldMk cId="1134651685" sldId="263"/>
        </pc:sldMkLst>
      </pc:sldChg>
      <pc:sldChg chg="del">
        <pc:chgData name="Aubrey Smith" userId="c6759fa2-3f17-4d34-bdcd-95cb146e2c9c" providerId="ADAL" clId="{6ED784CE-DCA2-442B-A93F-A5CA1DD57FCC}" dt="2023-03-23T23:44:31.144" v="162" actId="47"/>
        <pc:sldMkLst>
          <pc:docMk/>
          <pc:sldMk cId="739399288" sldId="264"/>
        </pc:sldMkLst>
      </pc:sldChg>
      <pc:sldChg chg="del">
        <pc:chgData name="Aubrey Smith" userId="c6759fa2-3f17-4d34-bdcd-95cb146e2c9c" providerId="ADAL" clId="{6ED784CE-DCA2-442B-A93F-A5CA1DD57FCC}" dt="2023-03-23T23:44:03.233" v="135" actId="47"/>
        <pc:sldMkLst>
          <pc:docMk/>
          <pc:sldMk cId="3203369912" sldId="265"/>
        </pc:sldMkLst>
      </pc:sldChg>
      <pc:sldChg chg="del">
        <pc:chgData name="Aubrey Smith" userId="c6759fa2-3f17-4d34-bdcd-95cb146e2c9c" providerId="ADAL" clId="{6ED784CE-DCA2-442B-A93F-A5CA1DD57FCC}" dt="2023-03-23T23:44:12.783" v="140" actId="47"/>
        <pc:sldMkLst>
          <pc:docMk/>
          <pc:sldMk cId="1571303868" sldId="266"/>
        </pc:sldMkLst>
      </pc:sldChg>
      <pc:sldChg chg="del">
        <pc:chgData name="Aubrey Smith" userId="c6759fa2-3f17-4d34-bdcd-95cb146e2c9c" providerId="ADAL" clId="{6ED784CE-DCA2-442B-A93F-A5CA1DD57FCC}" dt="2023-03-23T23:44:12.067" v="139" actId="47"/>
        <pc:sldMkLst>
          <pc:docMk/>
          <pc:sldMk cId="4053566788" sldId="267"/>
        </pc:sldMkLst>
      </pc:sldChg>
      <pc:sldChg chg="del">
        <pc:chgData name="Aubrey Smith" userId="c6759fa2-3f17-4d34-bdcd-95cb146e2c9c" providerId="ADAL" clId="{6ED784CE-DCA2-442B-A93F-A5CA1DD57FCC}" dt="2023-03-23T23:44:31.855" v="163" actId="47"/>
        <pc:sldMkLst>
          <pc:docMk/>
          <pc:sldMk cId="1043427791" sldId="268"/>
        </pc:sldMkLst>
      </pc:sldChg>
      <pc:sldChg chg="del">
        <pc:chgData name="Aubrey Smith" userId="c6759fa2-3f17-4d34-bdcd-95cb146e2c9c" providerId="ADAL" clId="{6ED784CE-DCA2-442B-A93F-A5CA1DD57FCC}" dt="2023-03-23T23:44:33.199" v="165" actId="47"/>
        <pc:sldMkLst>
          <pc:docMk/>
          <pc:sldMk cId="2778124753" sldId="269"/>
        </pc:sldMkLst>
      </pc:sldChg>
      <pc:sldChg chg="del">
        <pc:chgData name="Aubrey Smith" userId="c6759fa2-3f17-4d34-bdcd-95cb146e2c9c" providerId="ADAL" clId="{6ED784CE-DCA2-442B-A93F-A5CA1DD57FCC}" dt="2023-03-23T23:44:03.233" v="135" actId="47"/>
        <pc:sldMkLst>
          <pc:docMk/>
          <pc:sldMk cId="3544831259" sldId="270"/>
        </pc:sldMkLst>
      </pc:sldChg>
      <pc:sldChg chg="del">
        <pc:chgData name="Aubrey Smith" userId="c6759fa2-3f17-4d34-bdcd-95cb146e2c9c" providerId="ADAL" clId="{6ED784CE-DCA2-442B-A93F-A5CA1DD57FCC}" dt="2023-03-23T23:44:10.030" v="137" actId="47"/>
        <pc:sldMkLst>
          <pc:docMk/>
          <pc:sldMk cId="770559849" sldId="271"/>
        </pc:sldMkLst>
      </pc:sldChg>
      <pc:sldChg chg="del">
        <pc:chgData name="Aubrey Smith" userId="c6759fa2-3f17-4d34-bdcd-95cb146e2c9c" providerId="ADAL" clId="{6ED784CE-DCA2-442B-A93F-A5CA1DD57FCC}" dt="2023-03-23T23:44:33.418" v="166" actId="47"/>
        <pc:sldMkLst>
          <pc:docMk/>
          <pc:sldMk cId="409835824" sldId="272"/>
        </pc:sldMkLst>
      </pc:sldChg>
      <pc:sldChg chg="del">
        <pc:chgData name="Aubrey Smith" userId="c6759fa2-3f17-4d34-bdcd-95cb146e2c9c" providerId="ADAL" clId="{6ED784CE-DCA2-442B-A93F-A5CA1DD57FCC}" dt="2023-03-23T23:44:33.664" v="167" actId="47"/>
        <pc:sldMkLst>
          <pc:docMk/>
          <pc:sldMk cId="4026508432" sldId="273"/>
        </pc:sldMkLst>
      </pc:sldChg>
      <pc:sldChg chg="del">
        <pc:chgData name="Aubrey Smith" userId="c6759fa2-3f17-4d34-bdcd-95cb146e2c9c" providerId="ADAL" clId="{6ED784CE-DCA2-442B-A93F-A5CA1DD57FCC}" dt="2023-03-23T23:44:34.177" v="168" actId="47"/>
        <pc:sldMkLst>
          <pc:docMk/>
          <pc:sldMk cId="3447912578" sldId="274"/>
        </pc:sldMkLst>
      </pc:sldChg>
      <pc:sldChg chg="del">
        <pc:chgData name="Aubrey Smith" userId="c6759fa2-3f17-4d34-bdcd-95cb146e2c9c" providerId="ADAL" clId="{6ED784CE-DCA2-442B-A93F-A5CA1DD57FCC}" dt="2023-03-23T23:44:13.390" v="141" actId="47"/>
        <pc:sldMkLst>
          <pc:docMk/>
          <pc:sldMk cId="1241289447" sldId="275"/>
        </pc:sldMkLst>
      </pc:sldChg>
      <pc:sldChg chg="del">
        <pc:chgData name="Aubrey Smith" userId="c6759fa2-3f17-4d34-bdcd-95cb146e2c9c" providerId="ADAL" clId="{6ED784CE-DCA2-442B-A93F-A5CA1DD57FCC}" dt="2023-03-23T23:44:34.672" v="169" actId="47"/>
        <pc:sldMkLst>
          <pc:docMk/>
          <pc:sldMk cId="1520089656" sldId="276"/>
        </pc:sldMkLst>
      </pc:sldChg>
      <pc:sldChg chg="del">
        <pc:chgData name="Aubrey Smith" userId="c6759fa2-3f17-4d34-bdcd-95cb146e2c9c" providerId="ADAL" clId="{6ED784CE-DCA2-442B-A93F-A5CA1DD57FCC}" dt="2023-03-23T23:46:36.266" v="240" actId="47"/>
        <pc:sldMkLst>
          <pc:docMk/>
          <pc:sldMk cId="237206635" sldId="277"/>
        </pc:sldMkLst>
      </pc:sldChg>
      <pc:sldChg chg="del">
        <pc:chgData name="Aubrey Smith" userId="c6759fa2-3f17-4d34-bdcd-95cb146e2c9c" providerId="ADAL" clId="{6ED784CE-DCA2-442B-A93F-A5CA1DD57FCC}" dt="2023-03-23T23:44:36.048" v="171" actId="47"/>
        <pc:sldMkLst>
          <pc:docMk/>
          <pc:sldMk cId="1837682409" sldId="278"/>
        </pc:sldMkLst>
      </pc:sldChg>
      <pc:sldChg chg="del">
        <pc:chgData name="Aubrey Smith" userId="c6759fa2-3f17-4d34-bdcd-95cb146e2c9c" providerId="ADAL" clId="{6ED784CE-DCA2-442B-A93F-A5CA1DD57FCC}" dt="2023-03-23T23:44:29.400" v="160" actId="47"/>
        <pc:sldMkLst>
          <pc:docMk/>
          <pc:sldMk cId="2192296897" sldId="279"/>
        </pc:sldMkLst>
      </pc:sldChg>
      <pc:sldChg chg="del">
        <pc:chgData name="Aubrey Smith" userId="c6759fa2-3f17-4d34-bdcd-95cb146e2c9c" providerId="ADAL" clId="{6ED784CE-DCA2-442B-A93F-A5CA1DD57FCC}" dt="2023-03-23T23:44:11.381" v="138" actId="47"/>
        <pc:sldMkLst>
          <pc:docMk/>
          <pc:sldMk cId="2237472921" sldId="280"/>
        </pc:sldMkLst>
      </pc:sldChg>
      <pc:sldChg chg="del">
        <pc:chgData name="Aubrey Smith" userId="c6759fa2-3f17-4d34-bdcd-95cb146e2c9c" providerId="ADAL" clId="{6ED784CE-DCA2-442B-A93F-A5CA1DD57FCC}" dt="2023-03-23T23:44:03.233" v="135" actId="47"/>
        <pc:sldMkLst>
          <pc:docMk/>
          <pc:sldMk cId="1454395761" sldId="281"/>
        </pc:sldMkLst>
      </pc:sldChg>
      <pc:sldChg chg="del">
        <pc:chgData name="Aubrey Smith" userId="c6759fa2-3f17-4d34-bdcd-95cb146e2c9c" providerId="ADAL" clId="{6ED784CE-DCA2-442B-A93F-A5CA1DD57FCC}" dt="2023-03-23T23:44:28.568" v="159" actId="47"/>
        <pc:sldMkLst>
          <pc:docMk/>
          <pc:sldMk cId="2599521403" sldId="282"/>
        </pc:sldMkLst>
      </pc:sldChg>
      <pc:sldChg chg="del">
        <pc:chgData name="Aubrey Smith" userId="c6759fa2-3f17-4d34-bdcd-95cb146e2c9c" providerId="ADAL" clId="{6ED784CE-DCA2-442B-A93F-A5CA1DD57FCC}" dt="2023-03-23T23:44:57.726" v="187" actId="47"/>
        <pc:sldMkLst>
          <pc:docMk/>
          <pc:sldMk cId="132007989" sldId="283"/>
        </pc:sldMkLst>
      </pc:sldChg>
      <pc:sldChg chg="addSp delSp modSp mod ord modNotesTx">
        <pc:chgData name="Aubrey Smith" userId="c6759fa2-3f17-4d34-bdcd-95cb146e2c9c" providerId="ADAL" clId="{6ED784CE-DCA2-442B-A93F-A5CA1DD57FCC}" dt="2023-03-24T17:04:25.980" v="3797" actId="1076"/>
        <pc:sldMkLst>
          <pc:docMk/>
          <pc:sldMk cId="3507417533" sldId="285"/>
        </pc:sldMkLst>
        <pc:spChg chg="mod">
          <ac:chgData name="Aubrey Smith" userId="c6759fa2-3f17-4d34-bdcd-95cb146e2c9c" providerId="ADAL" clId="{6ED784CE-DCA2-442B-A93F-A5CA1DD57FCC}" dt="2023-03-23T23:48:16.801" v="261" actId="20577"/>
          <ac:spMkLst>
            <pc:docMk/>
            <pc:sldMk cId="3507417533" sldId="285"/>
            <ac:spMk id="3" creationId="{00000000-0000-0000-0000-000000000000}"/>
          </ac:spMkLst>
        </pc:spChg>
        <pc:spChg chg="del mod">
          <ac:chgData name="Aubrey Smith" userId="c6759fa2-3f17-4d34-bdcd-95cb146e2c9c" providerId="ADAL" clId="{6ED784CE-DCA2-442B-A93F-A5CA1DD57FCC}" dt="2023-03-24T16:12:47.727" v="1109" actId="478"/>
          <ac:spMkLst>
            <pc:docMk/>
            <pc:sldMk cId="3507417533" sldId="285"/>
            <ac:spMk id="4" creationId="{00000000-0000-0000-0000-000000000000}"/>
          </ac:spMkLst>
        </pc:spChg>
        <pc:spChg chg="del mod">
          <ac:chgData name="Aubrey Smith" userId="c6759fa2-3f17-4d34-bdcd-95cb146e2c9c" providerId="ADAL" clId="{6ED784CE-DCA2-442B-A93F-A5CA1DD57FCC}" dt="2023-03-24T16:12:35.496" v="1105" actId="478"/>
          <ac:spMkLst>
            <pc:docMk/>
            <pc:sldMk cId="3507417533" sldId="285"/>
            <ac:spMk id="5" creationId="{00000000-0000-0000-0000-000000000000}"/>
          </ac:spMkLst>
        </pc:spChg>
        <pc:spChg chg="add mod">
          <ac:chgData name="Aubrey Smith" userId="c6759fa2-3f17-4d34-bdcd-95cb146e2c9c" providerId="ADAL" clId="{6ED784CE-DCA2-442B-A93F-A5CA1DD57FCC}" dt="2023-03-24T17:04:25.980" v="3797" actId="1076"/>
          <ac:spMkLst>
            <pc:docMk/>
            <pc:sldMk cId="3507417533" sldId="285"/>
            <ac:spMk id="6" creationId="{52338710-BFD6-E4B7-53D1-768F2FAC247C}"/>
          </ac:spMkLst>
        </pc:spChg>
      </pc:sldChg>
      <pc:sldChg chg="del ord">
        <pc:chgData name="Aubrey Smith" userId="c6759fa2-3f17-4d34-bdcd-95cb146e2c9c" providerId="ADAL" clId="{6ED784CE-DCA2-442B-A93F-A5CA1DD57FCC}" dt="2023-03-23T23:47:54.249" v="247" actId="47"/>
        <pc:sldMkLst>
          <pc:docMk/>
          <pc:sldMk cId="231413610" sldId="286"/>
        </pc:sldMkLst>
      </pc:sldChg>
      <pc:sldChg chg="del">
        <pc:chgData name="Aubrey Smith" userId="c6759fa2-3f17-4d34-bdcd-95cb146e2c9c" providerId="ADAL" clId="{6ED784CE-DCA2-442B-A93F-A5CA1DD57FCC}" dt="2023-03-23T23:44:03.233" v="135" actId="47"/>
        <pc:sldMkLst>
          <pc:docMk/>
          <pc:sldMk cId="3714627284" sldId="288"/>
        </pc:sldMkLst>
      </pc:sldChg>
      <pc:sldChg chg="del">
        <pc:chgData name="Aubrey Smith" userId="c6759fa2-3f17-4d34-bdcd-95cb146e2c9c" providerId="ADAL" clId="{6ED784CE-DCA2-442B-A93F-A5CA1DD57FCC}" dt="2023-03-23T23:46:38.433" v="241" actId="47"/>
        <pc:sldMkLst>
          <pc:docMk/>
          <pc:sldMk cId="2777215581" sldId="291"/>
        </pc:sldMkLst>
      </pc:sldChg>
      <pc:sldChg chg="addSp delSp modSp mod ord modNotesTx">
        <pc:chgData name="Aubrey Smith" userId="c6759fa2-3f17-4d34-bdcd-95cb146e2c9c" providerId="ADAL" clId="{6ED784CE-DCA2-442B-A93F-A5CA1DD57FCC}" dt="2023-03-24T17:11:51.112" v="3944" actId="20577"/>
        <pc:sldMkLst>
          <pc:docMk/>
          <pc:sldMk cId="2314265630" sldId="292"/>
        </pc:sldMkLst>
        <pc:spChg chg="mod">
          <ac:chgData name="Aubrey Smith" userId="c6759fa2-3f17-4d34-bdcd-95cb146e2c9c" providerId="ADAL" clId="{6ED784CE-DCA2-442B-A93F-A5CA1DD57FCC}" dt="2023-03-24T17:07:55.495" v="3854" actId="20577"/>
          <ac:spMkLst>
            <pc:docMk/>
            <pc:sldMk cId="2314265630" sldId="292"/>
            <ac:spMk id="3" creationId="{00000000-0000-0000-0000-000000000000}"/>
          </ac:spMkLst>
        </pc:spChg>
        <pc:spChg chg="del mod">
          <ac:chgData name="Aubrey Smith" userId="c6759fa2-3f17-4d34-bdcd-95cb146e2c9c" providerId="ADAL" clId="{6ED784CE-DCA2-442B-A93F-A5CA1DD57FCC}" dt="2023-03-24T16:18:29.187" v="1683" actId="478"/>
          <ac:spMkLst>
            <pc:docMk/>
            <pc:sldMk cId="2314265630" sldId="292"/>
            <ac:spMk id="4" creationId="{00000000-0000-0000-0000-000000000000}"/>
          </ac:spMkLst>
        </pc:spChg>
        <pc:spChg chg="del mod">
          <ac:chgData name="Aubrey Smith" userId="c6759fa2-3f17-4d34-bdcd-95cb146e2c9c" providerId="ADAL" clId="{6ED784CE-DCA2-442B-A93F-A5CA1DD57FCC}" dt="2023-03-24T16:18:30.933" v="1684" actId="478"/>
          <ac:spMkLst>
            <pc:docMk/>
            <pc:sldMk cId="2314265630" sldId="292"/>
            <ac:spMk id="5" creationId="{00000000-0000-0000-0000-000000000000}"/>
          </ac:spMkLst>
        </pc:spChg>
        <pc:spChg chg="add mod">
          <ac:chgData name="Aubrey Smith" userId="c6759fa2-3f17-4d34-bdcd-95cb146e2c9c" providerId="ADAL" clId="{6ED784CE-DCA2-442B-A93F-A5CA1DD57FCC}" dt="2023-03-24T17:11:51.112" v="3944" actId="20577"/>
          <ac:spMkLst>
            <pc:docMk/>
            <pc:sldMk cId="2314265630" sldId="292"/>
            <ac:spMk id="6" creationId="{9C5903C2-5601-7A0F-FFCC-ACD92800CFEE}"/>
          </ac:spMkLst>
        </pc:spChg>
      </pc:sldChg>
      <pc:sldChg chg="addSp delSp modSp add del mod modNotesTx">
        <pc:chgData name="Aubrey Smith" userId="c6759fa2-3f17-4d34-bdcd-95cb146e2c9c" providerId="ADAL" clId="{6ED784CE-DCA2-442B-A93F-A5CA1DD57FCC}" dt="2023-03-24T17:05:27.530" v="3807" actId="6549"/>
        <pc:sldMkLst>
          <pc:docMk/>
          <pc:sldMk cId="1607924631" sldId="293"/>
        </pc:sldMkLst>
        <pc:spChg chg="mod">
          <ac:chgData name="Aubrey Smith" userId="c6759fa2-3f17-4d34-bdcd-95cb146e2c9c" providerId="ADAL" clId="{6ED784CE-DCA2-442B-A93F-A5CA1DD57FCC}" dt="2023-03-24T16:55:05.012" v="3696" actId="20577"/>
          <ac:spMkLst>
            <pc:docMk/>
            <pc:sldMk cId="1607924631" sldId="293"/>
            <ac:spMk id="3" creationId="{00000000-0000-0000-0000-000000000000}"/>
          </ac:spMkLst>
        </pc:spChg>
        <pc:spChg chg="del">
          <ac:chgData name="Aubrey Smith" userId="c6759fa2-3f17-4d34-bdcd-95cb146e2c9c" providerId="ADAL" clId="{6ED784CE-DCA2-442B-A93F-A5CA1DD57FCC}" dt="2023-03-24T16:46:04.687" v="3202" actId="478"/>
          <ac:spMkLst>
            <pc:docMk/>
            <pc:sldMk cId="1607924631" sldId="293"/>
            <ac:spMk id="4" creationId="{00000000-0000-0000-0000-000000000000}"/>
          </ac:spMkLst>
        </pc:spChg>
        <pc:spChg chg="del">
          <ac:chgData name="Aubrey Smith" userId="c6759fa2-3f17-4d34-bdcd-95cb146e2c9c" providerId="ADAL" clId="{6ED784CE-DCA2-442B-A93F-A5CA1DD57FCC}" dt="2023-03-24T16:46:03.473" v="3201" actId="478"/>
          <ac:spMkLst>
            <pc:docMk/>
            <pc:sldMk cId="1607924631" sldId="293"/>
            <ac:spMk id="5" creationId="{00000000-0000-0000-0000-000000000000}"/>
          </ac:spMkLst>
        </pc:spChg>
        <pc:spChg chg="add mod">
          <ac:chgData name="Aubrey Smith" userId="c6759fa2-3f17-4d34-bdcd-95cb146e2c9c" providerId="ADAL" clId="{6ED784CE-DCA2-442B-A93F-A5CA1DD57FCC}" dt="2023-03-24T17:05:27.530" v="3807" actId="6549"/>
          <ac:spMkLst>
            <pc:docMk/>
            <pc:sldMk cId="1607924631" sldId="293"/>
            <ac:spMk id="6" creationId="{4A737F1E-4FB1-3DD6-0E76-2DE8DDABC11E}"/>
          </ac:spMkLst>
        </pc:spChg>
      </pc:sldChg>
      <pc:sldChg chg="del">
        <pc:chgData name="Aubrey Smith" userId="c6759fa2-3f17-4d34-bdcd-95cb146e2c9c" providerId="ADAL" clId="{6ED784CE-DCA2-442B-A93F-A5CA1DD57FCC}" dt="2023-03-23T23:44:47.090" v="175" actId="47"/>
        <pc:sldMkLst>
          <pc:docMk/>
          <pc:sldMk cId="1101060369" sldId="295"/>
        </pc:sldMkLst>
      </pc:sldChg>
      <pc:sldChg chg="del">
        <pc:chgData name="Aubrey Smith" userId="c6759fa2-3f17-4d34-bdcd-95cb146e2c9c" providerId="ADAL" clId="{6ED784CE-DCA2-442B-A93F-A5CA1DD57FCC}" dt="2023-03-23T23:46:45.916" v="242" actId="47"/>
        <pc:sldMkLst>
          <pc:docMk/>
          <pc:sldMk cId="4189703634" sldId="296"/>
        </pc:sldMkLst>
      </pc:sldChg>
      <pc:sldChg chg="del">
        <pc:chgData name="Aubrey Smith" userId="c6759fa2-3f17-4d34-bdcd-95cb146e2c9c" providerId="ADAL" clId="{6ED784CE-DCA2-442B-A93F-A5CA1DD57FCC}" dt="2023-03-23T23:44:49.528" v="176" actId="47"/>
        <pc:sldMkLst>
          <pc:docMk/>
          <pc:sldMk cId="2903347568" sldId="297"/>
        </pc:sldMkLst>
      </pc:sldChg>
      <pc:sldChg chg="addSp delSp modSp mod ord setBg modNotesTx">
        <pc:chgData name="Aubrey Smith" userId="c6759fa2-3f17-4d34-bdcd-95cb146e2c9c" providerId="ADAL" clId="{6ED784CE-DCA2-442B-A93F-A5CA1DD57FCC}" dt="2023-03-24T17:04:31.303" v="3798" actId="1076"/>
        <pc:sldMkLst>
          <pc:docMk/>
          <pc:sldMk cId="2906146050" sldId="298"/>
        </pc:sldMkLst>
        <pc:spChg chg="mod">
          <ac:chgData name="Aubrey Smith" userId="c6759fa2-3f17-4d34-bdcd-95cb146e2c9c" providerId="ADAL" clId="{6ED784CE-DCA2-442B-A93F-A5CA1DD57FCC}" dt="2023-03-24T16:56:53.143" v="3783" actId="20577"/>
          <ac:spMkLst>
            <pc:docMk/>
            <pc:sldMk cId="2906146050" sldId="298"/>
            <ac:spMk id="3" creationId="{00000000-0000-0000-0000-000000000000}"/>
          </ac:spMkLst>
        </pc:spChg>
        <pc:spChg chg="mod ord">
          <ac:chgData name="Aubrey Smith" userId="c6759fa2-3f17-4d34-bdcd-95cb146e2c9c" providerId="ADAL" clId="{6ED784CE-DCA2-442B-A93F-A5CA1DD57FCC}" dt="2023-03-24T17:04:31.303" v="3798" actId="1076"/>
          <ac:spMkLst>
            <pc:docMk/>
            <pc:sldMk cId="2906146050" sldId="298"/>
            <ac:spMk id="4" creationId="{00000000-0000-0000-0000-000000000000}"/>
          </ac:spMkLst>
        </pc:spChg>
        <pc:spChg chg="del mod">
          <ac:chgData name="Aubrey Smith" userId="c6759fa2-3f17-4d34-bdcd-95cb146e2c9c" providerId="ADAL" clId="{6ED784CE-DCA2-442B-A93F-A5CA1DD57FCC}" dt="2023-03-23T23:53:30.588" v="774" actId="478"/>
          <ac:spMkLst>
            <pc:docMk/>
            <pc:sldMk cId="2906146050" sldId="298"/>
            <ac:spMk id="5" creationId="{00000000-0000-0000-0000-000000000000}"/>
          </ac:spMkLst>
        </pc:spChg>
        <pc:spChg chg="add del">
          <ac:chgData name="Aubrey Smith" userId="c6759fa2-3f17-4d34-bdcd-95cb146e2c9c" providerId="ADAL" clId="{6ED784CE-DCA2-442B-A93F-A5CA1DD57FCC}" dt="2023-03-24T15:59:18.105" v="839" actId="26606"/>
          <ac:spMkLst>
            <pc:docMk/>
            <pc:sldMk cId="2906146050" sldId="298"/>
            <ac:spMk id="8" creationId="{04812C46-200A-4DEB-A05E-3ED6C68C2387}"/>
          </ac:spMkLst>
        </pc:spChg>
        <pc:spChg chg="add del">
          <ac:chgData name="Aubrey Smith" userId="c6759fa2-3f17-4d34-bdcd-95cb146e2c9c" providerId="ADAL" clId="{6ED784CE-DCA2-442B-A93F-A5CA1DD57FCC}" dt="2023-03-24T15:59:18.105" v="839" actId="26606"/>
          <ac:spMkLst>
            <pc:docMk/>
            <pc:sldMk cId="2906146050" sldId="298"/>
            <ac:spMk id="9" creationId="{D1EA859B-E555-4109-94F3-6700E046E008}"/>
          </ac:spMkLst>
        </pc:spChg>
        <pc:spChg chg="add del">
          <ac:chgData name="Aubrey Smith" userId="c6759fa2-3f17-4d34-bdcd-95cb146e2c9c" providerId="ADAL" clId="{6ED784CE-DCA2-442B-A93F-A5CA1DD57FCC}" dt="2023-03-24T15:59:00.180" v="829" actId="26606"/>
          <ac:spMkLst>
            <pc:docMk/>
            <pc:sldMk cId="2906146050" sldId="298"/>
            <ac:spMk id="11" creationId="{F13C74B1-5B17-4795-BED0-7140497B445A}"/>
          </ac:spMkLst>
        </pc:spChg>
        <pc:spChg chg="add del">
          <ac:chgData name="Aubrey Smith" userId="c6759fa2-3f17-4d34-bdcd-95cb146e2c9c" providerId="ADAL" clId="{6ED784CE-DCA2-442B-A93F-A5CA1DD57FCC}" dt="2023-03-24T15:59:24.659" v="841" actId="26606"/>
          <ac:spMkLst>
            <pc:docMk/>
            <pc:sldMk cId="2906146050" sldId="298"/>
            <ac:spMk id="12" creationId="{2C61293E-6EBE-43EF-A52C-9BEBFD7679D4}"/>
          </ac:spMkLst>
        </pc:spChg>
        <pc:spChg chg="add del">
          <ac:chgData name="Aubrey Smith" userId="c6759fa2-3f17-4d34-bdcd-95cb146e2c9c" providerId="ADAL" clId="{6ED784CE-DCA2-442B-A93F-A5CA1DD57FCC}" dt="2023-03-24T15:59:00.180" v="829" actId="26606"/>
          <ac:spMkLst>
            <pc:docMk/>
            <pc:sldMk cId="2906146050" sldId="298"/>
            <ac:spMk id="13" creationId="{D4974D33-8DC5-464E-8C6D-BE58F0669C17}"/>
          </ac:spMkLst>
        </pc:spChg>
        <pc:spChg chg="add del">
          <ac:chgData name="Aubrey Smith" userId="c6759fa2-3f17-4d34-bdcd-95cb146e2c9c" providerId="ADAL" clId="{6ED784CE-DCA2-442B-A93F-A5CA1DD57FCC}" dt="2023-03-24T15:59:24.659" v="841" actId="26606"/>
          <ac:spMkLst>
            <pc:docMk/>
            <pc:sldMk cId="2906146050" sldId="298"/>
            <ac:spMk id="14" creationId="{21540236-BFD5-4A9D-8840-4703E7F76825}"/>
          </ac:spMkLst>
        </pc:spChg>
        <pc:spChg chg="add del">
          <ac:chgData name="Aubrey Smith" userId="c6759fa2-3f17-4d34-bdcd-95cb146e2c9c" providerId="ADAL" clId="{6ED784CE-DCA2-442B-A93F-A5CA1DD57FCC}" dt="2023-03-24T15:59:03.278" v="831" actId="26606"/>
          <ac:spMkLst>
            <pc:docMk/>
            <pc:sldMk cId="2906146050" sldId="298"/>
            <ac:spMk id="15" creationId="{79BB35BC-D5C2-4C8B-A22A-A71E6191913B}"/>
          </ac:spMkLst>
        </pc:spChg>
        <pc:spChg chg="add del">
          <ac:chgData name="Aubrey Smith" userId="c6759fa2-3f17-4d34-bdcd-95cb146e2c9c" providerId="ADAL" clId="{6ED784CE-DCA2-442B-A93F-A5CA1DD57FCC}" dt="2023-03-24T15:59:29.605" v="843" actId="26606"/>
          <ac:spMkLst>
            <pc:docMk/>
            <pc:sldMk cId="2906146050" sldId="298"/>
            <ac:spMk id="16" creationId="{D009D6D5-DAC2-4A8B-A17A-E206B9012D09}"/>
          </ac:spMkLst>
        </pc:spChg>
        <pc:spChg chg="add del">
          <ac:chgData name="Aubrey Smith" userId="c6759fa2-3f17-4d34-bdcd-95cb146e2c9c" providerId="ADAL" clId="{6ED784CE-DCA2-442B-A93F-A5CA1DD57FCC}" dt="2023-03-24T15:59:06.910" v="833" actId="26606"/>
          <ac:spMkLst>
            <pc:docMk/>
            <pc:sldMk cId="2906146050" sldId="298"/>
            <ac:spMk id="17" creationId="{D1D34770-47A8-402C-AF23-2B653F2D88C1}"/>
          </ac:spMkLst>
        </pc:spChg>
        <pc:spChg chg="add del">
          <ac:chgData name="Aubrey Smith" userId="c6759fa2-3f17-4d34-bdcd-95cb146e2c9c" providerId="ADAL" clId="{6ED784CE-DCA2-442B-A93F-A5CA1DD57FCC}" dt="2023-03-24T15:59:34" v="845" actId="26606"/>
          <ac:spMkLst>
            <pc:docMk/>
            <pc:sldMk cId="2906146050" sldId="298"/>
            <ac:spMk id="18" creationId="{F94AA2BD-2E3F-4B1D-8127-5744B8115311}"/>
          </ac:spMkLst>
        </pc:spChg>
        <pc:spChg chg="add del">
          <ac:chgData name="Aubrey Smith" userId="c6759fa2-3f17-4d34-bdcd-95cb146e2c9c" providerId="ADAL" clId="{6ED784CE-DCA2-442B-A93F-A5CA1DD57FCC}" dt="2023-03-24T15:59:12.565" v="835" actId="26606"/>
          <ac:spMkLst>
            <pc:docMk/>
            <pc:sldMk cId="2906146050" sldId="298"/>
            <ac:spMk id="19" creationId="{8FC9BE17-9A7B-462D-AE50-3D8777387304}"/>
          </ac:spMkLst>
        </pc:spChg>
        <pc:spChg chg="add del">
          <ac:chgData name="Aubrey Smith" userId="c6759fa2-3f17-4d34-bdcd-95cb146e2c9c" providerId="ADAL" clId="{6ED784CE-DCA2-442B-A93F-A5CA1DD57FCC}" dt="2023-03-24T15:59:12.565" v="835" actId="26606"/>
          <ac:spMkLst>
            <pc:docMk/>
            <pc:sldMk cId="2906146050" sldId="298"/>
            <ac:spMk id="20" creationId="{3EBE8569-6AEC-4B8C-8D53-2DE337CDBA65}"/>
          </ac:spMkLst>
        </pc:spChg>
        <pc:spChg chg="add del">
          <ac:chgData name="Aubrey Smith" userId="c6759fa2-3f17-4d34-bdcd-95cb146e2c9c" providerId="ADAL" clId="{6ED784CE-DCA2-442B-A93F-A5CA1DD57FCC}" dt="2023-03-24T15:59:12.565" v="835" actId="26606"/>
          <ac:spMkLst>
            <pc:docMk/>
            <pc:sldMk cId="2906146050" sldId="298"/>
            <ac:spMk id="21" creationId="{55D4142C-5077-457F-A6AD-3FECFDB39685}"/>
          </ac:spMkLst>
        </pc:spChg>
        <pc:spChg chg="add del">
          <ac:chgData name="Aubrey Smith" userId="c6759fa2-3f17-4d34-bdcd-95cb146e2c9c" providerId="ADAL" clId="{6ED784CE-DCA2-442B-A93F-A5CA1DD57FCC}" dt="2023-03-24T15:59:12.565" v="835" actId="26606"/>
          <ac:spMkLst>
            <pc:docMk/>
            <pc:sldMk cId="2906146050" sldId="298"/>
            <ac:spMk id="22" creationId="{7A5F0580-5EE9-419F-96EE-B6529EF6E7D0}"/>
          </ac:spMkLst>
        </pc:spChg>
        <pc:spChg chg="add del">
          <ac:chgData name="Aubrey Smith" userId="c6759fa2-3f17-4d34-bdcd-95cb146e2c9c" providerId="ADAL" clId="{6ED784CE-DCA2-442B-A93F-A5CA1DD57FCC}" dt="2023-03-24T15:59:34" v="845" actId="26606"/>
          <ac:spMkLst>
            <pc:docMk/>
            <pc:sldMk cId="2906146050" sldId="298"/>
            <ac:spMk id="23" creationId="{4BD02261-2DC8-4AA8-9E16-7751AE892445}"/>
          </ac:spMkLst>
        </pc:spChg>
        <pc:spChg chg="add del">
          <ac:chgData name="Aubrey Smith" userId="c6759fa2-3f17-4d34-bdcd-95cb146e2c9c" providerId="ADAL" clId="{6ED784CE-DCA2-442B-A93F-A5CA1DD57FCC}" dt="2023-03-24T15:59:34" v="845" actId="26606"/>
          <ac:spMkLst>
            <pc:docMk/>
            <pc:sldMk cId="2906146050" sldId="298"/>
            <ac:spMk id="24" creationId="{3D752CF2-2291-40B5-B462-C17B174C10BC}"/>
          </ac:spMkLst>
        </pc:spChg>
        <pc:spChg chg="add del">
          <ac:chgData name="Aubrey Smith" userId="c6759fa2-3f17-4d34-bdcd-95cb146e2c9c" providerId="ADAL" clId="{6ED784CE-DCA2-442B-A93F-A5CA1DD57FCC}" dt="2023-03-24T15:59:39.045" v="847" actId="26606"/>
          <ac:spMkLst>
            <pc:docMk/>
            <pc:sldMk cId="2906146050" sldId="298"/>
            <ac:spMk id="26" creationId="{201CC55D-ED54-4C5C-95E6-10947BD1103B}"/>
          </ac:spMkLst>
        </pc:spChg>
        <pc:spChg chg="add del">
          <ac:chgData name="Aubrey Smith" userId="c6759fa2-3f17-4d34-bdcd-95cb146e2c9c" providerId="ADAL" clId="{6ED784CE-DCA2-442B-A93F-A5CA1DD57FCC}" dt="2023-03-24T15:59:39.045" v="847" actId="26606"/>
          <ac:spMkLst>
            <pc:docMk/>
            <pc:sldMk cId="2906146050" sldId="298"/>
            <ac:spMk id="30" creationId="{3873B707-463F-40B0-8227-E8CC6C67EB25}"/>
          </ac:spMkLst>
        </pc:spChg>
        <pc:spChg chg="add del">
          <ac:chgData name="Aubrey Smith" userId="c6759fa2-3f17-4d34-bdcd-95cb146e2c9c" providerId="ADAL" clId="{6ED784CE-DCA2-442B-A93F-A5CA1DD57FCC}" dt="2023-03-24T15:59:39.045" v="847" actId="26606"/>
          <ac:spMkLst>
            <pc:docMk/>
            <pc:sldMk cId="2906146050" sldId="298"/>
            <ac:spMk id="31" creationId="{C13237C8-E62C-4F0D-A318-BD6FB6C2D138}"/>
          </ac:spMkLst>
        </pc:spChg>
        <pc:spChg chg="add del">
          <ac:chgData name="Aubrey Smith" userId="c6759fa2-3f17-4d34-bdcd-95cb146e2c9c" providerId="ADAL" clId="{6ED784CE-DCA2-442B-A93F-A5CA1DD57FCC}" dt="2023-03-24T15:59:39.045" v="847" actId="26606"/>
          <ac:spMkLst>
            <pc:docMk/>
            <pc:sldMk cId="2906146050" sldId="298"/>
            <ac:spMk id="32" creationId="{19C9EAEA-39D0-4B0E-A0EB-51E7B26740B1}"/>
          </ac:spMkLst>
        </pc:spChg>
        <pc:spChg chg="add del">
          <ac:chgData name="Aubrey Smith" userId="c6759fa2-3f17-4d34-bdcd-95cb146e2c9c" providerId="ADAL" clId="{6ED784CE-DCA2-442B-A93F-A5CA1DD57FCC}" dt="2023-03-24T15:59:41.380" v="849" actId="26606"/>
          <ac:spMkLst>
            <pc:docMk/>
            <pc:sldMk cId="2906146050" sldId="298"/>
            <ac:spMk id="34" creationId="{6B5E2835-4E47-45B3-9CFE-732FF7B05472}"/>
          </ac:spMkLst>
        </pc:spChg>
        <pc:spChg chg="add del">
          <ac:chgData name="Aubrey Smith" userId="c6759fa2-3f17-4d34-bdcd-95cb146e2c9c" providerId="ADAL" clId="{6ED784CE-DCA2-442B-A93F-A5CA1DD57FCC}" dt="2023-03-24T15:59:41.380" v="849" actId="26606"/>
          <ac:spMkLst>
            <pc:docMk/>
            <pc:sldMk cId="2906146050" sldId="298"/>
            <ac:spMk id="35" creationId="{5B45AD5D-AA52-4F7B-9362-576A39AD9E09}"/>
          </ac:spMkLst>
        </pc:spChg>
        <pc:spChg chg="add del">
          <ac:chgData name="Aubrey Smith" userId="c6759fa2-3f17-4d34-bdcd-95cb146e2c9c" providerId="ADAL" clId="{6ED784CE-DCA2-442B-A93F-A5CA1DD57FCC}" dt="2023-03-24T15:59:41.380" v="849" actId="26606"/>
          <ac:spMkLst>
            <pc:docMk/>
            <pc:sldMk cId="2906146050" sldId="298"/>
            <ac:spMk id="36" creationId="{AEDD7960-4866-4399-BEF6-DD1431AB4E34}"/>
          </ac:spMkLst>
        </pc:spChg>
        <pc:spChg chg="add del">
          <ac:chgData name="Aubrey Smith" userId="c6759fa2-3f17-4d34-bdcd-95cb146e2c9c" providerId="ADAL" clId="{6ED784CE-DCA2-442B-A93F-A5CA1DD57FCC}" dt="2023-03-24T15:59:41.380" v="849" actId="26606"/>
          <ac:spMkLst>
            <pc:docMk/>
            <pc:sldMk cId="2906146050" sldId="298"/>
            <ac:spMk id="37" creationId="{55D4142C-5077-457F-A6AD-3FECFDB39685}"/>
          </ac:spMkLst>
        </pc:spChg>
        <pc:spChg chg="add del">
          <ac:chgData name="Aubrey Smith" userId="c6759fa2-3f17-4d34-bdcd-95cb146e2c9c" providerId="ADAL" clId="{6ED784CE-DCA2-442B-A93F-A5CA1DD57FCC}" dt="2023-03-24T15:59:41.380" v="849" actId="26606"/>
          <ac:spMkLst>
            <pc:docMk/>
            <pc:sldMk cId="2906146050" sldId="298"/>
            <ac:spMk id="38" creationId="{7A5F0580-5EE9-419F-96EE-B6529EF6E7D0}"/>
          </ac:spMkLst>
        </pc:spChg>
        <pc:spChg chg="add del">
          <ac:chgData name="Aubrey Smith" userId="c6759fa2-3f17-4d34-bdcd-95cb146e2c9c" providerId="ADAL" clId="{6ED784CE-DCA2-442B-A93F-A5CA1DD57FCC}" dt="2023-03-24T15:59:42.911" v="851" actId="26606"/>
          <ac:spMkLst>
            <pc:docMk/>
            <pc:sldMk cId="2906146050" sldId="298"/>
            <ac:spMk id="40" creationId="{A2679492-7988-4050-9056-542444452411}"/>
          </ac:spMkLst>
        </pc:spChg>
        <pc:spChg chg="add del">
          <ac:chgData name="Aubrey Smith" userId="c6759fa2-3f17-4d34-bdcd-95cb146e2c9c" providerId="ADAL" clId="{6ED784CE-DCA2-442B-A93F-A5CA1DD57FCC}" dt="2023-03-24T15:59:42.911" v="851" actId="26606"/>
          <ac:spMkLst>
            <pc:docMk/>
            <pc:sldMk cId="2906146050" sldId="298"/>
            <ac:spMk id="41" creationId="{B091B163-7D61-4891-ABCF-5C13D9C418D0}"/>
          </ac:spMkLst>
        </pc:spChg>
        <pc:spChg chg="add del">
          <ac:chgData name="Aubrey Smith" userId="c6759fa2-3f17-4d34-bdcd-95cb146e2c9c" providerId="ADAL" clId="{6ED784CE-DCA2-442B-A93F-A5CA1DD57FCC}" dt="2023-03-24T15:59:44.818" v="853" actId="26606"/>
          <ac:spMkLst>
            <pc:docMk/>
            <pc:sldMk cId="2906146050" sldId="298"/>
            <ac:spMk id="44" creationId="{687AFE0E-B37D-4531-AFE8-231C8348EAF1}"/>
          </ac:spMkLst>
        </pc:spChg>
        <pc:spChg chg="add del">
          <ac:chgData name="Aubrey Smith" userId="c6759fa2-3f17-4d34-bdcd-95cb146e2c9c" providerId="ADAL" clId="{6ED784CE-DCA2-442B-A93F-A5CA1DD57FCC}" dt="2023-03-24T15:59:50.498" v="855" actId="26606"/>
          <ac:spMkLst>
            <pc:docMk/>
            <pc:sldMk cId="2906146050" sldId="298"/>
            <ac:spMk id="46" creationId="{85F55C16-BC21-49EF-A4FF-C3155BB93BD3}"/>
          </ac:spMkLst>
        </pc:spChg>
        <pc:spChg chg="add del">
          <ac:chgData name="Aubrey Smith" userId="c6759fa2-3f17-4d34-bdcd-95cb146e2c9c" providerId="ADAL" clId="{6ED784CE-DCA2-442B-A93F-A5CA1DD57FCC}" dt="2023-03-24T15:59:50.498" v="855" actId="26606"/>
          <ac:spMkLst>
            <pc:docMk/>
            <pc:sldMk cId="2906146050" sldId="298"/>
            <ac:spMk id="47" creationId="{0C5F069E-AFE6-4825-8945-46F2918A5019}"/>
          </ac:spMkLst>
        </pc:spChg>
        <pc:grpChg chg="add del">
          <ac:chgData name="Aubrey Smith" userId="c6759fa2-3f17-4d34-bdcd-95cb146e2c9c" providerId="ADAL" clId="{6ED784CE-DCA2-442B-A93F-A5CA1DD57FCC}" dt="2023-03-24T15:59:39.045" v="847" actId="26606"/>
          <ac:grpSpMkLst>
            <pc:docMk/>
            <pc:sldMk cId="2906146050" sldId="298"/>
            <ac:grpSpMk id="27" creationId="{1DE889C7-FAD6-4397-98E2-05D503484459}"/>
          </ac:grpSpMkLst>
        </pc:grpChg>
        <pc:picChg chg="ord">
          <ac:chgData name="Aubrey Smith" userId="c6759fa2-3f17-4d34-bdcd-95cb146e2c9c" providerId="ADAL" clId="{6ED784CE-DCA2-442B-A93F-A5CA1DD57FCC}" dt="2023-03-24T15:59:50.498" v="855" actId="26606"/>
          <ac:picMkLst>
            <pc:docMk/>
            <pc:sldMk cId="2906146050" sldId="298"/>
            <ac:picMk id="2" creationId="{00000000-0000-0000-0000-000000000000}"/>
          </ac:picMkLst>
        </pc:picChg>
        <pc:picChg chg="add del mod ord modCrop">
          <ac:chgData name="Aubrey Smith" userId="c6759fa2-3f17-4d34-bdcd-95cb146e2c9c" providerId="ADAL" clId="{6ED784CE-DCA2-442B-A93F-A5CA1DD57FCC}" dt="2023-03-24T16:11:10.812" v="1089" actId="1076"/>
          <ac:picMkLst>
            <pc:docMk/>
            <pc:sldMk cId="2906146050" sldId="298"/>
            <ac:picMk id="6" creationId="{903B2892-0601-C4CE-547D-424B7A60D91A}"/>
          </ac:picMkLst>
        </pc:picChg>
        <pc:picChg chg="add mod">
          <ac:chgData name="Aubrey Smith" userId="c6759fa2-3f17-4d34-bdcd-95cb146e2c9c" providerId="ADAL" clId="{6ED784CE-DCA2-442B-A93F-A5CA1DD57FCC}" dt="2023-03-24T16:11:07.782" v="1088" actId="1076"/>
          <ac:picMkLst>
            <pc:docMk/>
            <pc:sldMk cId="2906146050" sldId="298"/>
            <ac:picMk id="1026" creationId="{9559B124-3D7B-6E1B-2BE5-BC9A8EB76C51}"/>
          </ac:picMkLst>
        </pc:picChg>
        <pc:cxnChg chg="add del">
          <ac:chgData name="Aubrey Smith" userId="c6759fa2-3f17-4d34-bdcd-95cb146e2c9c" providerId="ADAL" clId="{6ED784CE-DCA2-442B-A93F-A5CA1DD57FCC}" dt="2023-03-24T15:59:42.911" v="851" actId="26606"/>
          <ac:cxnSpMkLst>
            <pc:docMk/>
            <pc:sldMk cId="2906146050" sldId="298"/>
            <ac:cxnSpMk id="42" creationId="{C49DA8F6-BCC1-4447-B54C-57856834B94B}"/>
          </ac:cxnSpMkLst>
        </pc:cxnChg>
      </pc:sldChg>
      <pc:sldChg chg="del">
        <pc:chgData name="Aubrey Smith" userId="c6759fa2-3f17-4d34-bdcd-95cb146e2c9c" providerId="ADAL" clId="{6ED784CE-DCA2-442B-A93F-A5CA1DD57FCC}" dt="2023-03-23T23:45:03.579" v="198" actId="47"/>
        <pc:sldMkLst>
          <pc:docMk/>
          <pc:sldMk cId="561781345" sldId="304"/>
        </pc:sldMkLst>
      </pc:sldChg>
      <pc:sldChg chg="del">
        <pc:chgData name="Aubrey Smith" userId="c6759fa2-3f17-4d34-bdcd-95cb146e2c9c" providerId="ADAL" clId="{6ED784CE-DCA2-442B-A93F-A5CA1DD57FCC}" dt="2023-03-23T23:44:52.133" v="179" actId="47"/>
        <pc:sldMkLst>
          <pc:docMk/>
          <pc:sldMk cId="2426660699" sldId="306"/>
        </pc:sldMkLst>
      </pc:sldChg>
      <pc:sldChg chg="del">
        <pc:chgData name="Aubrey Smith" userId="c6759fa2-3f17-4d34-bdcd-95cb146e2c9c" providerId="ADAL" clId="{6ED784CE-DCA2-442B-A93F-A5CA1DD57FCC}" dt="2023-03-23T23:44:51.563" v="178" actId="47"/>
        <pc:sldMkLst>
          <pc:docMk/>
          <pc:sldMk cId="1793354331" sldId="307"/>
        </pc:sldMkLst>
      </pc:sldChg>
      <pc:sldChg chg="del">
        <pc:chgData name="Aubrey Smith" userId="c6759fa2-3f17-4d34-bdcd-95cb146e2c9c" providerId="ADAL" clId="{6ED784CE-DCA2-442B-A93F-A5CA1DD57FCC}" dt="2023-03-23T23:44:50.799" v="177" actId="47"/>
        <pc:sldMkLst>
          <pc:docMk/>
          <pc:sldMk cId="3081184612" sldId="309"/>
        </pc:sldMkLst>
      </pc:sldChg>
      <pc:sldChg chg="del">
        <pc:chgData name="Aubrey Smith" userId="c6759fa2-3f17-4d34-bdcd-95cb146e2c9c" providerId="ADAL" clId="{6ED784CE-DCA2-442B-A93F-A5CA1DD57FCC}" dt="2023-03-23T23:44:53.051" v="180" actId="47"/>
        <pc:sldMkLst>
          <pc:docMk/>
          <pc:sldMk cId="4028986561" sldId="310"/>
        </pc:sldMkLst>
      </pc:sldChg>
      <pc:sldChg chg="del">
        <pc:chgData name="Aubrey Smith" userId="c6759fa2-3f17-4d34-bdcd-95cb146e2c9c" providerId="ADAL" clId="{6ED784CE-DCA2-442B-A93F-A5CA1DD57FCC}" dt="2023-03-23T23:44:53.701" v="181" actId="47"/>
        <pc:sldMkLst>
          <pc:docMk/>
          <pc:sldMk cId="4090089155" sldId="311"/>
        </pc:sldMkLst>
      </pc:sldChg>
      <pc:sldChg chg="del">
        <pc:chgData name="Aubrey Smith" userId="c6759fa2-3f17-4d34-bdcd-95cb146e2c9c" providerId="ADAL" clId="{6ED784CE-DCA2-442B-A93F-A5CA1DD57FCC}" dt="2023-03-23T23:44:54.467" v="182" actId="47"/>
        <pc:sldMkLst>
          <pc:docMk/>
          <pc:sldMk cId="1267156006" sldId="312"/>
        </pc:sldMkLst>
      </pc:sldChg>
      <pc:sldChg chg="del">
        <pc:chgData name="Aubrey Smith" userId="c6759fa2-3f17-4d34-bdcd-95cb146e2c9c" providerId="ADAL" clId="{6ED784CE-DCA2-442B-A93F-A5CA1DD57FCC}" dt="2023-03-23T23:44:55.047" v="183" actId="47"/>
        <pc:sldMkLst>
          <pc:docMk/>
          <pc:sldMk cId="1441682793" sldId="314"/>
        </pc:sldMkLst>
      </pc:sldChg>
      <pc:sldChg chg="del">
        <pc:chgData name="Aubrey Smith" userId="c6759fa2-3f17-4d34-bdcd-95cb146e2c9c" providerId="ADAL" clId="{6ED784CE-DCA2-442B-A93F-A5CA1DD57FCC}" dt="2023-03-23T23:44:55.999" v="184" actId="47"/>
        <pc:sldMkLst>
          <pc:docMk/>
          <pc:sldMk cId="3710897720" sldId="318"/>
        </pc:sldMkLst>
      </pc:sldChg>
      <pc:sldChg chg="del">
        <pc:chgData name="Aubrey Smith" userId="c6759fa2-3f17-4d34-bdcd-95cb146e2c9c" providerId="ADAL" clId="{6ED784CE-DCA2-442B-A93F-A5CA1DD57FCC}" dt="2023-03-23T23:44:56.555" v="185" actId="47"/>
        <pc:sldMkLst>
          <pc:docMk/>
          <pc:sldMk cId="127361784" sldId="320"/>
        </pc:sldMkLst>
      </pc:sldChg>
      <pc:sldChg chg="del">
        <pc:chgData name="Aubrey Smith" userId="c6759fa2-3f17-4d34-bdcd-95cb146e2c9c" providerId="ADAL" clId="{6ED784CE-DCA2-442B-A93F-A5CA1DD57FCC}" dt="2023-03-23T23:45:02.717" v="196" actId="47"/>
        <pc:sldMkLst>
          <pc:docMk/>
          <pc:sldMk cId="1210054399" sldId="322"/>
        </pc:sldMkLst>
      </pc:sldChg>
      <pc:sldChg chg="del">
        <pc:chgData name="Aubrey Smith" userId="c6759fa2-3f17-4d34-bdcd-95cb146e2c9c" providerId="ADAL" clId="{6ED784CE-DCA2-442B-A93F-A5CA1DD57FCC}" dt="2023-03-23T23:44:58.712" v="189" actId="47"/>
        <pc:sldMkLst>
          <pc:docMk/>
          <pc:sldMk cId="696149277" sldId="323"/>
        </pc:sldMkLst>
      </pc:sldChg>
      <pc:sldChg chg="del">
        <pc:chgData name="Aubrey Smith" userId="c6759fa2-3f17-4d34-bdcd-95cb146e2c9c" providerId="ADAL" clId="{6ED784CE-DCA2-442B-A93F-A5CA1DD57FCC}" dt="2023-03-23T23:45:01.936" v="194" actId="47"/>
        <pc:sldMkLst>
          <pc:docMk/>
          <pc:sldMk cId="933416039" sldId="324"/>
        </pc:sldMkLst>
      </pc:sldChg>
      <pc:sldChg chg="del">
        <pc:chgData name="Aubrey Smith" userId="c6759fa2-3f17-4d34-bdcd-95cb146e2c9c" providerId="ADAL" clId="{6ED784CE-DCA2-442B-A93F-A5CA1DD57FCC}" dt="2023-03-23T23:45:01.718" v="193" actId="47"/>
        <pc:sldMkLst>
          <pc:docMk/>
          <pc:sldMk cId="800921314" sldId="327"/>
        </pc:sldMkLst>
      </pc:sldChg>
      <pc:sldChg chg="del">
        <pc:chgData name="Aubrey Smith" userId="c6759fa2-3f17-4d34-bdcd-95cb146e2c9c" providerId="ADAL" clId="{6ED784CE-DCA2-442B-A93F-A5CA1DD57FCC}" dt="2023-03-23T23:45:02.319" v="195" actId="47"/>
        <pc:sldMkLst>
          <pc:docMk/>
          <pc:sldMk cId="2832960412" sldId="328"/>
        </pc:sldMkLst>
      </pc:sldChg>
      <pc:sldChg chg="del">
        <pc:chgData name="Aubrey Smith" userId="c6759fa2-3f17-4d34-bdcd-95cb146e2c9c" providerId="ADAL" clId="{6ED784CE-DCA2-442B-A93F-A5CA1DD57FCC}" dt="2023-03-23T23:44:59.212" v="190" actId="47"/>
        <pc:sldMkLst>
          <pc:docMk/>
          <pc:sldMk cId="3880893214" sldId="331"/>
        </pc:sldMkLst>
      </pc:sldChg>
      <pc:sldChg chg="del">
        <pc:chgData name="Aubrey Smith" userId="c6759fa2-3f17-4d34-bdcd-95cb146e2c9c" providerId="ADAL" clId="{6ED784CE-DCA2-442B-A93F-A5CA1DD57FCC}" dt="2023-03-23T23:45:04.358" v="199" actId="47"/>
        <pc:sldMkLst>
          <pc:docMk/>
          <pc:sldMk cId="1024160515" sldId="334"/>
        </pc:sldMkLst>
      </pc:sldChg>
      <pc:sldChg chg="del">
        <pc:chgData name="Aubrey Smith" userId="c6759fa2-3f17-4d34-bdcd-95cb146e2c9c" providerId="ADAL" clId="{6ED784CE-DCA2-442B-A93F-A5CA1DD57FCC}" dt="2023-03-23T23:44:59.751" v="191" actId="47"/>
        <pc:sldMkLst>
          <pc:docMk/>
          <pc:sldMk cId="2454525052" sldId="335"/>
        </pc:sldMkLst>
      </pc:sldChg>
      <pc:sldChg chg="del">
        <pc:chgData name="Aubrey Smith" userId="c6759fa2-3f17-4d34-bdcd-95cb146e2c9c" providerId="ADAL" clId="{6ED784CE-DCA2-442B-A93F-A5CA1DD57FCC}" dt="2023-03-23T23:45:00.800" v="192" actId="47"/>
        <pc:sldMkLst>
          <pc:docMk/>
          <pc:sldMk cId="1316449956" sldId="336"/>
        </pc:sldMkLst>
      </pc:sldChg>
      <pc:sldChg chg="del">
        <pc:chgData name="Aubrey Smith" userId="c6759fa2-3f17-4d34-bdcd-95cb146e2c9c" providerId="ADAL" clId="{6ED784CE-DCA2-442B-A93F-A5CA1DD57FCC}" dt="2023-03-23T23:44:58.228" v="188" actId="47"/>
        <pc:sldMkLst>
          <pc:docMk/>
          <pc:sldMk cId="1147808668" sldId="337"/>
        </pc:sldMkLst>
      </pc:sldChg>
      <pc:sldChg chg="del">
        <pc:chgData name="Aubrey Smith" userId="c6759fa2-3f17-4d34-bdcd-95cb146e2c9c" providerId="ADAL" clId="{6ED784CE-DCA2-442B-A93F-A5CA1DD57FCC}" dt="2023-03-23T23:45:03.203" v="197" actId="47"/>
        <pc:sldMkLst>
          <pc:docMk/>
          <pc:sldMk cId="3374732164" sldId="339"/>
        </pc:sldMkLst>
      </pc:sldChg>
      <pc:sldChg chg="del">
        <pc:chgData name="Aubrey Smith" userId="c6759fa2-3f17-4d34-bdcd-95cb146e2c9c" providerId="ADAL" clId="{6ED784CE-DCA2-442B-A93F-A5CA1DD57FCC}" dt="2023-03-23T23:45:53.132" v="237" actId="47"/>
        <pc:sldMkLst>
          <pc:docMk/>
          <pc:sldMk cId="1285839944" sldId="340"/>
        </pc:sldMkLst>
      </pc:sldChg>
      <pc:sldChg chg="del">
        <pc:chgData name="Aubrey Smith" userId="c6759fa2-3f17-4d34-bdcd-95cb146e2c9c" providerId="ADAL" clId="{6ED784CE-DCA2-442B-A93F-A5CA1DD57FCC}" dt="2023-03-23T23:44:32.549" v="164" actId="47"/>
        <pc:sldMkLst>
          <pc:docMk/>
          <pc:sldMk cId="888443766" sldId="341"/>
        </pc:sldMkLst>
      </pc:sldChg>
      <pc:sldChg chg="del">
        <pc:chgData name="Aubrey Smith" userId="c6759fa2-3f17-4d34-bdcd-95cb146e2c9c" providerId="ADAL" clId="{6ED784CE-DCA2-442B-A93F-A5CA1DD57FCC}" dt="2023-03-23T23:44:35.267" v="170" actId="47"/>
        <pc:sldMkLst>
          <pc:docMk/>
          <pc:sldMk cId="1100054985" sldId="342"/>
        </pc:sldMkLst>
      </pc:sldChg>
      <pc:sldChg chg="del">
        <pc:chgData name="Aubrey Smith" userId="c6759fa2-3f17-4d34-bdcd-95cb146e2c9c" providerId="ADAL" clId="{6ED784CE-DCA2-442B-A93F-A5CA1DD57FCC}" dt="2023-03-23T23:44:36.698" v="172" actId="47"/>
        <pc:sldMkLst>
          <pc:docMk/>
          <pc:sldMk cId="656442936" sldId="343"/>
        </pc:sldMkLst>
      </pc:sldChg>
      <pc:sldChg chg="del">
        <pc:chgData name="Aubrey Smith" userId="c6759fa2-3f17-4d34-bdcd-95cb146e2c9c" providerId="ADAL" clId="{6ED784CE-DCA2-442B-A93F-A5CA1DD57FCC}" dt="2023-03-23T23:44:57.134" v="186" actId="47"/>
        <pc:sldMkLst>
          <pc:docMk/>
          <pc:sldMk cId="3984240619" sldId="344"/>
        </pc:sldMkLst>
      </pc:sldChg>
      <pc:sldChg chg="del">
        <pc:chgData name="Aubrey Smith" userId="c6759fa2-3f17-4d34-bdcd-95cb146e2c9c" providerId="ADAL" clId="{6ED784CE-DCA2-442B-A93F-A5CA1DD57FCC}" dt="2023-03-23T23:45:04.928" v="200" actId="47"/>
        <pc:sldMkLst>
          <pc:docMk/>
          <pc:sldMk cId="2839107464" sldId="345"/>
        </pc:sldMkLst>
      </pc:sldChg>
      <pc:sldChg chg="del">
        <pc:chgData name="Aubrey Smith" userId="c6759fa2-3f17-4d34-bdcd-95cb146e2c9c" providerId="ADAL" clId="{6ED784CE-DCA2-442B-A93F-A5CA1DD57FCC}" dt="2023-03-23T23:45:17.448" v="203" actId="47"/>
        <pc:sldMkLst>
          <pc:docMk/>
          <pc:sldMk cId="1853697309" sldId="347"/>
        </pc:sldMkLst>
      </pc:sldChg>
      <pc:sldChg chg="del">
        <pc:chgData name="Aubrey Smith" userId="c6759fa2-3f17-4d34-bdcd-95cb146e2c9c" providerId="ADAL" clId="{6ED784CE-DCA2-442B-A93F-A5CA1DD57FCC}" dt="2023-03-23T23:45:19.577" v="204" actId="47"/>
        <pc:sldMkLst>
          <pc:docMk/>
          <pc:sldMk cId="3765021417" sldId="348"/>
        </pc:sldMkLst>
      </pc:sldChg>
      <pc:sldChg chg="del">
        <pc:chgData name="Aubrey Smith" userId="c6759fa2-3f17-4d34-bdcd-95cb146e2c9c" providerId="ADAL" clId="{6ED784CE-DCA2-442B-A93F-A5CA1DD57FCC}" dt="2023-03-23T23:44:14.688" v="143" actId="47"/>
        <pc:sldMkLst>
          <pc:docMk/>
          <pc:sldMk cId="1646045574" sldId="349"/>
        </pc:sldMkLst>
      </pc:sldChg>
      <pc:sldChg chg="del">
        <pc:chgData name="Aubrey Smith" userId="c6759fa2-3f17-4d34-bdcd-95cb146e2c9c" providerId="ADAL" clId="{6ED784CE-DCA2-442B-A93F-A5CA1DD57FCC}" dt="2023-03-23T23:45:21.364" v="206" actId="47"/>
        <pc:sldMkLst>
          <pc:docMk/>
          <pc:sldMk cId="543915261" sldId="350"/>
        </pc:sldMkLst>
      </pc:sldChg>
      <pc:sldChg chg="del">
        <pc:chgData name="Aubrey Smith" userId="c6759fa2-3f17-4d34-bdcd-95cb146e2c9c" providerId="ADAL" clId="{6ED784CE-DCA2-442B-A93F-A5CA1DD57FCC}" dt="2023-03-23T23:44:14.085" v="142" actId="47"/>
        <pc:sldMkLst>
          <pc:docMk/>
          <pc:sldMk cId="3250600595" sldId="351"/>
        </pc:sldMkLst>
      </pc:sldChg>
      <pc:sldChg chg="del">
        <pc:chgData name="Aubrey Smith" userId="c6759fa2-3f17-4d34-bdcd-95cb146e2c9c" providerId="ADAL" clId="{6ED784CE-DCA2-442B-A93F-A5CA1DD57FCC}" dt="2023-03-23T23:44:15.311" v="144" actId="47"/>
        <pc:sldMkLst>
          <pc:docMk/>
          <pc:sldMk cId="1841469202" sldId="352"/>
        </pc:sldMkLst>
      </pc:sldChg>
      <pc:sldChg chg="del">
        <pc:chgData name="Aubrey Smith" userId="c6759fa2-3f17-4d34-bdcd-95cb146e2c9c" providerId="ADAL" clId="{6ED784CE-DCA2-442B-A93F-A5CA1DD57FCC}" dt="2023-03-23T23:45:22.193" v="207" actId="47"/>
        <pc:sldMkLst>
          <pc:docMk/>
          <pc:sldMk cId="2244467011" sldId="354"/>
        </pc:sldMkLst>
      </pc:sldChg>
      <pc:sldChg chg="modSp del mod ord">
        <pc:chgData name="Aubrey Smith" userId="c6759fa2-3f17-4d34-bdcd-95cb146e2c9c" providerId="ADAL" clId="{6ED784CE-DCA2-442B-A93F-A5CA1DD57FCC}" dt="2023-03-24T16:24:20.831" v="1936" actId="47"/>
        <pc:sldMkLst>
          <pc:docMk/>
          <pc:sldMk cId="3141725533" sldId="356"/>
        </pc:sldMkLst>
        <pc:spChg chg="mod">
          <ac:chgData name="Aubrey Smith" userId="c6759fa2-3f17-4d34-bdcd-95cb146e2c9c" providerId="ADAL" clId="{6ED784CE-DCA2-442B-A93F-A5CA1DD57FCC}" dt="2023-03-23T23:50:59.527" v="489" actId="20577"/>
          <ac:spMkLst>
            <pc:docMk/>
            <pc:sldMk cId="3141725533" sldId="356"/>
            <ac:spMk id="3" creationId="{00000000-0000-0000-0000-000000000000}"/>
          </ac:spMkLst>
        </pc:spChg>
      </pc:sldChg>
      <pc:sldChg chg="del">
        <pc:chgData name="Aubrey Smith" userId="c6759fa2-3f17-4d34-bdcd-95cb146e2c9c" providerId="ADAL" clId="{6ED784CE-DCA2-442B-A93F-A5CA1DD57FCC}" dt="2023-03-23T23:44:39.340" v="174" actId="47"/>
        <pc:sldMkLst>
          <pc:docMk/>
          <pc:sldMk cId="503675110" sldId="357"/>
        </pc:sldMkLst>
      </pc:sldChg>
      <pc:sldChg chg="del">
        <pc:chgData name="Aubrey Smith" userId="c6759fa2-3f17-4d34-bdcd-95cb146e2c9c" providerId="ADAL" clId="{6ED784CE-DCA2-442B-A93F-A5CA1DD57FCC}" dt="2023-03-23T23:44:37.658" v="173" actId="47"/>
        <pc:sldMkLst>
          <pc:docMk/>
          <pc:sldMk cId="1312132197" sldId="358"/>
        </pc:sldMkLst>
      </pc:sldChg>
      <pc:sldChg chg="addSp delSp modSp mod ord">
        <pc:chgData name="Aubrey Smith" userId="c6759fa2-3f17-4d34-bdcd-95cb146e2c9c" providerId="ADAL" clId="{6ED784CE-DCA2-442B-A93F-A5CA1DD57FCC}" dt="2023-03-24T17:09:40.166" v="3886" actId="20577"/>
        <pc:sldMkLst>
          <pc:docMk/>
          <pc:sldMk cId="1674104832" sldId="359"/>
        </pc:sldMkLst>
        <pc:spChg chg="add mod">
          <ac:chgData name="Aubrey Smith" userId="c6759fa2-3f17-4d34-bdcd-95cb146e2c9c" providerId="ADAL" clId="{6ED784CE-DCA2-442B-A93F-A5CA1DD57FCC}" dt="2023-03-24T17:04:59.061" v="3805" actId="1076"/>
          <ac:spMkLst>
            <pc:docMk/>
            <pc:sldMk cId="1674104832" sldId="359"/>
            <ac:spMk id="2" creationId="{E52C778F-80E2-D169-F276-89C463010ECB}"/>
          </ac:spMkLst>
        </pc:spChg>
        <pc:spChg chg="mod">
          <ac:chgData name="Aubrey Smith" userId="c6759fa2-3f17-4d34-bdcd-95cb146e2c9c" providerId="ADAL" clId="{6ED784CE-DCA2-442B-A93F-A5CA1DD57FCC}" dt="2023-03-24T17:09:40.166" v="3886" actId="20577"/>
          <ac:spMkLst>
            <pc:docMk/>
            <pc:sldMk cId="1674104832" sldId="359"/>
            <ac:spMk id="5" creationId="{00000000-0000-0000-0000-000000000000}"/>
          </ac:spMkLst>
        </pc:spChg>
        <pc:spChg chg="del">
          <ac:chgData name="Aubrey Smith" userId="c6759fa2-3f17-4d34-bdcd-95cb146e2c9c" providerId="ADAL" clId="{6ED784CE-DCA2-442B-A93F-A5CA1DD57FCC}" dt="2023-03-24T16:27:24.792" v="2175" actId="478"/>
          <ac:spMkLst>
            <pc:docMk/>
            <pc:sldMk cId="1674104832" sldId="359"/>
            <ac:spMk id="6" creationId="{00000000-0000-0000-0000-000000000000}"/>
          </ac:spMkLst>
        </pc:spChg>
        <pc:spChg chg="del">
          <ac:chgData name="Aubrey Smith" userId="c6759fa2-3f17-4d34-bdcd-95cb146e2c9c" providerId="ADAL" clId="{6ED784CE-DCA2-442B-A93F-A5CA1DD57FCC}" dt="2023-03-24T16:27:26.189" v="2176" actId="478"/>
          <ac:spMkLst>
            <pc:docMk/>
            <pc:sldMk cId="1674104832" sldId="359"/>
            <ac:spMk id="7" creationId="{00000000-0000-0000-0000-000000000000}"/>
          </ac:spMkLst>
        </pc:spChg>
      </pc:sldChg>
      <pc:sldChg chg="del">
        <pc:chgData name="Aubrey Smith" userId="c6759fa2-3f17-4d34-bdcd-95cb146e2c9c" providerId="ADAL" clId="{6ED784CE-DCA2-442B-A93F-A5CA1DD57FCC}" dt="2023-03-23T23:44:08.217" v="136" actId="47"/>
        <pc:sldMkLst>
          <pc:docMk/>
          <pc:sldMk cId="3781166244" sldId="360"/>
        </pc:sldMkLst>
      </pc:sldChg>
      <pc:sldChg chg="del">
        <pc:chgData name="Aubrey Smith" userId="c6759fa2-3f17-4d34-bdcd-95cb146e2c9c" providerId="ADAL" clId="{6ED784CE-DCA2-442B-A93F-A5CA1DD57FCC}" dt="2023-03-23T23:45:46.103" v="234" actId="47"/>
        <pc:sldMkLst>
          <pc:docMk/>
          <pc:sldMk cId="2394056722" sldId="361"/>
        </pc:sldMkLst>
      </pc:sldChg>
      <pc:sldChg chg="del">
        <pc:chgData name="Aubrey Smith" userId="c6759fa2-3f17-4d34-bdcd-95cb146e2c9c" providerId="ADAL" clId="{6ED784CE-DCA2-442B-A93F-A5CA1DD57FCC}" dt="2023-03-23T23:45:24.147" v="208" actId="47"/>
        <pc:sldMkLst>
          <pc:docMk/>
          <pc:sldMk cId="3095494153" sldId="362"/>
        </pc:sldMkLst>
      </pc:sldChg>
      <pc:sldChg chg="del">
        <pc:chgData name="Aubrey Smith" userId="c6759fa2-3f17-4d34-bdcd-95cb146e2c9c" providerId="ADAL" clId="{6ED784CE-DCA2-442B-A93F-A5CA1DD57FCC}" dt="2023-03-23T23:45:46.689" v="235" actId="47"/>
        <pc:sldMkLst>
          <pc:docMk/>
          <pc:sldMk cId="3915500137" sldId="363"/>
        </pc:sldMkLst>
      </pc:sldChg>
      <pc:sldChg chg="del">
        <pc:chgData name="Aubrey Smith" userId="c6759fa2-3f17-4d34-bdcd-95cb146e2c9c" providerId="ADAL" clId="{6ED784CE-DCA2-442B-A93F-A5CA1DD57FCC}" dt="2023-03-23T23:45:47.754" v="236" actId="47"/>
        <pc:sldMkLst>
          <pc:docMk/>
          <pc:sldMk cId="2370550123" sldId="364"/>
        </pc:sldMkLst>
      </pc:sldChg>
      <pc:sldChg chg="del">
        <pc:chgData name="Aubrey Smith" userId="c6759fa2-3f17-4d34-bdcd-95cb146e2c9c" providerId="ADAL" clId="{6ED784CE-DCA2-442B-A93F-A5CA1DD57FCC}" dt="2023-03-23T23:45:13.483" v="201" actId="47"/>
        <pc:sldMkLst>
          <pc:docMk/>
          <pc:sldMk cId="1417364074" sldId="365"/>
        </pc:sldMkLst>
      </pc:sldChg>
      <pc:sldChg chg="del">
        <pc:chgData name="Aubrey Smith" userId="c6759fa2-3f17-4d34-bdcd-95cb146e2c9c" providerId="ADAL" clId="{6ED784CE-DCA2-442B-A93F-A5CA1DD57FCC}" dt="2023-03-23T23:45:14.531" v="202" actId="47"/>
        <pc:sldMkLst>
          <pc:docMk/>
          <pc:sldMk cId="743734291" sldId="366"/>
        </pc:sldMkLst>
      </pc:sldChg>
      <pc:sldChg chg="del">
        <pc:chgData name="Aubrey Smith" userId="c6759fa2-3f17-4d34-bdcd-95cb146e2c9c" providerId="ADAL" clId="{6ED784CE-DCA2-442B-A93F-A5CA1DD57FCC}" dt="2023-03-23T23:45:20.479" v="205" actId="47"/>
        <pc:sldMkLst>
          <pc:docMk/>
          <pc:sldMk cId="321227387" sldId="367"/>
        </pc:sldMkLst>
      </pc:sldChg>
      <pc:sldChg chg="del">
        <pc:chgData name="Aubrey Smith" userId="c6759fa2-3f17-4d34-bdcd-95cb146e2c9c" providerId="ADAL" clId="{6ED784CE-DCA2-442B-A93F-A5CA1DD57FCC}" dt="2023-03-23T23:44:18.723" v="145" actId="47"/>
        <pc:sldMkLst>
          <pc:docMk/>
          <pc:sldMk cId="1612205787" sldId="368"/>
        </pc:sldMkLst>
      </pc:sldChg>
      <pc:sldChg chg="del">
        <pc:chgData name="Aubrey Smith" userId="c6759fa2-3f17-4d34-bdcd-95cb146e2c9c" providerId="ADAL" clId="{6ED784CE-DCA2-442B-A93F-A5CA1DD57FCC}" dt="2023-03-23T23:44:19.245" v="146" actId="47"/>
        <pc:sldMkLst>
          <pc:docMk/>
          <pc:sldMk cId="2517057471" sldId="369"/>
        </pc:sldMkLst>
      </pc:sldChg>
      <pc:sldChg chg="del">
        <pc:chgData name="Aubrey Smith" userId="c6759fa2-3f17-4d34-bdcd-95cb146e2c9c" providerId="ADAL" clId="{6ED784CE-DCA2-442B-A93F-A5CA1DD57FCC}" dt="2023-03-23T23:44:19.726" v="147" actId="47"/>
        <pc:sldMkLst>
          <pc:docMk/>
          <pc:sldMk cId="3055083068" sldId="370"/>
        </pc:sldMkLst>
      </pc:sldChg>
      <pc:sldChg chg="del">
        <pc:chgData name="Aubrey Smith" userId="c6759fa2-3f17-4d34-bdcd-95cb146e2c9c" providerId="ADAL" clId="{6ED784CE-DCA2-442B-A93F-A5CA1DD57FCC}" dt="2023-03-23T23:44:20.128" v="148" actId="47"/>
        <pc:sldMkLst>
          <pc:docMk/>
          <pc:sldMk cId="2215859811" sldId="371"/>
        </pc:sldMkLst>
      </pc:sldChg>
      <pc:sldChg chg="del">
        <pc:chgData name="Aubrey Smith" userId="c6759fa2-3f17-4d34-bdcd-95cb146e2c9c" providerId="ADAL" clId="{6ED784CE-DCA2-442B-A93F-A5CA1DD57FCC}" dt="2023-03-23T23:44:20.766" v="149" actId="47"/>
        <pc:sldMkLst>
          <pc:docMk/>
          <pc:sldMk cId="2288750971" sldId="372"/>
        </pc:sldMkLst>
      </pc:sldChg>
      <pc:sldChg chg="del">
        <pc:chgData name="Aubrey Smith" userId="c6759fa2-3f17-4d34-bdcd-95cb146e2c9c" providerId="ADAL" clId="{6ED784CE-DCA2-442B-A93F-A5CA1DD57FCC}" dt="2023-03-23T23:44:21.374" v="150" actId="47"/>
        <pc:sldMkLst>
          <pc:docMk/>
          <pc:sldMk cId="1543348452" sldId="373"/>
        </pc:sldMkLst>
      </pc:sldChg>
      <pc:sldChg chg="del">
        <pc:chgData name="Aubrey Smith" userId="c6759fa2-3f17-4d34-bdcd-95cb146e2c9c" providerId="ADAL" clId="{6ED784CE-DCA2-442B-A93F-A5CA1DD57FCC}" dt="2023-03-23T23:44:21.868" v="151" actId="47"/>
        <pc:sldMkLst>
          <pc:docMk/>
          <pc:sldMk cId="754602037" sldId="375"/>
        </pc:sldMkLst>
      </pc:sldChg>
      <pc:sldChg chg="del">
        <pc:chgData name="Aubrey Smith" userId="c6759fa2-3f17-4d34-bdcd-95cb146e2c9c" providerId="ADAL" clId="{6ED784CE-DCA2-442B-A93F-A5CA1DD57FCC}" dt="2023-03-23T23:44:22.395" v="152" actId="47"/>
        <pc:sldMkLst>
          <pc:docMk/>
          <pc:sldMk cId="3336791355" sldId="376"/>
        </pc:sldMkLst>
      </pc:sldChg>
      <pc:sldChg chg="del">
        <pc:chgData name="Aubrey Smith" userId="c6759fa2-3f17-4d34-bdcd-95cb146e2c9c" providerId="ADAL" clId="{6ED784CE-DCA2-442B-A93F-A5CA1DD57FCC}" dt="2023-03-23T23:44:22.954" v="153" actId="47"/>
        <pc:sldMkLst>
          <pc:docMk/>
          <pc:sldMk cId="1659063477" sldId="377"/>
        </pc:sldMkLst>
      </pc:sldChg>
      <pc:sldChg chg="del">
        <pc:chgData name="Aubrey Smith" userId="c6759fa2-3f17-4d34-bdcd-95cb146e2c9c" providerId="ADAL" clId="{6ED784CE-DCA2-442B-A93F-A5CA1DD57FCC}" dt="2023-03-23T23:45:24.941" v="209" actId="47"/>
        <pc:sldMkLst>
          <pc:docMk/>
          <pc:sldMk cId="2063378709" sldId="378"/>
        </pc:sldMkLst>
      </pc:sldChg>
      <pc:sldChg chg="del">
        <pc:chgData name="Aubrey Smith" userId="c6759fa2-3f17-4d34-bdcd-95cb146e2c9c" providerId="ADAL" clId="{6ED784CE-DCA2-442B-A93F-A5CA1DD57FCC}" dt="2023-03-23T23:45:25.168" v="210" actId="47"/>
        <pc:sldMkLst>
          <pc:docMk/>
          <pc:sldMk cId="3579424140" sldId="379"/>
        </pc:sldMkLst>
      </pc:sldChg>
      <pc:sldChg chg="del">
        <pc:chgData name="Aubrey Smith" userId="c6759fa2-3f17-4d34-bdcd-95cb146e2c9c" providerId="ADAL" clId="{6ED784CE-DCA2-442B-A93F-A5CA1DD57FCC}" dt="2023-03-23T23:45:25.367" v="211" actId="47"/>
        <pc:sldMkLst>
          <pc:docMk/>
          <pc:sldMk cId="3734129204" sldId="380"/>
        </pc:sldMkLst>
      </pc:sldChg>
      <pc:sldChg chg="del">
        <pc:chgData name="Aubrey Smith" userId="c6759fa2-3f17-4d34-bdcd-95cb146e2c9c" providerId="ADAL" clId="{6ED784CE-DCA2-442B-A93F-A5CA1DD57FCC}" dt="2023-03-23T23:45:25.553" v="212" actId="47"/>
        <pc:sldMkLst>
          <pc:docMk/>
          <pc:sldMk cId="2032309521" sldId="381"/>
        </pc:sldMkLst>
      </pc:sldChg>
      <pc:sldChg chg="del">
        <pc:chgData name="Aubrey Smith" userId="c6759fa2-3f17-4d34-bdcd-95cb146e2c9c" providerId="ADAL" clId="{6ED784CE-DCA2-442B-A93F-A5CA1DD57FCC}" dt="2023-03-23T23:45:25.818" v="213" actId="47"/>
        <pc:sldMkLst>
          <pc:docMk/>
          <pc:sldMk cId="2536925769" sldId="382"/>
        </pc:sldMkLst>
      </pc:sldChg>
      <pc:sldChg chg="del">
        <pc:chgData name="Aubrey Smith" userId="c6759fa2-3f17-4d34-bdcd-95cb146e2c9c" providerId="ADAL" clId="{6ED784CE-DCA2-442B-A93F-A5CA1DD57FCC}" dt="2023-03-23T23:45:26.092" v="214" actId="47"/>
        <pc:sldMkLst>
          <pc:docMk/>
          <pc:sldMk cId="3903027866" sldId="383"/>
        </pc:sldMkLst>
      </pc:sldChg>
      <pc:sldChg chg="del">
        <pc:chgData name="Aubrey Smith" userId="c6759fa2-3f17-4d34-bdcd-95cb146e2c9c" providerId="ADAL" clId="{6ED784CE-DCA2-442B-A93F-A5CA1DD57FCC}" dt="2023-03-23T23:45:26.847" v="215" actId="47"/>
        <pc:sldMkLst>
          <pc:docMk/>
          <pc:sldMk cId="3518271944" sldId="384"/>
        </pc:sldMkLst>
      </pc:sldChg>
      <pc:sldChg chg="del">
        <pc:chgData name="Aubrey Smith" userId="c6759fa2-3f17-4d34-bdcd-95cb146e2c9c" providerId="ADAL" clId="{6ED784CE-DCA2-442B-A93F-A5CA1DD57FCC}" dt="2023-03-23T23:45:27.268" v="216" actId="47"/>
        <pc:sldMkLst>
          <pc:docMk/>
          <pc:sldMk cId="4163223152" sldId="385"/>
        </pc:sldMkLst>
      </pc:sldChg>
      <pc:sldChg chg="del">
        <pc:chgData name="Aubrey Smith" userId="c6759fa2-3f17-4d34-bdcd-95cb146e2c9c" providerId="ADAL" clId="{6ED784CE-DCA2-442B-A93F-A5CA1DD57FCC}" dt="2023-03-23T23:45:27.688" v="217" actId="47"/>
        <pc:sldMkLst>
          <pc:docMk/>
          <pc:sldMk cId="597150199" sldId="386"/>
        </pc:sldMkLst>
      </pc:sldChg>
      <pc:sldChg chg="del">
        <pc:chgData name="Aubrey Smith" userId="c6759fa2-3f17-4d34-bdcd-95cb146e2c9c" providerId="ADAL" clId="{6ED784CE-DCA2-442B-A93F-A5CA1DD57FCC}" dt="2023-03-23T23:45:28.754" v="218" actId="47"/>
        <pc:sldMkLst>
          <pc:docMk/>
          <pc:sldMk cId="647532977" sldId="387"/>
        </pc:sldMkLst>
      </pc:sldChg>
      <pc:sldChg chg="del">
        <pc:chgData name="Aubrey Smith" userId="c6759fa2-3f17-4d34-bdcd-95cb146e2c9c" providerId="ADAL" clId="{6ED784CE-DCA2-442B-A93F-A5CA1DD57FCC}" dt="2023-03-23T23:45:29.202" v="219" actId="47"/>
        <pc:sldMkLst>
          <pc:docMk/>
          <pc:sldMk cId="227582568" sldId="388"/>
        </pc:sldMkLst>
      </pc:sldChg>
      <pc:sldChg chg="del">
        <pc:chgData name="Aubrey Smith" userId="c6759fa2-3f17-4d34-bdcd-95cb146e2c9c" providerId="ADAL" clId="{6ED784CE-DCA2-442B-A93F-A5CA1DD57FCC}" dt="2023-03-23T23:45:29.918" v="220" actId="47"/>
        <pc:sldMkLst>
          <pc:docMk/>
          <pc:sldMk cId="1680767703" sldId="389"/>
        </pc:sldMkLst>
      </pc:sldChg>
      <pc:sldChg chg="del">
        <pc:chgData name="Aubrey Smith" userId="c6759fa2-3f17-4d34-bdcd-95cb146e2c9c" providerId="ADAL" clId="{6ED784CE-DCA2-442B-A93F-A5CA1DD57FCC}" dt="2023-03-23T23:45:30.778" v="221" actId="47"/>
        <pc:sldMkLst>
          <pc:docMk/>
          <pc:sldMk cId="4099476668" sldId="392"/>
        </pc:sldMkLst>
      </pc:sldChg>
      <pc:sldChg chg="del">
        <pc:chgData name="Aubrey Smith" userId="c6759fa2-3f17-4d34-bdcd-95cb146e2c9c" providerId="ADAL" clId="{6ED784CE-DCA2-442B-A93F-A5CA1DD57FCC}" dt="2023-03-23T23:45:34.616" v="222" actId="47"/>
        <pc:sldMkLst>
          <pc:docMk/>
          <pc:sldMk cId="3523936886" sldId="393"/>
        </pc:sldMkLst>
      </pc:sldChg>
      <pc:sldChg chg="del">
        <pc:chgData name="Aubrey Smith" userId="c6759fa2-3f17-4d34-bdcd-95cb146e2c9c" providerId="ADAL" clId="{6ED784CE-DCA2-442B-A93F-A5CA1DD57FCC}" dt="2023-03-23T23:45:35.319" v="223" actId="47"/>
        <pc:sldMkLst>
          <pc:docMk/>
          <pc:sldMk cId="1312378914" sldId="394"/>
        </pc:sldMkLst>
      </pc:sldChg>
      <pc:sldChg chg="del">
        <pc:chgData name="Aubrey Smith" userId="c6759fa2-3f17-4d34-bdcd-95cb146e2c9c" providerId="ADAL" clId="{6ED784CE-DCA2-442B-A93F-A5CA1DD57FCC}" dt="2023-03-23T23:45:35.607" v="224" actId="47"/>
        <pc:sldMkLst>
          <pc:docMk/>
          <pc:sldMk cId="300373525" sldId="395"/>
        </pc:sldMkLst>
      </pc:sldChg>
      <pc:sldChg chg="del">
        <pc:chgData name="Aubrey Smith" userId="c6759fa2-3f17-4d34-bdcd-95cb146e2c9c" providerId="ADAL" clId="{6ED784CE-DCA2-442B-A93F-A5CA1DD57FCC}" dt="2023-03-23T23:45:35.836" v="225" actId="47"/>
        <pc:sldMkLst>
          <pc:docMk/>
          <pc:sldMk cId="3231298965" sldId="396"/>
        </pc:sldMkLst>
      </pc:sldChg>
      <pc:sldChg chg="del">
        <pc:chgData name="Aubrey Smith" userId="c6759fa2-3f17-4d34-bdcd-95cb146e2c9c" providerId="ADAL" clId="{6ED784CE-DCA2-442B-A93F-A5CA1DD57FCC}" dt="2023-03-23T23:45:36.108" v="226" actId="47"/>
        <pc:sldMkLst>
          <pc:docMk/>
          <pc:sldMk cId="1607145184" sldId="397"/>
        </pc:sldMkLst>
      </pc:sldChg>
      <pc:sldChg chg="del">
        <pc:chgData name="Aubrey Smith" userId="c6759fa2-3f17-4d34-bdcd-95cb146e2c9c" providerId="ADAL" clId="{6ED784CE-DCA2-442B-A93F-A5CA1DD57FCC}" dt="2023-03-23T23:45:36.816" v="227" actId="47"/>
        <pc:sldMkLst>
          <pc:docMk/>
          <pc:sldMk cId="2497128682" sldId="398"/>
        </pc:sldMkLst>
      </pc:sldChg>
      <pc:sldChg chg="del">
        <pc:chgData name="Aubrey Smith" userId="c6759fa2-3f17-4d34-bdcd-95cb146e2c9c" providerId="ADAL" clId="{6ED784CE-DCA2-442B-A93F-A5CA1DD57FCC}" dt="2023-03-23T23:45:37.358" v="228" actId="47"/>
        <pc:sldMkLst>
          <pc:docMk/>
          <pc:sldMk cId="2185093535" sldId="399"/>
        </pc:sldMkLst>
      </pc:sldChg>
      <pc:sldChg chg="del">
        <pc:chgData name="Aubrey Smith" userId="c6759fa2-3f17-4d34-bdcd-95cb146e2c9c" providerId="ADAL" clId="{6ED784CE-DCA2-442B-A93F-A5CA1DD57FCC}" dt="2023-03-23T23:45:37.913" v="229" actId="47"/>
        <pc:sldMkLst>
          <pc:docMk/>
          <pc:sldMk cId="1328068850" sldId="400"/>
        </pc:sldMkLst>
      </pc:sldChg>
      <pc:sldChg chg="del">
        <pc:chgData name="Aubrey Smith" userId="c6759fa2-3f17-4d34-bdcd-95cb146e2c9c" providerId="ADAL" clId="{6ED784CE-DCA2-442B-A93F-A5CA1DD57FCC}" dt="2023-03-23T23:45:38.717" v="230" actId="47"/>
        <pc:sldMkLst>
          <pc:docMk/>
          <pc:sldMk cId="3837160832" sldId="401"/>
        </pc:sldMkLst>
      </pc:sldChg>
      <pc:sldChg chg="del">
        <pc:chgData name="Aubrey Smith" userId="c6759fa2-3f17-4d34-bdcd-95cb146e2c9c" providerId="ADAL" clId="{6ED784CE-DCA2-442B-A93F-A5CA1DD57FCC}" dt="2023-03-23T23:45:41.686" v="231" actId="47"/>
        <pc:sldMkLst>
          <pc:docMk/>
          <pc:sldMk cId="184435450" sldId="402"/>
        </pc:sldMkLst>
      </pc:sldChg>
      <pc:sldChg chg="del">
        <pc:chgData name="Aubrey Smith" userId="c6759fa2-3f17-4d34-bdcd-95cb146e2c9c" providerId="ADAL" clId="{6ED784CE-DCA2-442B-A93F-A5CA1DD57FCC}" dt="2023-03-23T23:45:43.116" v="232" actId="47"/>
        <pc:sldMkLst>
          <pc:docMk/>
          <pc:sldMk cId="209429152" sldId="403"/>
        </pc:sldMkLst>
      </pc:sldChg>
      <pc:sldChg chg="del">
        <pc:chgData name="Aubrey Smith" userId="c6759fa2-3f17-4d34-bdcd-95cb146e2c9c" providerId="ADAL" clId="{6ED784CE-DCA2-442B-A93F-A5CA1DD57FCC}" dt="2023-03-23T23:45:44.106" v="233" actId="47"/>
        <pc:sldMkLst>
          <pc:docMk/>
          <pc:sldMk cId="1470416095" sldId="404"/>
        </pc:sldMkLst>
      </pc:sldChg>
      <pc:sldChg chg="add del setBg">
        <pc:chgData name="Aubrey Smith" userId="c6759fa2-3f17-4d34-bdcd-95cb146e2c9c" providerId="ADAL" clId="{6ED784CE-DCA2-442B-A93F-A5CA1DD57FCC}" dt="2023-03-23T23:43:49.007" v="134" actId="47"/>
        <pc:sldMkLst>
          <pc:docMk/>
          <pc:sldMk cId="1560551544" sldId="405"/>
        </pc:sldMkLst>
      </pc:sldChg>
      <pc:sldChg chg="add del setBg">
        <pc:chgData name="Aubrey Smith" userId="c6759fa2-3f17-4d34-bdcd-95cb146e2c9c" providerId="ADAL" clId="{6ED784CE-DCA2-442B-A93F-A5CA1DD57FCC}" dt="2023-03-23T23:43:49.007" v="134" actId="47"/>
        <pc:sldMkLst>
          <pc:docMk/>
          <pc:sldMk cId="3064074505" sldId="406"/>
        </pc:sldMkLst>
      </pc:sldChg>
      <pc:sldChg chg="add del setBg">
        <pc:chgData name="Aubrey Smith" userId="c6759fa2-3f17-4d34-bdcd-95cb146e2c9c" providerId="ADAL" clId="{6ED784CE-DCA2-442B-A93F-A5CA1DD57FCC}" dt="2023-03-23T23:43:49.007" v="134" actId="47"/>
        <pc:sldMkLst>
          <pc:docMk/>
          <pc:sldMk cId="1752302956" sldId="407"/>
        </pc:sldMkLst>
      </pc:sldChg>
      <pc:sldChg chg="add del setBg">
        <pc:chgData name="Aubrey Smith" userId="c6759fa2-3f17-4d34-bdcd-95cb146e2c9c" providerId="ADAL" clId="{6ED784CE-DCA2-442B-A93F-A5CA1DD57FCC}" dt="2023-03-23T23:43:49.007" v="134" actId="47"/>
        <pc:sldMkLst>
          <pc:docMk/>
          <pc:sldMk cId="3058914321" sldId="408"/>
        </pc:sldMkLst>
      </pc:sldChg>
    </pc:docChg>
  </pc:docChgLst>
  <pc:docChgLst>
    <pc:chgData name="Aubrey Smith" userId="c6759fa2-3f17-4d34-bdcd-95cb146e2c9c" providerId="ADAL" clId="{F8D0EC25-E584-40E7-9512-4049A5ECEA3A}"/>
    <pc:docChg chg="custSel modSld">
      <pc:chgData name="Aubrey Smith" userId="c6759fa2-3f17-4d34-bdcd-95cb146e2c9c" providerId="ADAL" clId="{F8D0EC25-E584-40E7-9512-4049A5ECEA3A}" dt="2023-03-27T19:03:10.665" v="603" actId="20577"/>
      <pc:docMkLst>
        <pc:docMk/>
      </pc:docMkLst>
      <pc:sldChg chg="modSp mod">
        <pc:chgData name="Aubrey Smith" userId="c6759fa2-3f17-4d34-bdcd-95cb146e2c9c" providerId="ADAL" clId="{F8D0EC25-E584-40E7-9512-4049A5ECEA3A}" dt="2023-03-27T19:03:10.665" v="603" actId="20577"/>
        <pc:sldMkLst>
          <pc:docMk/>
          <pc:sldMk cId="3507417533" sldId="285"/>
        </pc:sldMkLst>
        <pc:spChg chg="mod">
          <ac:chgData name="Aubrey Smith" userId="c6759fa2-3f17-4d34-bdcd-95cb146e2c9c" providerId="ADAL" clId="{F8D0EC25-E584-40E7-9512-4049A5ECEA3A}" dt="2023-03-27T19:03:10.665" v="603" actId="20577"/>
          <ac:spMkLst>
            <pc:docMk/>
            <pc:sldMk cId="3507417533" sldId="285"/>
            <ac:spMk id="6" creationId="{52338710-BFD6-E4B7-53D1-768F2FAC247C}"/>
          </ac:spMkLst>
        </pc:spChg>
      </pc:sldChg>
      <pc:sldChg chg="modSp mod">
        <pc:chgData name="Aubrey Smith" userId="c6759fa2-3f17-4d34-bdcd-95cb146e2c9c" providerId="ADAL" clId="{F8D0EC25-E584-40E7-9512-4049A5ECEA3A}" dt="2023-03-27T19:02:53.177" v="578" actId="20577"/>
        <pc:sldMkLst>
          <pc:docMk/>
          <pc:sldMk cId="1674104832" sldId="359"/>
        </pc:sldMkLst>
        <pc:spChg chg="mod">
          <ac:chgData name="Aubrey Smith" userId="c6759fa2-3f17-4d34-bdcd-95cb146e2c9c" providerId="ADAL" clId="{F8D0EC25-E584-40E7-9512-4049A5ECEA3A}" dt="2023-03-27T19:02:53.177" v="578" actId="20577"/>
          <ac:spMkLst>
            <pc:docMk/>
            <pc:sldMk cId="1674104832" sldId="359"/>
            <ac:spMk id="2" creationId="{E52C778F-80E2-D169-F276-89C463010E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8C15-D7B8-423A-B04F-AC451C513D5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288CF-AACC-4C6F-A722-933D66CF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&gt;"/>
            </a:pPr>
            <a:r>
              <a:rPr lang="en-US" dirty="0"/>
              <a:t>Independent Licensed Architect (ILA) surveyed the station for all components that are inaccessible to or unusable by individuals with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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Increasing accessibility on travel paths from the public right-of-way, from public transit, from accessible parking, and from the passenger loading zones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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Credit: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Sunpeak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Construction (https://sunpeak.com/ada-compliance-contractor/)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3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&gt;"/>
            </a:pPr>
            <a:r>
              <a:rPr lang="en-US" dirty="0"/>
              <a:t>VCTC agreed to take remedial actions and a series of steps to make the Camarillo Station readily accessible to and usable by individuals with disabilities, including those who use wheelchairs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&gt;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underpass will replace the circuitous overcrossing that currently connects the two rail platforms at the station.</a:t>
            </a:r>
          </a:p>
          <a:p>
            <a:pPr marL="285750" indent="-285750">
              <a:buFont typeface="Symbol" panose="05050102010706020507" pitchFamily="18" charset="2"/>
              <a:buChar char="&gt;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underpass will increase rail capacity and will significantly improve access for rail passengers, particularly those riders with mobility needs.</a:t>
            </a:r>
          </a:p>
          <a:p>
            <a:pPr marL="285750" indent="-285750">
              <a:buFont typeface="Symbol" panose="05050102010706020507" pitchFamily="18" charset="2"/>
              <a:buChar char="&gt;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overcrossing requires passengers to either climb multiple flights of stairs or use long, winding ramps to access Platform 2.</a:t>
            </a:r>
          </a:p>
          <a:p>
            <a:pPr marL="285750" indent="-285750">
              <a:buFont typeface="Symbol" panose="05050102010706020507" pitchFamily="18" charset="2"/>
              <a:buChar char="&gt;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overcrossing does not meet current Americans with Disabilities Act (ADA) requirements, limiting platform access for riders with mobility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rail station is also a pickup and drop-off spot for VCTC’s Intercity bus service and the City of Camarillo’s trolley service.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rail capacity at the station could lead to more riders choosing the bus and trolley for their trips to and from the station. </a:t>
            </a:r>
          </a:p>
          <a:p>
            <a:pPr marL="285750" indent="-285750">
              <a:buFont typeface="Symbol" panose="05050102010706020507" pitchFamily="18" charset="2"/>
              <a:buChar char="&gt;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0349-F624-4BB3-B144-8D86DF27DE0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58189" y="0"/>
            <a:ext cx="3006186" cy="183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716" y="592918"/>
            <a:ext cx="84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Ventura County Transportation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9796" y="2956504"/>
            <a:ext cx="842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and Project Management Services Support for Camarillo Rail Station ADA Improvements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7, 2023</a:t>
            </a:r>
          </a:p>
        </p:txBody>
      </p:sp>
    </p:spTree>
    <p:extLst>
      <p:ext uri="{BB962C8B-B14F-4D97-AF65-F5344CB8AC3E}">
        <p14:creationId xmlns:p14="http://schemas.microsoft.com/office/powerpoint/2010/main" val="195432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6835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38710-BFD6-E4B7-53D1-768F2FAC247C}"/>
              </a:ext>
            </a:extLst>
          </p:cNvPr>
          <p:cNvSpPr txBox="1"/>
          <p:nvPr/>
        </p:nvSpPr>
        <p:spPr>
          <a:xfrm>
            <a:off x="2604654" y="1059939"/>
            <a:ext cx="90185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2018 – US Attorney Office conducted an ADA compliance review and identified violations of Americans with Disabilities Act (ADA)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VCTC entered agreement with US Department of Justice (DOJ) to remedy issues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 2021, VCTC commissioned an accessibility evaluation of the station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Staff currently working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with Amtrak, LOSSAN, SCRRA, and City of Camarillo to replace non-compliant signage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6835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Evaluation Report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4654" y="1059939"/>
            <a:ext cx="66852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Increase accessibility on travel paths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Correct abrupt elevation changes and excessive slopes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Add detectable warnings at pedestrian/vehicular transition areas and passenger loading zones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Increase landing size for East side platform ramp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Improving information and directional signage to be ADA-compliant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B2892-0601-C4CE-547D-424B7A60D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19" b="2"/>
          <a:stretch/>
        </p:blipFill>
        <p:spPr>
          <a:xfrm>
            <a:off x="9423263" y="1488002"/>
            <a:ext cx="2493193" cy="2439286"/>
          </a:xfrm>
          <a:prstGeom prst="rect">
            <a:avLst/>
          </a:prstGeom>
        </p:spPr>
      </p:pic>
      <p:pic>
        <p:nvPicPr>
          <p:cNvPr id="1026" name="Picture 2" descr="Public Transportation Signage &amp; Decals | Visual Marking Systems">
            <a:extLst>
              <a:ext uri="{FF2B5EF4-FFF2-40B4-BE49-F238E27FC236}">
                <a16:creationId xmlns:a16="http://schemas.microsoft.com/office/drawing/2014/main" id="{9559B124-3D7B-6E1B-2BE5-BC9A8EB7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64" y="4150355"/>
            <a:ext cx="2493193" cy="24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4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6835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Camarillo Station ADA Improvements Project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903C2-5601-7A0F-FFCC-ACD92800CFEE}"/>
              </a:ext>
            </a:extLst>
          </p:cNvPr>
          <p:cNvSpPr txBox="1"/>
          <p:nvPr/>
        </p:nvSpPr>
        <p:spPr>
          <a:xfrm>
            <a:off x="2604654" y="1059939"/>
            <a:ext cx="901859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Design Phase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Prepare design plans for construction bids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Design services support through construction phase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NTP anticipated April 7, 2023 with design services to be completed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by March 2024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Construction Phase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Construct improvements based on Final Design Plans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NTP anticipated in Summer/Fall 2024 with completion in Fall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6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Project Tasks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C778F-80E2-D169-F276-89C463010ECB}"/>
              </a:ext>
            </a:extLst>
          </p:cNvPr>
          <p:cNvSpPr txBox="1"/>
          <p:nvPr/>
        </p:nvSpPr>
        <p:spPr>
          <a:xfrm>
            <a:off x="2565860" y="1059939"/>
            <a:ext cx="901859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Task 1 – Preliminary Engineering and Final Design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Provide Project Management through Design Phase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Conduct site visit and outline remedies needed to comply with ADA requirements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Develop final design plans and construction bid documents</a:t>
            </a:r>
          </a:p>
          <a:p>
            <a:pPr>
              <a:spcAft>
                <a:spcPts val="1200"/>
              </a:spcAft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Task 2 – Bid Phase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Provide bid support during construction bid solicitation</a:t>
            </a:r>
          </a:p>
          <a:p>
            <a:pPr>
              <a:spcAft>
                <a:spcPts val="1200"/>
              </a:spcAft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Task 3 – Design Support During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Review Construction contractor submittals for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Provide minor design modifications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Review contractor change orders</a:t>
            </a:r>
          </a:p>
        </p:txBody>
      </p:sp>
    </p:spTree>
    <p:extLst>
      <p:ext uri="{BB962C8B-B14F-4D97-AF65-F5344CB8AC3E}">
        <p14:creationId xmlns:p14="http://schemas.microsoft.com/office/powerpoint/2010/main" val="167410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6835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Ongoing/Planned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37F1E-4FB1-3DD6-0E76-2DE8DDABC11E}"/>
              </a:ext>
            </a:extLst>
          </p:cNvPr>
          <p:cNvSpPr txBox="1"/>
          <p:nvPr/>
        </p:nvSpPr>
        <p:spPr>
          <a:xfrm>
            <a:off x="2604654" y="1059939"/>
            <a:ext cx="90185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Camarillo Train Station Pedestrian Undercrossing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Construct pedestrian undercrossing to improve access between the two parking lots and improve train operations by utilizing both platforms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Currently in pre-design phase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VCTC staff is coordinating with City of Camarillo, LOSSAN, Amtrak, and SCRRA on this project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Rail Pros, Inc. is the design consultant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2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21B9801554F4B883C36686C2298E8" ma:contentTypeVersion="15" ma:contentTypeDescription="Create a new document." ma:contentTypeScope="" ma:versionID="036ba9d11bbda4b867ff0390fc71e536">
  <xsd:schema xmlns:xsd="http://www.w3.org/2001/XMLSchema" xmlns:xs="http://www.w3.org/2001/XMLSchema" xmlns:p="http://schemas.microsoft.com/office/2006/metadata/properties" xmlns:ns2="45a44402-b276-4534-aac1-8870565a4f4d" xmlns:ns3="9ea5a256-b9fe-4f14-8a53-c659ab5888f0" targetNamespace="http://schemas.microsoft.com/office/2006/metadata/properties" ma:root="true" ma:fieldsID="546717cf377ba974ef8a31c799a94519" ns2:_="" ns3:_="">
    <xsd:import namespace="45a44402-b276-4534-aac1-8870565a4f4d"/>
    <xsd:import namespace="9ea5a256-b9fe-4f14-8a53-c659ab588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44402-b276-4534-aac1-8870565a4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5aa16a-efdf-4c4a-b97e-f492f99ec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5a256-b9fe-4f14-8a53-c659ab5888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e9c269-8205-451d-a524-72ca0282176c}" ma:internalName="TaxCatchAll" ma:showField="CatchAllData" ma:web="9ea5a256-b9fe-4f14-8a53-c659ab5888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a5a256-b9fe-4f14-8a53-c659ab5888f0" xsi:nil="true"/>
    <lcf76f155ced4ddcb4097134ff3c332f xmlns="45a44402-b276-4534-aac1-8870565a4f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2F4FCC-3ED1-4A7C-958F-82A575CE9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44402-b276-4534-aac1-8870565a4f4d"/>
    <ds:schemaRef ds:uri="9ea5a256-b9fe-4f14-8a53-c659ab588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A13451-3F8E-41A0-B546-7E20B83961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261E1-4BAF-414A-9C6C-2286B4B3F6D3}">
  <ds:schemaRefs>
    <ds:schemaRef ds:uri="392115dc-b705-46fa-b439-48a1e61ce6cc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217c52dd-f207-46ed-907a-149ac87d1cb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ea5a256-b9fe-4f14-8a53-c659ab5888f0"/>
    <ds:schemaRef ds:uri="45a44402-b276-4534-aac1-8870565a4f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546</Words>
  <Application>Microsoft Office PowerPoint</Application>
  <PresentationFormat>Widescreen</PresentationFormat>
  <Paragraphs>53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DeGeorge</dc:creator>
  <cp:lastModifiedBy>Aubrey Smith</cp:lastModifiedBy>
  <cp:revision>55</cp:revision>
  <dcterms:created xsi:type="dcterms:W3CDTF">2019-03-05T21:25:36Z</dcterms:created>
  <dcterms:modified xsi:type="dcterms:W3CDTF">2023-03-27T19:03:17Z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0x0101005069C8CCBC76394FBF3D32AF50AF94AB</vt:lpwstr>
  </property>
  <property fmtid="{D5CDD505-2E9C-101B-9397-08002B2CF9AE}" pid="3" name="Order">
    <vt:r8>72800</vt:r8>
  </property>
</Properties>
</file>