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2" r:id="rId2"/>
    <p:sldMasterId id="2147483696" r:id="rId3"/>
  </p:sldMasterIdLst>
  <p:notesMasterIdLst>
    <p:notesMasterId r:id="rId11"/>
  </p:notesMasterIdLst>
  <p:handoutMasterIdLst>
    <p:handoutMasterId r:id="rId12"/>
  </p:handoutMasterIdLst>
  <p:sldIdLst>
    <p:sldId id="256" r:id="rId4"/>
    <p:sldId id="413" r:id="rId5"/>
    <p:sldId id="412" r:id="rId6"/>
    <p:sldId id="382" r:id="rId7"/>
    <p:sldId id="401" r:id="rId8"/>
    <p:sldId id="414" r:id="rId9"/>
    <p:sldId id="396" r:id="rId10"/>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6D48A72-F52B-498D-91B9-AE29F845CB6C}">
          <p14:sldIdLst>
            <p14:sldId id="256"/>
            <p14:sldId id="413"/>
            <p14:sldId id="412"/>
            <p14:sldId id="382"/>
            <p14:sldId id="401"/>
            <p14:sldId id="414"/>
            <p14:sldId id="396"/>
          </p14:sldIdLst>
        </p14:section>
      </p14:sectionLst>
    </p:ext>
    <p:ext uri="{EFAFB233-063F-42B5-8137-9DF3F51BA10A}">
      <p15:sldGuideLst xmlns:p15="http://schemas.microsoft.com/office/powerpoint/2012/main">
        <p15:guide id="1" orient="horz" pos="2136" userDrawn="1">
          <p15:clr>
            <a:srgbClr val="A4A3A4"/>
          </p15:clr>
        </p15:guide>
        <p15:guide id="2" pos="1296" userDrawn="1">
          <p15:clr>
            <a:srgbClr val="A4A3A4"/>
          </p15:clr>
        </p15:guide>
        <p15:guide id="3" orient="horz" pos="2907">
          <p15:clr>
            <a:srgbClr val="A4A3A4"/>
          </p15:clr>
        </p15:guide>
        <p15:guide id="4" pos="7428">
          <p15:clr>
            <a:srgbClr val="A4A3A4"/>
          </p15:clr>
        </p15:guide>
        <p15:guide id="5" pos="1494">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E9E1"/>
    <a:srgbClr val="75CFF0"/>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94629" autoAdjust="0"/>
  </p:normalViewPr>
  <p:slideViewPr>
    <p:cSldViewPr snapToGrid="0" showGuides="1">
      <p:cViewPr varScale="1">
        <p:scale>
          <a:sx n="80" d="100"/>
          <a:sy n="80" d="100"/>
        </p:scale>
        <p:origin x="870" y="96"/>
      </p:cViewPr>
      <p:guideLst>
        <p:guide orient="horz" pos="2136"/>
        <p:guide pos="1296"/>
        <p:guide orient="horz" pos="2907"/>
        <p:guide pos="7428"/>
        <p:guide pos="1494"/>
      </p:guideLst>
    </p:cSldViewPr>
  </p:slideViewPr>
  <p:notesTextViewPr>
    <p:cViewPr>
      <p:scale>
        <a:sx n="1" d="1"/>
        <a:sy n="1" d="1"/>
      </p:scale>
      <p:origin x="0" y="0"/>
    </p:cViewPr>
  </p:notesTextViewPr>
  <p:sorterViewPr>
    <p:cViewPr>
      <p:scale>
        <a:sx n="100" d="100"/>
        <a:sy n="100" d="100"/>
      </p:scale>
      <p:origin x="0" y="6810"/>
    </p:cViewPr>
  </p:sorterViewPr>
  <p:notesViewPr>
    <p:cSldViewPr snapToGrid="0" showGuides="1">
      <p:cViewPr varScale="1">
        <p:scale>
          <a:sx n="90" d="100"/>
          <a:sy n="90" d="100"/>
        </p:scale>
        <p:origin x="3774"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rrin Peschka" userId="c6daffd3-e5d0-45a6-80d6-9162067dfbff" providerId="ADAL" clId="{B82E13FF-63EA-4104-9FD6-1EE10D102626}"/>
    <pc:docChg chg="undo custSel addSld delSld modSld sldOrd delMainMaster modSection">
      <pc:chgData name="Darrin Peschka" userId="c6daffd3-e5d0-45a6-80d6-9162067dfbff" providerId="ADAL" clId="{B82E13FF-63EA-4104-9FD6-1EE10D102626}" dt="2021-03-02T23:46:13.041" v="5802" actId="20577"/>
      <pc:docMkLst>
        <pc:docMk/>
      </pc:docMkLst>
      <pc:sldChg chg="modSp mod">
        <pc:chgData name="Darrin Peschka" userId="c6daffd3-e5d0-45a6-80d6-9162067dfbff" providerId="ADAL" clId="{B82E13FF-63EA-4104-9FD6-1EE10D102626}" dt="2021-03-02T00:32:50.818" v="28" actId="20577"/>
        <pc:sldMkLst>
          <pc:docMk/>
          <pc:sldMk cId="1954323657" sldId="256"/>
        </pc:sldMkLst>
        <pc:spChg chg="mod">
          <ac:chgData name="Darrin Peschka" userId="c6daffd3-e5d0-45a6-80d6-9162067dfbff" providerId="ADAL" clId="{B82E13FF-63EA-4104-9FD6-1EE10D102626}" dt="2021-03-02T00:32:50.818" v="28" actId="20577"/>
          <ac:spMkLst>
            <pc:docMk/>
            <pc:sldMk cId="1954323657" sldId="256"/>
            <ac:spMk id="6" creationId="{00000000-0000-0000-0000-000000000000}"/>
          </ac:spMkLst>
        </pc:spChg>
      </pc:sldChg>
      <pc:sldChg chg="del">
        <pc:chgData name="Darrin Peschka" userId="c6daffd3-e5d0-45a6-80d6-9162067dfbff" providerId="ADAL" clId="{B82E13FF-63EA-4104-9FD6-1EE10D102626}" dt="2021-03-02T00:49:04.224" v="36" actId="2696"/>
        <pc:sldMkLst>
          <pc:docMk/>
          <pc:sldMk cId="739399288" sldId="264"/>
        </pc:sldMkLst>
      </pc:sldChg>
      <pc:sldChg chg="del">
        <pc:chgData name="Darrin Peschka" userId="c6daffd3-e5d0-45a6-80d6-9162067dfbff" providerId="ADAL" clId="{B82E13FF-63EA-4104-9FD6-1EE10D102626}" dt="2021-03-02T00:48:20.577" v="34" actId="2696"/>
        <pc:sldMkLst>
          <pc:docMk/>
          <pc:sldMk cId="1837682409" sldId="278"/>
        </pc:sldMkLst>
      </pc:sldChg>
      <pc:sldChg chg="del">
        <pc:chgData name="Darrin Peschka" userId="c6daffd3-e5d0-45a6-80d6-9162067dfbff" providerId="ADAL" clId="{B82E13FF-63EA-4104-9FD6-1EE10D102626}" dt="2021-03-02T00:48:30.238" v="35" actId="2696"/>
        <pc:sldMkLst>
          <pc:docMk/>
          <pc:sldMk cId="132007989" sldId="283"/>
        </pc:sldMkLst>
      </pc:sldChg>
      <pc:sldChg chg="del">
        <pc:chgData name="Darrin Peschka" userId="c6daffd3-e5d0-45a6-80d6-9162067dfbff" providerId="ADAL" clId="{B82E13FF-63EA-4104-9FD6-1EE10D102626}" dt="2021-03-02T00:48:30.238" v="35" actId="2696"/>
        <pc:sldMkLst>
          <pc:docMk/>
          <pc:sldMk cId="561781345" sldId="304"/>
        </pc:sldMkLst>
      </pc:sldChg>
      <pc:sldChg chg="del">
        <pc:chgData name="Darrin Peschka" userId="c6daffd3-e5d0-45a6-80d6-9162067dfbff" providerId="ADAL" clId="{B82E13FF-63EA-4104-9FD6-1EE10D102626}" dt="2021-03-02T00:48:20.577" v="34" actId="2696"/>
        <pc:sldMkLst>
          <pc:docMk/>
          <pc:sldMk cId="933416039" sldId="324"/>
        </pc:sldMkLst>
      </pc:sldChg>
      <pc:sldChg chg="del">
        <pc:chgData name="Darrin Peschka" userId="c6daffd3-e5d0-45a6-80d6-9162067dfbff" providerId="ADAL" clId="{B82E13FF-63EA-4104-9FD6-1EE10D102626}" dt="2021-03-02T00:48:20.577" v="34" actId="2696"/>
        <pc:sldMkLst>
          <pc:docMk/>
          <pc:sldMk cId="2832960412" sldId="328"/>
        </pc:sldMkLst>
      </pc:sldChg>
      <pc:sldChg chg="del">
        <pc:chgData name="Darrin Peschka" userId="c6daffd3-e5d0-45a6-80d6-9162067dfbff" providerId="ADAL" clId="{B82E13FF-63EA-4104-9FD6-1EE10D102626}" dt="2021-03-02T00:48:30.238" v="35" actId="2696"/>
        <pc:sldMkLst>
          <pc:docMk/>
          <pc:sldMk cId="1316449956" sldId="336"/>
        </pc:sldMkLst>
      </pc:sldChg>
      <pc:sldChg chg="del">
        <pc:chgData name="Darrin Peschka" userId="c6daffd3-e5d0-45a6-80d6-9162067dfbff" providerId="ADAL" clId="{B82E13FF-63EA-4104-9FD6-1EE10D102626}" dt="2021-03-02T00:48:30.238" v="35" actId="2696"/>
        <pc:sldMkLst>
          <pc:docMk/>
          <pc:sldMk cId="2244467011" sldId="354"/>
        </pc:sldMkLst>
      </pc:sldChg>
      <pc:sldChg chg="del">
        <pc:chgData name="Darrin Peschka" userId="c6daffd3-e5d0-45a6-80d6-9162067dfbff" providerId="ADAL" clId="{B82E13FF-63EA-4104-9FD6-1EE10D102626}" dt="2021-03-02T00:48:30.238" v="35" actId="2696"/>
        <pc:sldMkLst>
          <pc:docMk/>
          <pc:sldMk cId="1674104832" sldId="359"/>
        </pc:sldMkLst>
      </pc:sldChg>
      <pc:sldChg chg="del">
        <pc:chgData name="Darrin Peschka" userId="c6daffd3-e5d0-45a6-80d6-9162067dfbff" providerId="ADAL" clId="{B82E13FF-63EA-4104-9FD6-1EE10D102626}" dt="2021-03-02T00:48:20.577" v="34" actId="2696"/>
        <pc:sldMkLst>
          <pc:docMk/>
          <pc:sldMk cId="3696716210" sldId="372"/>
        </pc:sldMkLst>
      </pc:sldChg>
      <pc:sldChg chg="del">
        <pc:chgData name="Darrin Peschka" userId="c6daffd3-e5d0-45a6-80d6-9162067dfbff" providerId="ADAL" clId="{B82E13FF-63EA-4104-9FD6-1EE10D102626}" dt="2021-03-02T00:48:30.238" v="35" actId="2696"/>
        <pc:sldMkLst>
          <pc:docMk/>
          <pc:sldMk cId="2542598108" sldId="373"/>
        </pc:sldMkLst>
      </pc:sldChg>
      <pc:sldChg chg="del">
        <pc:chgData name="Darrin Peschka" userId="c6daffd3-e5d0-45a6-80d6-9162067dfbff" providerId="ADAL" clId="{B82E13FF-63EA-4104-9FD6-1EE10D102626}" dt="2021-03-02T00:48:20.577" v="34" actId="2696"/>
        <pc:sldMkLst>
          <pc:docMk/>
          <pc:sldMk cId="2727696466" sldId="374"/>
        </pc:sldMkLst>
      </pc:sldChg>
      <pc:sldChg chg="del">
        <pc:chgData name="Darrin Peschka" userId="c6daffd3-e5d0-45a6-80d6-9162067dfbff" providerId="ADAL" clId="{B82E13FF-63EA-4104-9FD6-1EE10D102626}" dt="2021-03-02T00:50:12.391" v="37" actId="2696"/>
        <pc:sldMkLst>
          <pc:docMk/>
          <pc:sldMk cId="3096560431" sldId="375"/>
        </pc:sldMkLst>
      </pc:sldChg>
      <pc:sldChg chg="del">
        <pc:chgData name="Darrin Peschka" userId="c6daffd3-e5d0-45a6-80d6-9162067dfbff" providerId="ADAL" clId="{B82E13FF-63EA-4104-9FD6-1EE10D102626}" dt="2021-03-02T00:50:15.555" v="38" actId="2696"/>
        <pc:sldMkLst>
          <pc:docMk/>
          <pc:sldMk cId="1053589524" sldId="376"/>
        </pc:sldMkLst>
      </pc:sldChg>
      <pc:sldChg chg="del">
        <pc:chgData name="Darrin Peschka" userId="c6daffd3-e5d0-45a6-80d6-9162067dfbff" providerId="ADAL" clId="{B82E13FF-63EA-4104-9FD6-1EE10D102626}" dt="2021-03-02T00:50:21.718" v="39" actId="2696"/>
        <pc:sldMkLst>
          <pc:docMk/>
          <pc:sldMk cId="4081325016" sldId="377"/>
        </pc:sldMkLst>
      </pc:sldChg>
      <pc:sldChg chg="del">
        <pc:chgData name="Darrin Peschka" userId="c6daffd3-e5d0-45a6-80d6-9162067dfbff" providerId="ADAL" clId="{B82E13FF-63EA-4104-9FD6-1EE10D102626}" dt="2021-03-02T00:50:27.694" v="40" actId="2696"/>
        <pc:sldMkLst>
          <pc:docMk/>
          <pc:sldMk cId="1742312688" sldId="378"/>
        </pc:sldMkLst>
      </pc:sldChg>
      <pc:sldChg chg="del">
        <pc:chgData name="Darrin Peschka" userId="c6daffd3-e5d0-45a6-80d6-9162067dfbff" providerId="ADAL" clId="{B82E13FF-63EA-4104-9FD6-1EE10D102626}" dt="2021-03-02T00:50:35.661" v="41" actId="2696"/>
        <pc:sldMkLst>
          <pc:docMk/>
          <pc:sldMk cId="2117515353" sldId="379"/>
        </pc:sldMkLst>
      </pc:sldChg>
      <pc:sldChg chg="del">
        <pc:chgData name="Darrin Peschka" userId="c6daffd3-e5d0-45a6-80d6-9162067dfbff" providerId="ADAL" clId="{B82E13FF-63EA-4104-9FD6-1EE10D102626}" dt="2021-03-02T00:50:39.358" v="42" actId="2696"/>
        <pc:sldMkLst>
          <pc:docMk/>
          <pc:sldMk cId="966824517" sldId="380"/>
        </pc:sldMkLst>
      </pc:sldChg>
      <pc:sldChg chg="modSp mod">
        <pc:chgData name="Darrin Peschka" userId="c6daffd3-e5d0-45a6-80d6-9162067dfbff" providerId="ADAL" clId="{B82E13FF-63EA-4104-9FD6-1EE10D102626}" dt="2021-03-02T22:56:39.434" v="5345" actId="20577"/>
        <pc:sldMkLst>
          <pc:docMk/>
          <pc:sldMk cId="2045726849" sldId="381"/>
        </pc:sldMkLst>
        <pc:spChg chg="mod">
          <ac:chgData name="Darrin Peschka" userId="c6daffd3-e5d0-45a6-80d6-9162067dfbff" providerId="ADAL" clId="{B82E13FF-63EA-4104-9FD6-1EE10D102626}" dt="2021-03-02T22:56:39.434" v="5345" actId="20577"/>
          <ac:spMkLst>
            <pc:docMk/>
            <pc:sldMk cId="2045726849" sldId="381"/>
            <ac:spMk id="2" creationId="{00000000-0000-0000-0000-000000000000}"/>
          </ac:spMkLst>
        </pc:spChg>
        <pc:spChg chg="mod">
          <ac:chgData name="Darrin Peschka" userId="c6daffd3-e5d0-45a6-80d6-9162067dfbff" providerId="ADAL" clId="{B82E13FF-63EA-4104-9FD6-1EE10D102626}" dt="2021-03-02T00:56:47.946" v="215" actId="20577"/>
          <ac:spMkLst>
            <pc:docMk/>
            <pc:sldMk cId="2045726849" sldId="381"/>
            <ac:spMk id="4" creationId="{00000000-0000-0000-0000-000000000000}"/>
          </ac:spMkLst>
        </pc:spChg>
      </pc:sldChg>
      <pc:sldChg chg="modSp mod">
        <pc:chgData name="Darrin Peschka" userId="c6daffd3-e5d0-45a6-80d6-9162067dfbff" providerId="ADAL" clId="{B82E13FF-63EA-4104-9FD6-1EE10D102626}" dt="2021-03-02T22:38:57.577" v="4982" actId="20577"/>
        <pc:sldMkLst>
          <pc:docMk/>
          <pc:sldMk cId="3226122442" sldId="382"/>
        </pc:sldMkLst>
        <pc:spChg chg="mod">
          <ac:chgData name="Darrin Peschka" userId="c6daffd3-e5d0-45a6-80d6-9162067dfbff" providerId="ADAL" clId="{B82E13FF-63EA-4104-9FD6-1EE10D102626}" dt="2021-03-02T22:38:57.577" v="4982" actId="20577"/>
          <ac:spMkLst>
            <pc:docMk/>
            <pc:sldMk cId="3226122442" sldId="382"/>
            <ac:spMk id="2" creationId="{00000000-0000-0000-0000-000000000000}"/>
          </ac:spMkLst>
        </pc:spChg>
        <pc:spChg chg="mod">
          <ac:chgData name="Darrin Peschka" userId="c6daffd3-e5d0-45a6-80d6-9162067dfbff" providerId="ADAL" clId="{B82E13FF-63EA-4104-9FD6-1EE10D102626}" dt="2021-03-02T21:27:47.581" v="3675" actId="20577"/>
          <ac:spMkLst>
            <pc:docMk/>
            <pc:sldMk cId="3226122442" sldId="382"/>
            <ac:spMk id="4" creationId="{00000000-0000-0000-0000-000000000000}"/>
          </ac:spMkLst>
        </pc:spChg>
      </pc:sldChg>
      <pc:sldChg chg="del">
        <pc:chgData name="Darrin Peschka" userId="c6daffd3-e5d0-45a6-80d6-9162067dfbff" providerId="ADAL" clId="{B82E13FF-63EA-4104-9FD6-1EE10D102626}" dt="2021-03-02T00:49:04.224" v="36" actId="2696"/>
        <pc:sldMkLst>
          <pc:docMk/>
          <pc:sldMk cId="2857437114" sldId="383"/>
        </pc:sldMkLst>
      </pc:sldChg>
      <pc:sldChg chg="del">
        <pc:chgData name="Darrin Peschka" userId="c6daffd3-e5d0-45a6-80d6-9162067dfbff" providerId="ADAL" clId="{B82E13FF-63EA-4104-9FD6-1EE10D102626}" dt="2021-03-02T00:49:04.224" v="36" actId="2696"/>
        <pc:sldMkLst>
          <pc:docMk/>
          <pc:sldMk cId="612686699" sldId="384"/>
        </pc:sldMkLst>
      </pc:sldChg>
      <pc:sldChg chg="del">
        <pc:chgData name="Darrin Peschka" userId="c6daffd3-e5d0-45a6-80d6-9162067dfbff" providerId="ADAL" clId="{B82E13FF-63EA-4104-9FD6-1EE10D102626}" dt="2021-03-02T00:49:04.224" v="36" actId="2696"/>
        <pc:sldMkLst>
          <pc:docMk/>
          <pc:sldMk cId="1598952392" sldId="385"/>
        </pc:sldMkLst>
      </pc:sldChg>
      <pc:sldChg chg="del">
        <pc:chgData name="Darrin Peschka" userId="c6daffd3-e5d0-45a6-80d6-9162067dfbff" providerId="ADAL" clId="{B82E13FF-63EA-4104-9FD6-1EE10D102626}" dt="2021-03-02T00:48:30.238" v="35" actId="2696"/>
        <pc:sldMkLst>
          <pc:docMk/>
          <pc:sldMk cId="1609526477" sldId="386"/>
        </pc:sldMkLst>
      </pc:sldChg>
      <pc:sldChg chg="del">
        <pc:chgData name="Darrin Peschka" userId="c6daffd3-e5d0-45a6-80d6-9162067dfbff" providerId="ADAL" clId="{B82E13FF-63EA-4104-9FD6-1EE10D102626}" dt="2021-03-02T00:49:04.224" v="36" actId="2696"/>
        <pc:sldMkLst>
          <pc:docMk/>
          <pc:sldMk cId="1072624080" sldId="387"/>
        </pc:sldMkLst>
      </pc:sldChg>
      <pc:sldChg chg="del">
        <pc:chgData name="Darrin Peschka" userId="c6daffd3-e5d0-45a6-80d6-9162067dfbff" providerId="ADAL" clId="{B82E13FF-63EA-4104-9FD6-1EE10D102626}" dt="2021-03-02T00:49:04.224" v="36" actId="2696"/>
        <pc:sldMkLst>
          <pc:docMk/>
          <pc:sldMk cId="4057354397" sldId="388"/>
        </pc:sldMkLst>
      </pc:sldChg>
      <pc:sldChg chg="del">
        <pc:chgData name="Darrin Peschka" userId="c6daffd3-e5d0-45a6-80d6-9162067dfbff" providerId="ADAL" clId="{B82E13FF-63EA-4104-9FD6-1EE10D102626}" dt="2021-03-02T00:49:04.224" v="36" actId="2696"/>
        <pc:sldMkLst>
          <pc:docMk/>
          <pc:sldMk cId="3132471814" sldId="389"/>
        </pc:sldMkLst>
      </pc:sldChg>
      <pc:sldChg chg="del">
        <pc:chgData name="Darrin Peschka" userId="c6daffd3-e5d0-45a6-80d6-9162067dfbff" providerId="ADAL" clId="{B82E13FF-63EA-4104-9FD6-1EE10D102626}" dt="2021-03-02T00:57:38.561" v="227" actId="2696"/>
        <pc:sldMkLst>
          <pc:docMk/>
          <pc:sldMk cId="3330843242" sldId="390"/>
        </pc:sldMkLst>
      </pc:sldChg>
      <pc:sldChg chg="addSp delSp modSp mod">
        <pc:chgData name="Darrin Peschka" userId="c6daffd3-e5d0-45a6-80d6-9162067dfbff" providerId="ADAL" clId="{B82E13FF-63EA-4104-9FD6-1EE10D102626}" dt="2021-03-02T00:58:32.800" v="242" actId="20577"/>
        <pc:sldMkLst>
          <pc:docMk/>
          <pc:sldMk cId="2666189610" sldId="391"/>
        </pc:sldMkLst>
        <pc:spChg chg="add del mod">
          <ac:chgData name="Darrin Peschka" userId="c6daffd3-e5d0-45a6-80d6-9162067dfbff" providerId="ADAL" clId="{B82E13FF-63EA-4104-9FD6-1EE10D102626}" dt="2021-03-02T00:58:32.800" v="242" actId="20577"/>
          <ac:spMkLst>
            <pc:docMk/>
            <pc:sldMk cId="2666189610" sldId="391"/>
            <ac:spMk id="4" creationId="{00000000-0000-0000-0000-000000000000}"/>
          </ac:spMkLst>
        </pc:spChg>
      </pc:sldChg>
      <pc:sldChg chg="del">
        <pc:chgData name="Darrin Peschka" userId="c6daffd3-e5d0-45a6-80d6-9162067dfbff" providerId="ADAL" clId="{B82E13FF-63EA-4104-9FD6-1EE10D102626}" dt="2021-03-02T00:50:58.131" v="43" actId="2696"/>
        <pc:sldMkLst>
          <pc:docMk/>
          <pc:sldMk cId="41956176" sldId="392"/>
        </pc:sldMkLst>
      </pc:sldChg>
      <pc:sldChg chg="del">
        <pc:chgData name="Darrin Peschka" userId="c6daffd3-e5d0-45a6-80d6-9162067dfbff" providerId="ADAL" clId="{B82E13FF-63EA-4104-9FD6-1EE10D102626}" dt="2021-03-02T22:37:36.271" v="4946" actId="2696"/>
        <pc:sldMkLst>
          <pc:docMk/>
          <pc:sldMk cId="2886945354" sldId="394"/>
        </pc:sldMkLst>
      </pc:sldChg>
      <pc:sldChg chg="del">
        <pc:chgData name="Darrin Peschka" userId="c6daffd3-e5d0-45a6-80d6-9162067dfbff" providerId="ADAL" clId="{B82E13FF-63EA-4104-9FD6-1EE10D102626}" dt="2021-03-02T22:37:39.799" v="4947" actId="2696"/>
        <pc:sldMkLst>
          <pc:docMk/>
          <pc:sldMk cId="65150665" sldId="395"/>
        </pc:sldMkLst>
      </pc:sldChg>
      <pc:sldChg chg="modSp mod">
        <pc:chgData name="Darrin Peschka" userId="c6daffd3-e5d0-45a6-80d6-9162067dfbff" providerId="ADAL" clId="{B82E13FF-63EA-4104-9FD6-1EE10D102626}" dt="2021-03-02T00:59:07.407" v="278" actId="20577"/>
        <pc:sldMkLst>
          <pc:docMk/>
          <pc:sldMk cId="2108140670" sldId="396"/>
        </pc:sldMkLst>
        <pc:spChg chg="mod">
          <ac:chgData name="Darrin Peschka" userId="c6daffd3-e5d0-45a6-80d6-9162067dfbff" providerId="ADAL" clId="{B82E13FF-63EA-4104-9FD6-1EE10D102626}" dt="2021-03-02T00:59:07.407" v="278" actId="20577"/>
          <ac:spMkLst>
            <pc:docMk/>
            <pc:sldMk cId="2108140670" sldId="396"/>
            <ac:spMk id="3" creationId="{00000000-0000-0000-0000-000000000000}"/>
          </ac:spMkLst>
        </pc:spChg>
      </pc:sldChg>
      <pc:sldChg chg="modSp mod">
        <pc:chgData name="Darrin Peschka" userId="c6daffd3-e5d0-45a6-80d6-9162067dfbff" providerId="ADAL" clId="{B82E13FF-63EA-4104-9FD6-1EE10D102626}" dt="2021-03-02T23:46:13.041" v="5802" actId="20577"/>
        <pc:sldMkLst>
          <pc:docMk/>
          <pc:sldMk cId="2816778568" sldId="401"/>
        </pc:sldMkLst>
        <pc:spChg chg="mod">
          <ac:chgData name="Darrin Peschka" userId="c6daffd3-e5d0-45a6-80d6-9162067dfbff" providerId="ADAL" clId="{B82E13FF-63EA-4104-9FD6-1EE10D102626}" dt="2021-03-02T22:37:58.400" v="4975" actId="20577"/>
          <ac:spMkLst>
            <pc:docMk/>
            <pc:sldMk cId="2816778568" sldId="401"/>
            <ac:spMk id="3" creationId="{00000000-0000-0000-0000-000000000000}"/>
          </ac:spMkLst>
        </pc:spChg>
        <pc:spChg chg="mod">
          <ac:chgData name="Darrin Peschka" userId="c6daffd3-e5d0-45a6-80d6-9162067dfbff" providerId="ADAL" clId="{B82E13FF-63EA-4104-9FD6-1EE10D102626}" dt="2021-03-02T23:46:13.041" v="5802" actId="20577"/>
          <ac:spMkLst>
            <pc:docMk/>
            <pc:sldMk cId="2816778568" sldId="401"/>
            <ac:spMk id="4" creationId="{00000000-0000-0000-0000-000000000000}"/>
          </ac:spMkLst>
        </pc:spChg>
      </pc:sldChg>
      <pc:sldChg chg="del">
        <pc:chgData name="Darrin Peschka" userId="c6daffd3-e5d0-45a6-80d6-9162067dfbff" providerId="ADAL" clId="{B82E13FF-63EA-4104-9FD6-1EE10D102626}" dt="2021-03-02T00:49:04.224" v="36" actId="2696"/>
        <pc:sldMkLst>
          <pc:docMk/>
          <pc:sldMk cId="1660217893" sldId="402"/>
        </pc:sldMkLst>
      </pc:sldChg>
      <pc:sldChg chg="del">
        <pc:chgData name="Darrin Peschka" userId="c6daffd3-e5d0-45a6-80d6-9162067dfbff" providerId="ADAL" clId="{B82E13FF-63EA-4104-9FD6-1EE10D102626}" dt="2021-03-02T00:49:04.224" v="36" actId="2696"/>
        <pc:sldMkLst>
          <pc:docMk/>
          <pc:sldMk cId="1247908615" sldId="403"/>
        </pc:sldMkLst>
      </pc:sldChg>
      <pc:sldChg chg="modSp mod">
        <pc:chgData name="Darrin Peschka" userId="c6daffd3-e5d0-45a6-80d6-9162067dfbff" providerId="ADAL" clId="{B82E13FF-63EA-4104-9FD6-1EE10D102626}" dt="2021-03-02T00:58:46.225" v="248" actId="20577"/>
        <pc:sldMkLst>
          <pc:docMk/>
          <pc:sldMk cId="4204614402" sldId="404"/>
        </pc:sldMkLst>
        <pc:spChg chg="mod">
          <ac:chgData name="Darrin Peschka" userId="c6daffd3-e5d0-45a6-80d6-9162067dfbff" providerId="ADAL" clId="{B82E13FF-63EA-4104-9FD6-1EE10D102626}" dt="2021-03-02T00:58:46.225" v="248" actId="20577"/>
          <ac:spMkLst>
            <pc:docMk/>
            <pc:sldMk cId="4204614402" sldId="404"/>
            <ac:spMk id="3" creationId="{00000000-0000-0000-0000-000000000000}"/>
          </ac:spMkLst>
        </pc:spChg>
      </pc:sldChg>
      <pc:sldChg chg="del">
        <pc:chgData name="Darrin Peschka" userId="c6daffd3-e5d0-45a6-80d6-9162067dfbff" providerId="ADAL" clId="{B82E13FF-63EA-4104-9FD6-1EE10D102626}" dt="2021-03-02T00:48:30.238" v="35" actId="2696"/>
        <pc:sldMkLst>
          <pc:docMk/>
          <pc:sldMk cId="4252928990" sldId="406"/>
        </pc:sldMkLst>
      </pc:sldChg>
      <pc:sldChg chg="del">
        <pc:chgData name="Darrin Peschka" userId="c6daffd3-e5d0-45a6-80d6-9162067dfbff" providerId="ADAL" clId="{B82E13FF-63EA-4104-9FD6-1EE10D102626}" dt="2021-03-02T00:48:30.238" v="35" actId="2696"/>
        <pc:sldMkLst>
          <pc:docMk/>
          <pc:sldMk cId="3102498344" sldId="407"/>
        </pc:sldMkLst>
      </pc:sldChg>
      <pc:sldChg chg="del">
        <pc:chgData name="Darrin Peschka" userId="c6daffd3-e5d0-45a6-80d6-9162067dfbff" providerId="ADAL" clId="{B82E13FF-63EA-4104-9FD6-1EE10D102626}" dt="2021-03-02T00:48:30.238" v="35" actId="2696"/>
        <pc:sldMkLst>
          <pc:docMk/>
          <pc:sldMk cId="2072201451" sldId="408"/>
        </pc:sldMkLst>
      </pc:sldChg>
      <pc:sldChg chg="del">
        <pc:chgData name="Darrin Peschka" userId="c6daffd3-e5d0-45a6-80d6-9162067dfbff" providerId="ADAL" clId="{B82E13FF-63EA-4104-9FD6-1EE10D102626}" dt="2021-03-02T00:48:20.577" v="34" actId="2696"/>
        <pc:sldMkLst>
          <pc:docMk/>
          <pc:sldMk cId="1649279452" sldId="409"/>
        </pc:sldMkLst>
      </pc:sldChg>
      <pc:sldChg chg="del">
        <pc:chgData name="Darrin Peschka" userId="c6daffd3-e5d0-45a6-80d6-9162067dfbff" providerId="ADAL" clId="{B82E13FF-63EA-4104-9FD6-1EE10D102626}" dt="2021-03-02T00:48:20.577" v="34" actId="2696"/>
        <pc:sldMkLst>
          <pc:docMk/>
          <pc:sldMk cId="1279781383" sldId="410"/>
        </pc:sldMkLst>
      </pc:sldChg>
      <pc:sldChg chg="del">
        <pc:chgData name="Darrin Peschka" userId="c6daffd3-e5d0-45a6-80d6-9162067dfbff" providerId="ADAL" clId="{B82E13FF-63EA-4104-9FD6-1EE10D102626}" dt="2021-03-02T00:48:20.577" v="34" actId="2696"/>
        <pc:sldMkLst>
          <pc:docMk/>
          <pc:sldMk cId="3322598999" sldId="411"/>
        </pc:sldMkLst>
      </pc:sldChg>
      <pc:sldChg chg="addSp delSp modSp mod">
        <pc:chgData name="Darrin Peschka" userId="c6daffd3-e5d0-45a6-80d6-9162067dfbff" providerId="ADAL" clId="{B82E13FF-63EA-4104-9FD6-1EE10D102626}" dt="2021-03-02T20:16:13.405" v="2301" actId="20577"/>
        <pc:sldMkLst>
          <pc:docMk/>
          <pc:sldMk cId="3275289699" sldId="412"/>
        </pc:sldMkLst>
        <pc:spChg chg="mod">
          <ac:chgData name="Darrin Peschka" userId="c6daffd3-e5d0-45a6-80d6-9162067dfbff" providerId="ADAL" clId="{B82E13FF-63EA-4104-9FD6-1EE10D102626}" dt="2021-03-02T00:55:02.402" v="108" actId="20577"/>
          <ac:spMkLst>
            <pc:docMk/>
            <pc:sldMk cId="3275289699" sldId="412"/>
            <ac:spMk id="6" creationId="{00000000-0000-0000-0000-000000000000}"/>
          </ac:spMkLst>
        </pc:spChg>
        <pc:spChg chg="del mod">
          <ac:chgData name="Darrin Peschka" userId="c6daffd3-e5d0-45a6-80d6-9162067dfbff" providerId="ADAL" clId="{B82E13FF-63EA-4104-9FD6-1EE10D102626}" dt="2021-03-02T00:41:05.847" v="30" actId="478"/>
          <ac:spMkLst>
            <pc:docMk/>
            <pc:sldMk cId="3275289699" sldId="412"/>
            <ac:spMk id="7" creationId="{00000000-0000-0000-0000-000000000000}"/>
          </ac:spMkLst>
        </pc:spChg>
        <pc:spChg chg="add mod">
          <ac:chgData name="Darrin Peschka" userId="c6daffd3-e5d0-45a6-80d6-9162067dfbff" providerId="ADAL" clId="{B82E13FF-63EA-4104-9FD6-1EE10D102626}" dt="2021-03-02T20:16:13.405" v="2301" actId="20577"/>
          <ac:spMkLst>
            <pc:docMk/>
            <pc:sldMk cId="3275289699" sldId="412"/>
            <ac:spMk id="8" creationId="{6E23E7F6-9B7B-41CD-A034-663F962893DA}"/>
          </ac:spMkLst>
        </pc:spChg>
      </pc:sldChg>
      <pc:sldChg chg="modSp add mod ord">
        <pc:chgData name="Darrin Peschka" userId="c6daffd3-e5d0-45a6-80d6-9162067dfbff" providerId="ADAL" clId="{B82E13FF-63EA-4104-9FD6-1EE10D102626}" dt="2021-03-02T22:02:56.727" v="4755" actId="20577"/>
        <pc:sldMkLst>
          <pc:docMk/>
          <pc:sldMk cId="1391754287" sldId="413"/>
        </pc:sldMkLst>
        <pc:spChg chg="mod">
          <ac:chgData name="Darrin Peschka" userId="c6daffd3-e5d0-45a6-80d6-9162067dfbff" providerId="ADAL" clId="{B82E13FF-63EA-4104-9FD6-1EE10D102626}" dt="2021-03-02T21:16:11.802" v="3181" actId="20577"/>
          <ac:spMkLst>
            <pc:docMk/>
            <pc:sldMk cId="1391754287" sldId="413"/>
            <ac:spMk id="6" creationId="{00000000-0000-0000-0000-000000000000}"/>
          </ac:spMkLst>
        </pc:spChg>
        <pc:spChg chg="mod">
          <ac:chgData name="Darrin Peschka" userId="c6daffd3-e5d0-45a6-80d6-9162067dfbff" providerId="ADAL" clId="{B82E13FF-63EA-4104-9FD6-1EE10D102626}" dt="2021-03-02T22:02:56.727" v="4755" actId="20577"/>
          <ac:spMkLst>
            <pc:docMk/>
            <pc:sldMk cId="1391754287" sldId="413"/>
            <ac:spMk id="8" creationId="{6E23E7F6-9B7B-41CD-A034-663F962893DA}"/>
          </ac:spMkLst>
        </pc:spChg>
      </pc:sldChg>
      <pc:sldChg chg="del">
        <pc:chgData name="Darrin Peschka" userId="c6daffd3-e5d0-45a6-80d6-9162067dfbff" providerId="ADAL" clId="{B82E13FF-63EA-4104-9FD6-1EE10D102626}" dt="2021-03-02T00:48:20.577" v="34" actId="2696"/>
        <pc:sldMkLst>
          <pc:docMk/>
          <pc:sldMk cId="3554927621" sldId="413"/>
        </pc:sldMkLst>
      </pc:sldChg>
      <pc:sldChg chg="add del ord">
        <pc:chgData name="Darrin Peschka" userId="c6daffd3-e5d0-45a6-80d6-9162067dfbff" providerId="ADAL" clId="{B82E13FF-63EA-4104-9FD6-1EE10D102626}" dt="2021-03-02T00:56:29.947" v="201" actId="2696"/>
        <pc:sldMkLst>
          <pc:docMk/>
          <pc:sldMk cId="1968782185" sldId="414"/>
        </pc:sldMkLst>
      </pc:sldChg>
      <pc:sldMasterChg chg="del delSldLayout">
        <pc:chgData name="Darrin Peschka" userId="c6daffd3-e5d0-45a6-80d6-9162067dfbff" providerId="ADAL" clId="{B82E13FF-63EA-4104-9FD6-1EE10D102626}" dt="2021-03-02T00:50:39.358" v="42" actId="2696"/>
        <pc:sldMasterMkLst>
          <pc:docMk/>
          <pc:sldMasterMk cId="1760140617" sldId="2147483660"/>
        </pc:sldMasterMkLst>
        <pc:sldLayoutChg chg="del">
          <pc:chgData name="Darrin Peschka" userId="c6daffd3-e5d0-45a6-80d6-9162067dfbff" providerId="ADAL" clId="{B82E13FF-63EA-4104-9FD6-1EE10D102626}" dt="2021-03-02T00:50:39.358" v="42" actId="2696"/>
          <pc:sldLayoutMkLst>
            <pc:docMk/>
            <pc:sldMasterMk cId="1760140617" sldId="2147483660"/>
            <pc:sldLayoutMk cId="978465499" sldId="2147483661"/>
          </pc:sldLayoutMkLst>
        </pc:sldLayoutChg>
        <pc:sldLayoutChg chg="del">
          <pc:chgData name="Darrin Peschka" userId="c6daffd3-e5d0-45a6-80d6-9162067dfbff" providerId="ADAL" clId="{B82E13FF-63EA-4104-9FD6-1EE10D102626}" dt="2021-03-02T00:50:39.358" v="42" actId="2696"/>
          <pc:sldLayoutMkLst>
            <pc:docMk/>
            <pc:sldMasterMk cId="1760140617" sldId="2147483660"/>
            <pc:sldLayoutMk cId="1518506856" sldId="2147483662"/>
          </pc:sldLayoutMkLst>
        </pc:sldLayoutChg>
        <pc:sldLayoutChg chg="del">
          <pc:chgData name="Darrin Peschka" userId="c6daffd3-e5d0-45a6-80d6-9162067dfbff" providerId="ADAL" clId="{B82E13FF-63EA-4104-9FD6-1EE10D102626}" dt="2021-03-02T00:50:39.358" v="42" actId="2696"/>
          <pc:sldLayoutMkLst>
            <pc:docMk/>
            <pc:sldMasterMk cId="1760140617" sldId="2147483660"/>
            <pc:sldLayoutMk cId="2452375981" sldId="2147483663"/>
          </pc:sldLayoutMkLst>
        </pc:sldLayoutChg>
        <pc:sldLayoutChg chg="del">
          <pc:chgData name="Darrin Peschka" userId="c6daffd3-e5d0-45a6-80d6-9162067dfbff" providerId="ADAL" clId="{B82E13FF-63EA-4104-9FD6-1EE10D102626}" dt="2021-03-02T00:50:39.358" v="42" actId="2696"/>
          <pc:sldLayoutMkLst>
            <pc:docMk/>
            <pc:sldMasterMk cId="1760140617" sldId="2147483660"/>
            <pc:sldLayoutMk cId="1832175657" sldId="2147483664"/>
          </pc:sldLayoutMkLst>
        </pc:sldLayoutChg>
        <pc:sldLayoutChg chg="del">
          <pc:chgData name="Darrin Peschka" userId="c6daffd3-e5d0-45a6-80d6-9162067dfbff" providerId="ADAL" clId="{B82E13FF-63EA-4104-9FD6-1EE10D102626}" dt="2021-03-02T00:50:39.358" v="42" actId="2696"/>
          <pc:sldLayoutMkLst>
            <pc:docMk/>
            <pc:sldMasterMk cId="1760140617" sldId="2147483660"/>
            <pc:sldLayoutMk cId="3880552500" sldId="2147483665"/>
          </pc:sldLayoutMkLst>
        </pc:sldLayoutChg>
        <pc:sldLayoutChg chg="del">
          <pc:chgData name="Darrin Peschka" userId="c6daffd3-e5d0-45a6-80d6-9162067dfbff" providerId="ADAL" clId="{B82E13FF-63EA-4104-9FD6-1EE10D102626}" dt="2021-03-02T00:50:39.358" v="42" actId="2696"/>
          <pc:sldLayoutMkLst>
            <pc:docMk/>
            <pc:sldMasterMk cId="1760140617" sldId="2147483660"/>
            <pc:sldLayoutMk cId="1428536776" sldId="2147483666"/>
          </pc:sldLayoutMkLst>
        </pc:sldLayoutChg>
        <pc:sldLayoutChg chg="del">
          <pc:chgData name="Darrin Peschka" userId="c6daffd3-e5d0-45a6-80d6-9162067dfbff" providerId="ADAL" clId="{B82E13FF-63EA-4104-9FD6-1EE10D102626}" dt="2021-03-02T00:50:39.358" v="42" actId="2696"/>
          <pc:sldLayoutMkLst>
            <pc:docMk/>
            <pc:sldMasterMk cId="1760140617" sldId="2147483660"/>
            <pc:sldLayoutMk cId="2433384654" sldId="2147483667"/>
          </pc:sldLayoutMkLst>
        </pc:sldLayoutChg>
        <pc:sldLayoutChg chg="del">
          <pc:chgData name="Darrin Peschka" userId="c6daffd3-e5d0-45a6-80d6-9162067dfbff" providerId="ADAL" clId="{B82E13FF-63EA-4104-9FD6-1EE10D102626}" dt="2021-03-02T00:50:39.358" v="42" actId="2696"/>
          <pc:sldLayoutMkLst>
            <pc:docMk/>
            <pc:sldMasterMk cId="1760140617" sldId="2147483660"/>
            <pc:sldLayoutMk cId="667433781" sldId="2147483668"/>
          </pc:sldLayoutMkLst>
        </pc:sldLayoutChg>
        <pc:sldLayoutChg chg="del">
          <pc:chgData name="Darrin Peschka" userId="c6daffd3-e5d0-45a6-80d6-9162067dfbff" providerId="ADAL" clId="{B82E13FF-63EA-4104-9FD6-1EE10D102626}" dt="2021-03-02T00:50:39.358" v="42" actId="2696"/>
          <pc:sldLayoutMkLst>
            <pc:docMk/>
            <pc:sldMasterMk cId="1760140617" sldId="2147483660"/>
            <pc:sldLayoutMk cId="1925755199" sldId="2147483669"/>
          </pc:sldLayoutMkLst>
        </pc:sldLayoutChg>
        <pc:sldLayoutChg chg="del">
          <pc:chgData name="Darrin Peschka" userId="c6daffd3-e5d0-45a6-80d6-9162067dfbff" providerId="ADAL" clId="{B82E13FF-63EA-4104-9FD6-1EE10D102626}" dt="2021-03-02T00:50:39.358" v="42" actId="2696"/>
          <pc:sldLayoutMkLst>
            <pc:docMk/>
            <pc:sldMasterMk cId="1760140617" sldId="2147483660"/>
            <pc:sldLayoutMk cId="4166111267" sldId="2147483670"/>
          </pc:sldLayoutMkLst>
        </pc:sldLayoutChg>
        <pc:sldLayoutChg chg="del">
          <pc:chgData name="Darrin Peschka" userId="c6daffd3-e5d0-45a6-80d6-9162067dfbff" providerId="ADAL" clId="{B82E13FF-63EA-4104-9FD6-1EE10D102626}" dt="2021-03-02T00:50:39.358" v="42" actId="2696"/>
          <pc:sldLayoutMkLst>
            <pc:docMk/>
            <pc:sldMasterMk cId="1760140617" sldId="2147483660"/>
            <pc:sldLayoutMk cId="1551972356" sldId="2147483671"/>
          </pc:sldLayoutMkLst>
        </pc:sldLayoutChg>
      </pc:sldMasterChg>
      <pc:sldMasterChg chg="del delSldLayout">
        <pc:chgData name="Darrin Peschka" userId="c6daffd3-e5d0-45a6-80d6-9162067dfbff" providerId="ADAL" clId="{B82E13FF-63EA-4104-9FD6-1EE10D102626}" dt="2021-03-02T00:48:20.577" v="34" actId="2696"/>
        <pc:sldMasterMkLst>
          <pc:docMk/>
          <pc:sldMasterMk cId="2870863694" sldId="2147483708"/>
        </pc:sldMasterMkLst>
        <pc:sldLayoutChg chg="del">
          <pc:chgData name="Darrin Peschka" userId="c6daffd3-e5d0-45a6-80d6-9162067dfbff" providerId="ADAL" clId="{B82E13FF-63EA-4104-9FD6-1EE10D102626}" dt="2021-03-02T00:48:20.577" v="34" actId="2696"/>
          <pc:sldLayoutMkLst>
            <pc:docMk/>
            <pc:sldMasterMk cId="2870863694" sldId="2147483708"/>
            <pc:sldLayoutMk cId="1603033371" sldId="2147483709"/>
          </pc:sldLayoutMkLst>
        </pc:sldLayoutChg>
        <pc:sldLayoutChg chg="del">
          <pc:chgData name="Darrin Peschka" userId="c6daffd3-e5d0-45a6-80d6-9162067dfbff" providerId="ADAL" clId="{B82E13FF-63EA-4104-9FD6-1EE10D102626}" dt="2021-03-02T00:48:20.577" v="34" actId="2696"/>
          <pc:sldLayoutMkLst>
            <pc:docMk/>
            <pc:sldMasterMk cId="2870863694" sldId="2147483708"/>
            <pc:sldLayoutMk cId="2081354454" sldId="2147483710"/>
          </pc:sldLayoutMkLst>
        </pc:sldLayoutChg>
        <pc:sldLayoutChg chg="del">
          <pc:chgData name="Darrin Peschka" userId="c6daffd3-e5d0-45a6-80d6-9162067dfbff" providerId="ADAL" clId="{B82E13FF-63EA-4104-9FD6-1EE10D102626}" dt="2021-03-02T00:48:20.577" v="34" actId="2696"/>
          <pc:sldLayoutMkLst>
            <pc:docMk/>
            <pc:sldMasterMk cId="2870863694" sldId="2147483708"/>
            <pc:sldLayoutMk cId="2820502199" sldId="2147483711"/>
          </pc:sldLayoutMkLst>
        </pc:sldLayoutChg>
        <pc:sldLayoutChg chg="del">
          <pc:chgData name="Darrin Peschka" userId="c6daffd3-e5d0-45a6-80d6-9162067dfbff" providerId="ADAL" clId="{B82E13FF-63EA-4104-9FD6-1EE10D102626}" dt="2021-03-02T00:48:20.577" v="34" actId="2696"/>
          <pc:sldLayoutMkLst>
            <pc:docMk/>
            <pc:sldMasterMk cId="2870863694" sldId="2147483708"/>
            <pc:sldLayoutMk cId="3703112681" sldId="2147483712"/>
          </pc:sldLayoutMkLst>
        </pc:sldLayoutChg>
        <pc:sldLayoutChg chg="del">
          <pc:chgData name="Darrin Peschka" userId="c6daffd3-e5d0-45a6-80d6-9162067dfbff" providerId="ADAL" clId="{B82E13FF-63EA-4104-9FD6-1EE10D102626}" dt="2021-03-02T00:48:20.577" v="34" actId="2696"/>
          <pc:sldLayoutMkLst>
            <pc:docMk/>
            <pc:sldMasterMk cId="2870863694" sldId="2147483708"/>
            <pc:sldLayoutMk cId="1433215494" sldId="2147483713"/>
          </pc:sldLayoutMkLst>
        </pc:sldLayoutChg>
        <pc:sldLayoutChg chg="del">
          <pc:chgData name="Darrin Peschka" userId="c6daffd3-e5d0-45a6-80d6-9162067dfbff" providerId="ADAL" clId="{B82E13FF-63EA-4104-9FD6-1EE10D102626}" dt="2021-03-02T00:48:20.577" v="34" actId="2696"/>
          <pc:sldLayoutMkLst>
            <pc:docMk/>
            <pc:sldMasterMk cId="2870863694" sldId="2147483708"/>
            <pc:sldLayoutMk cId="275086560" sldId="2147483714"/>
          </pc:sldLayoutMkLst>
        </pc:sldLayoutChg>
        <pc:sldLayoutChg chg="del">
          <pc:chgData name="Darrin Peschka" userId="c6daffd3-e5d0-45a6-80d6-9162067dfbff" providerId="ADAL" clId="{B82E13FF-63EA-4104-9FD6-1EE10D102626}" dt="2021-03-02T00:48:20.577" v="34" actId="2696"/>
          <pc:sldLayoutMkLst>
            <pc:docMk/>
            <pc:sldMasterMk cId="2870863694" sldId="2147483708"/>
            <pc:sldLayoutMk cId="3833198734" sldId="2147483715"/>
          </pc:sldLayoutMkLst>
        </pc:sldLayoutChg>
        <pc:sldLayoutChg chg="del">
          <pc:chgData name="Darrin Peschka" userId="c6daffd3-e5d0-45a6-80d6-9162067dfbff" providerId="ADAL" clId="{B82E13FF-63EA-4104-9FD6-1EE10D102626}" dt="2021-03-02T00:48:20.577" v="34" actId="2696"/>
          <pc:sldLayoutMkLst>
            <pc:docMk/>
            <pc:sldMasterMk cId="2870863694" sldId="2147483708"/>
            <pc:sldLayoutMk cId="3154205199" sldId="2147483716"/>
          </pc:sldLayoutMkLst>
        </pc:sldLayoutChg>
        <pc:sldLayoutChg chg="del">
          <pc:chgData name="Darrin Peschka" userId="c6daffd3-e5d0-45a6-80d6-9162067dfbff" providerId="ADAL" clId="{B82E13FF-63EA-4104-9FD6-1EE10D102626}" dt="2021-03-02T00:48:20.577" v="34" actId="2696"/>
          <pc:sldLayoutMkLst>
            <pc:docMk/>
            <pc:sldMasterMk cId="2870863694" sldId="2147483708"/>
            <pc:sldLayoutMk cId="2672041047" sldId="2147483717"/>
          </pc:sldLayoutMkLst>
        </pc:sldLayoutChg>
        <pc:sldLayoutChg chg="del">
          <pc:chgData name="Darrin Peschka" userId="c6daffd3-e5d0-45a6-80d6-9162067dfbff" providerId="ADAL" clId="{B82E13FF-63EA-4104-9FD6-1EE10D102626}" dt="2021-03-02T00:48:20.577" v="34" actId="2696"/>
          <pc:sldLayoutMkLst>
            <pc:docMk/>
            <pc:sldMasterMk cId="2870863694" sldId="2147483708"/>
            <pc:sldLayoutMk cId="3380777322" sldId="2147483718"/>
          </pc:sldLayoutMkLst>
        </pc:sldLayoutChg>
        <pc:sldLayoutChg chg="del">
          <pc:chgData name="Darrin Peschka" userId="c6daffd3-e5d0-45a6-80d6-9162067dfbff" providerId="ADAL" clId="{B82E13FF-63EA-4104-9FD6-1EE10D102626}" dt="2021-03-02T00:48:20.577" v="34" actId="2696"/>
          <pc:sldLayoutMkLst>
            <pc:docMk/>
            <pc:sldMasterMk cId="2870863694" sldId="2147483708"/>
            <pc:sldLayoutMk cId="756995738" sldId="2147483719"/>
          </pc:sldLayoutMkLst>
        </pc:sldLayoutChg>
      </pc:sldMasterChg>
    </pc:docChg>
  </pc:docChgLst>
  <pc:docChgLst>
    <pc:chgData name="Darrin Peschka" userId="c6daffd3-e5d0-45a6-80d6-9162067dfbff" providerId="ADAL" clId="{6C2E878F-6244-4125-9E88-3A6035EF5018}"/>
    <pc:docChg chg="undo custSel delSld modSld delMainMaster modSection">
      <pc:chgData name="Darrin Peschka" userId="c6daffd3-e5d0-45a6-80d6-9162067dfbff" providerId="ADAL" clId="{6C2E878F-6244-4125-9E88-3A6035EF5018}" dt="2021-03-03T22:44:29.982" v="567" actId="20577"/>
      <pc:docMkLst>
        <pc:docMk/>
      </pc:docMkLst>
      <pc:sldChg chg="modSp mod">
        <pc:chgData name="Darrin Peschka" userId="c6daffd3-e5d0-45a6-80d6-9162067dfbff" providerId="ADAL" clId="{6C2E878F-6244-4125-9E88-3A6035EF5018}" dt="2021-03-03T18:04:15.128" v="253" actId="20577"/>
        <pc:sldMkLst>
          <pc:docMk/>
          <pc:sldMk cId="1954323657" sldId="256"/>
        </pc:sldMkLst>
        <pc:spChg chg="mod">
          <ac:chgData name="Darrin Peschka" userId="c6daffd3-e5d0-45a6-80d6-9162067dfbff" providerId="ADAL" clId="{6C2E878F-6244-4125-9E88-3A6035EF5018}" dt="2021-03-03T18:04:15.128" v="253" actId="20577"/>
          <ac:spMkLst>
            <pc:docMk/>
            <pc:sldMk cId="1954323657" sldId="256"/>
            <ac:spMk id="6" creationId="{00000000-0000-0000-0000-000000000000}"/>
          </ac:spMkLst>
        </pc:spChg>
      </pc:sldChg>
      <pc:sldChg chg="modSp mod">
        <pc:chgData name="Darrin Peschka" userId="c6daffd3-e5d0-45a6-80d6-9162067dfbff" providerId="ADAL" clId="{6C2E878F-6244-4125-9E88-3A6035EF5018}" dt="2021-03-03T18:16:39.066" v="457" actId="20577"/>
        <pc:sldMkLst>
          <pc:docMk/>
          <pc:sldMk cId="3226122442" sldId="382"/>
        </pc:sldMkLst>
        <pc:spChg chg="mod">
          <ac:chgData name="Darrin Peschka" userId="c6daffd3-e5d0-45a6-80d6-9162067dfbff" providerId="ADAL" clId="{6C2E878F-6244-4125-9E88-3A6035EF5018}" dt="2021-03-03T18:16:39.066" v="457" actId="20577"/>
          <ac:spMkLst>
            <pc:docMk/>
            <pc:sldMk cId="3226122442" sldId="382"/>
            <ac:spMk id="2" creationId="{00000000-0000-0000-0000-000000000000}"/>
          </ac:spMkLst>
        </pc:spChg>
        <pc:spChg chg="mod">
          <ac:chgData name="Darrin Peschka" userId="c6daffd3-e5d0-45a6-80d6-9162067dfbff" providerId="ADAL" clId="{6C2E878F-6244-4125-9E88-3A6035EF5018}" dt="2021-03-03T18:03:14.774" v="245" actId="20577"/>
          <ac:spMkLst>
            <pc:docMk/>
            <pc:sldMk cId="3226122442" sldId="382"/>
            <ac:spMk id="4" creationId="{00000000-0000-0000-0000-000000000000}"/>
          </ac:spMkLst>
        </pc:spChg>
      </pc:sldChg>
      <pc:sldChg chg="del">
        <pc:chgData name="Darrin Peschka" userId="c6daffd3-e5d0-45a6-80d6-9162067dfbff" providerId="ADAL" clId="{6C2E878F-6244-4125-9E88-3A6035EF5018}" dt="2021-03-03T17:57:30.914" v="215" actId="2696"/>
        <pc:sldMkLst>
          <pc:docMk/>
          <pc:sldMk cId="2666189610" sldId="391"/>
        </pc:sldMkLst>
      </pc:sldChg>
      <pc:sldChg chg="del">
        <pc:chgData name="Darrin Peschka" userId="c6daffd3-e5d0-45a6-80d6-9162067dfbff" providerId="ADAL" clId="{6C2E878F-6244-4125-9E88-3A6035EF5018}" dt="2021-03-03T17:57:38.833" v="216" actId="2696"/>
        <pc:sldMkLst>
          <pc:docMk/>
          <pc:sldMk cId="3297979143" sldId="393"/>
        </pc:sldMkLst>
      </pc:sldChg>
      <pc:sldChg chg="addSp delSp modSp mod">
        <pc:chgData name="Darrin Peschka" userId="c6daffd3-e5d0-45a6-80d6-9162067dfbff" providerId="ADAL" clId="{6C2E878F-6244-4125-9E88-3A6035EF5018}" dt="2021-03-03T21:28:58.138" v="564" actId="478"/>
        <pc:sldMkLst>
          <pc:docMk/>
          <pc:sldMk cId="2108140670" sldId="396"/>
        </pc:sldMkLst>
        <pc:spChg chg="mod">
          <ac:chgData name="Darrin Peschka" userId="c6daffd3-e5d0-45a6-80d6-9162067dfbff" providerId="ADAL" clId="{6C2E878F-6244-4125-9E88-3A6035EF5018}" dt="2021-03-03T18:01:21.050" v="239" actId="20577"/>
          <ac:spMkLst>
            <pc:docMk/>
            <pc:sldMk cId="2108140670" sldId="396"/>
            <ac:spMk id="4" creationId="{00000000-0000-0000-0000-000000000000}"/>
          </ac:spMkLst>
        </pc:spChg>
        <pc:spChg chg="del mod">
          <ac:chgData name="Darrin Peschka" userId="c6daffd3-e5d0-45a6-80d6-9162067dfbff" providerId="ADAL" clId="{6C2E878F-6244-4125-9E88-3A6035EF5018}" dt="2021-03-03T21:28:58.138" v="564" actId="478"/>
          <ac:spMkLst>
            <pc:docMk/>
            <pc:sldMk cId="2108140670" sldId="396"/>
            <ac:spMk id="5" creationId="{00000000-0000-0000-0000-000000000000}"/>
          </ac:spMkLst>
        </pc:spChg>
        <pc:spChg chg="add mod">
          <ac:chgData name="Darrin Peschka" userId="c6daffd3-e5d0-45a6-80d6-9162067dfbff" providerId="ADAL" clId="{6C2E878F-6244-4125-9E88-3A6035EF5018}" dt="2021-03-03T21:27:53.052" v="548"/>
          <ac:spMkLst>
            <pc:docMk/>
            <pc:sldMk cId="2108140670" sldId="396"/>
            <ac:spMk id="6" creationId="{3C3C3FC3-B1FC-4133-8552-328DC589DA67}"/>
          </ac:spMkLst>
        </pc:spChg>
        <pc:picChg chg="mod">
          <ac:chgData name="Darrin Peschka" userId="c6daffd3-e5d0-45a6-80d6-9162067dfbff" providerId="ADAL" clId="{6C2E878F-6244-4125-9E88-3A6035EF5018}" dt="2021-03-03T21:28:35.227" v="562" actId="1076"/>
          <ac:picMkLst>
            <pc:docMk/>
            <pc:sldMk cId="2108140670" sldId="396"/>
            <ac:picMk id="2" creationId="{00000000-0000-0000-0000-000000000000}"/>
          </ac:picMkLst>
        </pc:picChg>
      </pc:sldChg>
      <pc:sldChg chg="del">
        <pc:chgData name="Darrin Peschka" userId="c6daffd3-e5d0-45a6-80d6-9162067dfbff" providerId="ADAL" clId="{6C2E878F-6244-4125-9E88-3A6035EF5018}" dt="2021-03-03T17:58:50.354" v="219" actId="2696"/>
        <pc:sldMkLst>
          <pc:docMk/>
          <pc:sldMk cId="2405288774" sldId="397"/>
        </pc:sldMkLst>
      </pc:sldChg>
      <pc:sldChg chg="del">
        <pc:chgData name="Darrin Peschka" userId="c6daffd3-e5d0-45a6-80d6-9162067dfbff" providerId="ADAL" clId="{6C2E878F-6244-4125-9E88-3A6035EF5018}" dt="2021-03-03T17:58:58.678" v="220" actId="2696"/>
        <pc:sldMkLst>
          <pc:docMk/>
          <pc:sldMk cId="78054032" sldId="398"/>
        </pc:sldMkLst>
      </pc:sldChg>
      <pc:sldChg chg="del">
        <pc:chgData name="Darrin Peschka" userId="c6daffd3-e5d0-45a6-80d6-9162067dfbff" providerId="ADAL" clId="{6C2E878F-6244-4125-9E88-3A6035EF5018}" dt="2021-03-03T17:59:12.719" v="221" actId="2696"/>
        <pc:sldMkLst>
          <pc:docMk/>
          <pc:sldMk cId="1395212959" sldId="399"/>
        </pc:sldMkLst>
      </pc:sldChg>
      <pc:sldChg chg="del">
        <pc:chgData name="Darrin Peschka" userId="c6daffd3-e5d0-45a6-80d6-9162067dfbff" providerId="ADAL" clId="{6C2E878F-6244-4125-9E88-3A6035EF5018}" dt="2021-03-03T17:59:20.940" v="222" actId="2696"/>
        <pc:sldMkLst>
          <pc:docMk/>
          <pc:sldMk cId="4083060444" sldId="400"/>
        </pc:sldMkLst>
      </pc:sldChg>
      <pc:sldChg chg="modSp mod">
        <pc:chgData name="Darrin Peschka" userId="c6daffd3-e5d0-45a6-80d6-9162067dfbff" providerId="ADAL" clId="{6C2E878F-6244-4125-9E88-3A6035EF5018}" dt="2021-03-03T18:17:35.483" v="459" actId="20577"/>
        <pc:sldMkLst>
          <pc:docMk/>
          <pc:sldMk cId="2816778568" sldId="401"/>
        </pc:sldMkLst>
        <pc:spChg chg="mod">
          <ac:chgData name="Darrin Peschka" userId="c6daffd3-e5d0-45a6-80d6-9162067dfbff" providerId="ADAL" clId="{6C2E878F-6244-4125-9E88-3A6035EF5018}" dt="2021-03-03T18:03:32.117" v="251" actId="20577"/>
          <ac:spMkLst>
            <pc:docMk/>
            <pc:sldMk cId="2816778568" sldId="401"/>
            <ac:spMk id="3" creationId="{00000000-0000-0000-0000-000000000000}"/>
          </ac:spMkLst>
        </pc:spChg>
        <pc:spChg chg="mod">
          <ac:chgData name="Darrin Peschka" userId="c6daffd3-e5d0-45a6-80d6-9162067dfbff" providerId="ADAL" clId="{6C2E878F-6244-4125-9E88-3A6035EF5018}" dt="2021-03-03T18:17:35.483" v="459" actId="20577"/>
          <ac:spMkLst>
            <pc:docMk/>
            <pc:sldMk cId="2816778568" sldId="401"/>
            <ac:spMk id="4" creationId="{00000000-0000-0000-0000-000000000000}"/>
          </ac:spMkLst>
        </pc:spChg>
      </pc:sldChg>
      <pc:sldChg chg="del">
        <pc:chgData name="Darrin Peschka" userId="c6daffd3-e5d0-45a6-80d6-9162067dfbff" providerId="ADAL" clId="{6C2E878F-6244-4125-9E88-3A6035EF5018}" dt="2021-03-03T17:57:54.176" v="217" actId="2696"/>
        <pc:sldMkLst>
          <pc:docMk/>
          <pc:sldMk cId="4204614402" sldId="404"/>
        </pc:sldMkLst>
      </pc:sldChg>
      <pc:sldChg chg="del">
        <pc:chgData name="Darrin Peschka" userId="c6daffd3-e5d0-45a6-80d6-9162067dfbff" providerId="ADAL" clId="{6C2E878F-6244-4125-9E88-3A6035EF5018}" dt="2021-03-03T17:58:43.590" v="218" actId="2696"/>
        <pc:sldMkLst>
          <pc:docMk/>
          <pc:sldMk cId="445864901" sldId="405"/>
        </pc:sldMkLst>
      </pc:sldChg>
      <pc:sldChg chg="modSp mod">
        <pc:chgData name="Darrin Peschka" userId="c6daffd3-e5d0-45a6-80d6-9162067dfbff" providerId="ADAL" clId="{6C2E878F-6244-4125-9E88-3A6035EF5018}" dt="2021-03-03T22:44:29.982" v="567" actId="20577"/>
        <pc:sldMkLst>
          <pc:docMk/>
          <pc:sldMk cId="3275289699" sldId="412"/>
        </pc:sldMkLst>
        <pc:spChg chg="mod">
          <ac:chgData name="Darrin Peschka" userId="c6daffd3-e5d0-45a6-80d6-9162067dfbff" providerId="ADAL" clId="{6C2E878F-6244-4125-9E88-3A6035EF5018}" dt="2021-03-03T18:05:33.296" v="304" actId="20577"/>
          <ac:spMkLst>
            <pc:docMk/>
            <pc:sldMk cId="3275289699" sldId="412"/>
            <ac:spMk id="6" creationId="{00000000-0000-0000-0000-000000000000}"/>
          </ac:spMkLst>
        </pc:spChg>
        <pc:spChg chg="mod">
          <ac:chgData name="Darrin Peschka" userId="c6daffd3-e5d0-45a6-80d6-9162067dfbff" providerId="ADAL" clId="{6C2E878F-6244-4125-9E88-3A6035EF5018}" dt="2021-03-03T22:44:29.982" v="567" actId="20577"/>
          <ac:spMkLst>
            <pc:docMk/>
            <pc:sldMk cId="3275289699" sldId="412"/>
            <ac:spMk id="8" creationId="{6E23E7F6-9B7B-41CD-A034-663F962893DA}"/>
          </ac:spMkLst>
        </pc:spChg>
      </pc:sldChg>
      <pc:sldChg chg="modSp mod">
        <pc:chgData name="Darrin Peschka" userId="c6daffd3-e5d0-45a6-80d6-9162067dfbff" providerId="ADAL" clId="{6C2E878F-6244-4125-9E88-3A6035EF5018}" dt="2021-03-03T18:15:00.402" v="456" actId="20577"/>
        <pc:sldMkLst>
          <pc:docMk/>
          <pc:sldMk cId="1391754287" sldId="413"/>
        </pc:sldMkLst>
        <pc:spChg chg="mod">
          <ac:chgData name="Darrin Peschka" userId="c6daffd3-e5d0-45a6-80d6-9162067dfbff" providerId="ADAL" clId="{6C2E878F-6244-4125-9E88-3A6035EF5018}" dt="2021-03-03T18:14:01.479" v="365" actId="20577"/>
          <ac:spMkLst>
            <pc:docMk/>
            <pc:sldMk cId="1391754287" sldId="413"/>
            <ac:spMk id="6" creationId="{00000000-0000-0000-0000-000000000000}"/>
          </ac:spMkLst>
        </pc:spChg>
        <pc:spChg chg="mod">
          <ac:chgData name="Darrin Peschka" userId="c6daffd3-e5d0-45a6-80d6-9162067dfbff" providerId="ADAL" clId="{6C2E878F-6244-4125-9E88-3A6035EF5018}" dt="2021-03-03T18:15:00.402" v="456" actId="20577"/>
          <ac:spMkLst>
            <pc:docMk/>
            <pc:sldMk cId="1391754287" sldId="413"/>
            <ac:spMk id="8" creationId="{6E23E7F6-9B7B-41CD-A034-663F962893DA}"/>
          </ac:spMkLst>
        </pc:spChg>
      </pc:sldChg>
      <pc:sldMasterChg chg="del delSldLayout">
        <pc:chgData name="Darrin Peschka" userId="c6daffd3-e5d0-45a6-80d6-9162067dfbff" providerId="ADAL" clId="{6C2E878F-6244-4125-9E88-3A6035EF5018}" dt="2021-03-03T17:57:38.833" v="216" actId="2696"/>
        <pc:sldMasterMkLst>
          <pc:docMk/>
          <pc:sldMasterMk cId="2980482674" sldId="2147483684"/>
        </pc:sldMasterMkLst>
        <pc:sldLayoutChg chg="del">
          <pc:chgData name="Darrin Peschka" userId="c6daffd3-e5d0-45a6-80d6-9162067dfbff" providerId="ADAL" clId="{6C2E878F-6244-4125-9E88-3A6035EF5018}" dt="2021-03-03T17:57:38.833" v="216" actId="2696"/>
          <pc:sldLayoutMkLst>
            <pc:docMk/>
            <pc:sldMasterMk cId="2980482674" sldId="2147483684"/>
            <pc:sldLayoutMk cId="1056733099" sldId="2147483685"/>
          </pc:sldLayoutMkLst>
        </pc:sldLayoutChg>
        <pc:sldLayoutChg chg="del">
          <pc:chgData name="Darrin Peschka" userId="c6daffd3-e5d0-45a6-80d6-9162067dfbff" providerId="ADAL" clId="{6C2E878F-6244-4125-9E88-3A6035EF5018}" dt="2021-03-03T17:57:38.833" v="216" actId="2696"/>
          <pc:sldLayoutMkLst>
            <pc:docMk/>
            <pc:sldMasterMk cId="2980482674" sldId="2147483684"/>
            <pc:sldLayoutMk cId="1079466971" sldId="2147483686"/>
          </pc:sldLayoutMkLst>
        </pc:sldLayoutChg>
        <pc:sldLayoutChg chg="del">
          <pc:chgData name="Darrin Peschka" userId="c6daffd3-e5d0-45a6-80d6-9162067dfbff" providerId="ADAL" clId="{6C2E878F-6244-4125-9E88-3A6035EF5018}" dt="2021-03-03T17:57:38.833" v="216" actId="2696"/>
          <pc:sldLayoutMkLst>
            <pc:docMk/>
            <pc:sldMasterMk cId="2980482674" sldId="2147483684"/>
            <pc:sldLayoutMk cId="1605542974" sldId="2147483687"/>
          </pc:sldLayoutMkLst>
        </pc:sldLayoutChg>
        <pc:sldLayoutChg chg="del">
          <pc:chgData name="Darrin Peschka" userId="c6daffd3-e5d0-45a6-80d6-9162067dfbff" providerId="ADAL" clId="{6C2E878F-6244-4125-9E88-3A6035EF5018}" dt="2021-03-03T17:57:38.833" v="216" actId="2696"/>
          <pc:sldLayoutMkLst>
            <pc:docMk/>
            <pc:sldMasterMk cId="2980482674" sldId="2147483684"/>
            <pc:sldLayoutMk cId="2645390491" sldId="2147483688"/>
          </pc:sldLayoutMkLst>
        </pc:sldLayoutChg>
        <pc:sldLayoutChg chg="del">
          <pc:chgData name="Darrin Peschka" userId="c6daffd3-e5d0-45a6-80d6-9162067dfbff" providerId="ADAL" clId="{6C2E878F-6244-4125-9E88-3A6035EF5018}" dt="2021-03-03T17:57:38.833" v="216" actId="2696"/>
          <pc:sldLayoutMkLst>
            <pc:docMk/>
            <pc:sldMasterMk cId="2980482674" sldId="2147483684"/>
            <pc:sldLayoutMk cId="738043057" sldId="2147483689"/>
          </pc:sldLayoutMkLst>
        </pc:sldLayoutChg>
        <pc:sldLayoutChg chg="del">
          <pc:chgData name="Darrin Peschka" userId="c6daffd3-e5d0-45a6-80d6-9162067dfbff" providerId="ADAL" clId="{6C2E878F-6244-4125-9E88-3A6035EF5018}" dt="2021-03-03T17:57:38.833" v="216" actId="2696"/>
          <pc:sldLayoutMkLst>
            <pc:docMk/>
            <pc:sldMasterMk cId="2980482674" sldId="2147483684"/>
            <pc:sldLayoutMk cId="2615738950" sldId="2147483690"/>
          </pc:sldLayoutMkLst>
        </pc:sldLayoutChg>
        <pc:sldLayoutChg chg="del">
          <pc:chgData name="Darrin Peschka" userId="c6daffd3-e5d0-45a6-80d6-9162067dfbff" providerId="ADAL" clId="{6C2E878F-6244-4125-9E88-3A6035EF5018}" dt="2021-03-03T17:57:38.833" v="216" actId="2696"/>
          <pc:sldLayoutMkLst>
            <pc:docMk/>
            <pc:sldMasterMk cId="2980482674" sldId="2147483684"/>
            <pc:sldLayoutMk cId="1267453963" sldId="2147483691"/>
          </pc:sldLayoutMkLst>
        </pc:sldLayoutChg>
        <pc:sldLayoutChg chg="del">
          <pc:chgData name="Darrin Peschka" userId="c6daffd3-e5d0-45a6-80d6-9162067dfbff" providerId="ADAL" clId="{6C2E878F-6244-4125-9E88-3A6035EF5018}" dt="2021-03-03T17:57:38.833" v="216" actId="2696"/>
          <pc:sldLayoutMkLst>
            <pc:docMk/>
            <pc:sldMasterMk cId="2980482674" sldId="2147483684"/>
            <pc:sldLayoutMk cId="1537074991" sldId="2147483692"/>
          </pc:sldLayoutMkLst>
        </pc:sldLayoutChg>
        <pc:sldLayoutChg chg="del">
          <pc:chgData name="Darrin Peschka" userId="c6daffd3-e5d0-45a6-80d6-9162067dfbff" providerId="ADAL" clId="{6C2E878F-6244-4125-9E88-3A6035EF5018}" dt="2021-03-03T17:57:38.833" v="216" actId="2696"/>
          <pc:sldLayoutMkLst>
            <pc:docMk/>
            <pc:sldMasterMk cId="2980482674" sldId="2147483684"/>
            <pc:sldLayoutMk cId="1897605911" sldId="2147483693"/>
          </pc:sldLayoutMkLst>
        </pc:sldLayoutChg>
        <pc:sldLayoutChg chg="del">
          <pc:chgData name="Darrin Peschka" userId="c6daffd3-e5d0-45a6-80d6-9162067dfbff" providerId="ADAL" clId="{6C2E878F-6244-4125-9E88-3A6035EF5018}" dt="2021-03-03T17:57:38.833" v="216" actId="2696"/>
          <pc:sldLayoutMkLst>
            <pc:docMk/>
            <pc:sldMasterMk cId="2980482674" sldId="2147483684"/>
            <pc:sldLayoutMk cId="3912252373" sldId="2147483694"/>
          </pc:sldLayoutMkLst>
        </pc:sldLayoutChg>
        <pc:sldLayoutChg chg="del">
          <pc:chgData name="Darrin Peschka" userId="c6daffd3-e5d0-45a6-80d6-9162067dfbff" providerId="ADAL" clId="{6C2E878F-6244-4125-9E88-3A6035EF5018}" dt="2021-03-03T17:57:38.833" v="216" actId="2696"/>
          <pc:sldLayoutMkLst>
            <pc:docMk/>
            <pc:sldMasterMk cId="2980482674" sldId="2147483684"/>
            <pc:sldLayoutMk cId="525676785" sldId="2147483695"/>
          </pc:sldLayoutMkLst>
        </pc:sldLayoutChg>
      </pc:sldMasterChg>
    </pc:docChg>
  </pc:docChgLst>
  <pc:docChgLst>
    <pc:chgData name="Darrin Peschka" userId="c6daffd3-e5d0-45a6-80d6-9162067dfbff" providerId="ADAL" clId="{56254B63-1672-4388-81F9-7A7DB4A544E4}"/>
    <pc:docChg chg="custSel addSld modSld sldOrd modSection">
      <pc:chgData name="Darrin Peschka" userId="c6daffd3-e5d0-45a6-80d6-9162067dfbff" providerId="ADAL" clId="{56254B63-1672-4388-81F9-7A7DB4A544E4}" dt="2023-01-04T18:15:11.130" v="1441" actId="1035"/>
      <pc:docMkLst>
        <pc:docMk/>
      </pc:docMkLst>
      <pc:sldChg chg="modSp mod">
        <pc:chgData name="Darrin Peschka" userId="c6daffd3-e5d0-45a6-80d6-9162067dfbff" providerId="ADAL" clId="{56254B63-1672-4388-81F9-7A7DB4A544E4}" dt="2023-01-04T18:13:11.573" v="1407" actId="14100"/>
        <pc:sldMkLst>
          <pc:docMk/>
          <pc:sldMk cId="3226122442" sldId="382"/>
        </pc:sldMkLst>
        <pc:spChg chg="mod">
          <ac:chgData name="Darrin Peschka" userId="c6daffd3-e5d0-45a6-80d6-9162067dfbff" providerId="ADAL" clId="{56254B63-1672-4388-81F9-7A7DB4A544E4}" dt="2023-01-04T18:13:11.573" v="1407" actId="14100"/>
          <ac:spMkLst>
            <pc:docMk/>
            <pc:sldMk cId="3226122442" sldId="382"/>
            <ac:spMk id="6" creationId="{823574E7-C294-73FB-F0E7-6D25D448EC58}"/>
          </ac:spMkLst>
        </pc:spChg>
      </pc:sldChg>
      <pc:sldChg chg="modSp mod">
        <pc:chgData name="Darrin Peschka" userId="c6daffd3-e5d0-45a6-80d6-9162067dfbff" providerId="ADAL" clId="{56254B63-1672-4388-81F9-7A7DB4A544E4}" dt="2023-01-04T18:14:39.932" v="1427" actId="1038"/>
        <pc:sldMkLst>
          <pc:docMk/>
          <pc:sldMk cId="2108140670" sldId="396"/>
        </pc:sldMkLst>
        <pc:spChg chg="mod">
          <ac:chgData name="Darrin Peschka" userId="c6daffd3-e5d0-45a6-80d6-9162067dfbff" providerId="ADAL" clId="{56254B63-1672-4388-81F9-7A7DB4A544E4}" dt="2023-01-04T18:14:39.932" v="1427" actId="1038"/>
          <ac:spMkLst>
            <pc:docMk/>
            <pc:sldMk cId="2108140670" sldId="396"/>
            <ac:spMk id="7" creationId="{176D6809-48CC-4DBA-B385-57C5AC63CB47}"/>
          </ac:spMkLst>
        </pc:spChg>
      </pc:sldChg>
      <pc:sldChg chg="modSp mod">
        <pc:chgData name="Darrin Peschka" userId="c6daffd3-e5d0-45a6-80d6-9162067dfbff" providerId="ADAL" clId="{56254B63-1672-4388-81F9-7A7DB4A544E4}" dt="2023-01-04T18:15:11.130" v="1441" actId="1035"/>
        <pc:sldMkLst>
          <pc:docMk/>
          <pc:sldMk cId="3275289699" sldId="412"/>
        </pc:sldMkLst>
        <pc:spChg chg="mod">
          <ac:chgData name="Darrin Peschka" userId="c6daffd3-e5d0-45a6-80d6-9162067dfbff" providerId="ADAL" clId="{56254B63-1672-4388-81F9-7A7DB4A544E4}" dt="2023-01-04T18:15:11.130" v="1441" actId="1035"/>
          <ac:spMkLst>
            <pc:docMk/>
            <pc:sldMk cId="3275289699" sldId="412"/>
            <ac:spMk id="8" creationId="{6E23E7F6-9B7B-41CD-A034-663F962893DA}"/>
          </ac:spMkLst>
        </pc:spChg>
      </pc:sldChg>
      <pc:sldChg chg="modSp add mod ord">
        <pc:chgData name="Darrin Peschka" userId="c6daffd3-e5d0-45a6-80d6-9162067dfbff" providerId="ADAL" clId="{56254B63-1672-4388-81F9-7A7DB4A544E4}" dt="2023-01-04T17:55:27.772" v="1350" actId="20577"/>
        <pc:sldMkLst>
          <pc:docMk/>
          <pc:sldMk cId="2332183596" sldId="414"/>
        </pc:sldMkLst>
        <pc:spChg chg="mod">
          <ac:chgData name="Darrin Peschka" userId="c6daffd3-e5d0-45a6-80d6-9162067dfbff" providerId="ADAL" clId="{56254B63-1672-4388-81F9-7A7DB4A544E4}" dt="2023-01-04T17:46:26.037" v="152" actId="20577"/>
          <ac:spMkLst>
            <pc:docMk/>
            <pc:sldMk cId="2332183596" sldId="414"/>
            <ac:spMk id="3" creationId="{00000000-0000-0000-0000-000000000000}"/>
          </ac:spMkLst>
        </pc:spChg>
        <pc:spChg chg="mod">
          <ac:chgData name="Darrin Peschka" userId="c6daffd3-e5d0-45a6-80d6-9162067dfbff" providerId="ADAL" clId="{56254B63-1672-4388-81F9-7A7DB4A544E4}" dt="2023-01-04T17:55:27.772" v="1350" actId="20577"/>
          <ac:spMkLst>
            <pc:docMk/>
            <pc:sldMk cId="2332183596" sldId="414"/>
            <ac:spMk id="4" creationId="{00000000-0000-0000-0000-000000000000}"/>
          </ac:spMkLst>
        </pc:spChg>
      </pc:sldChg>
    </pc:docChg>
  </pc:docChgLst>
  <pc:docChgLst>
    <pc:chgData name="Darrin Peschka" userId="c6daffd3-e5d0-45a6-80d6-9162067dfbff" providerId="ADAL" clId="{66CC7DB6-ACD1-4A36-BC93-19BF9C07C906}"/>
    <pc:docChg chg="undo custSel modSld">
      <pc:chgData name="Darrin Peschka" userId="c6daffd3-e5d0-45a6-80d6-9162067dfbff" providerId="ADAL" clId="{66CC7DB6-ACD1-4A36-BC93-19BF9C07C906}" dt="2023-01-04T16:58:28.577" v="3871" actId="20577"/>
      <pc:docMkLst>
        <pc:docMk/>
      </pc:docMkLst>
      <pc:sldChg chg="delSp modSp mod">
        <pc:chgData name="Darrin Peschka" userId="c6daffd3-e5d0-45a6-80d6-9162067dfbff" providerId="ADAL" clId="{66CC7DB6-ACD1-4A36-BC93-19BF9C07C906}" dt="2023-01-03T19:35:50.305" v="126" actId="20577"/>
        <pc:sldMkLst>
          <pc:docMk/>
          <pc:sldMk cId="1954323657" sldId="256"/>
        </pc:sldMkLst>
        <pc:spChg chg="mod">
          <ac:chgData name="Darrin Peschka" userId="c6daffd3-e5d0-45a6-80d6-9162067dfbff" providerId="ADAL" clId="{66CC7DB6-ACD1-4A36-BC93-19BF9C07C906}" dt="2023-01-03T19:35:50.305" v="126" actId="20577"/>
          <ac:spMkLst>
            <pc:docMk/>
            <pc:sldMk cId="1954323657" sldId="256"/>
            <ac:spMk id="6" creationId="{00000000-0000-0000-0000-000000000000}"/>
          </ac:spMkLst>
        </pc:spChg>
        <pc:graphicFrameChg chg="del mod">
          <ac:chgData name="Darrin Peschka" userId="c6daffd3-e5d0-45a6-80d6-9162067dfbff" providerId="ADAL" clId="{66CC7DB6-ACD1-4A36-BC93-19BF9C07C906}" dt="2022-12-20T18:29:44.691" v="76"/>
          <ac:graphicFrameMkLst>
            <pc:docMk/>
            <pc:sldMk cId="1954323657" sldId="256"/>
            <ac:graphicFrameMk id="4" creationId="{376BFD6B-EEB3-6475-B0E9-1F6B345ACCCA}"/>
          </ac:graphicFrameMkLst>
        </pc:graphicFrameChg>
      </pc:sldChg>
      <pc:sldChg chg="addSp modSp mod">
        <pc:chgData name="Darrin Peschka" userId="c6daffd3-e5d0-45a6-80d6-9162067dfbff" providerId="ADAL" clId="{66CC7DB6-ACD1-4A36-BC93-19BF9C07C906}" dt="2023-01-04T16:58:21.125" v="3854" actId="20577"/>
        <pc:sldMkLst>
          <pc:docMk/>
          <pc:sldMk cId="3226122442" sldId="382"/>
        </pc:sldMkLst>
        <pc:spChg chg="mod">
          <ac:chgData name="Darrin Peschka" userId="c6daffd3-e5d0-45a6-80d6-9162067dfbff" providerId="ADAL" clId="{66CC7DB6-ACD1-4A36-BC93-19BF9C07C906}" dt="2023-01-03T21:55:47.582" v="2168" actId="20577"/>
          <ac:spMkLst>
            <pc:docMk/>
            <pc:sldMk cId="3226122442" sldId="382"/>
            <ac:spMk id="2" creationId="{00000000-0000-0000-0000-000000000000}"/>
          </ac:spMkLst>
        </pc:spChg>
        <pc:spChg chg="mod">
          <ac:chgData name="Darrin Peschka" userId="c6daffd3-e5d0-45a6-80d6-9162067dfbff" providerId="ADAL" clId="{66CC7DB6-ACD1-4A36-BC93-19BF9C07C906}" dt="2023-01-03T21:56:14.810" v="2171" actId="20577"/>
          <ac:spMkLst>
            <pc:docMk/>
            <pc:sldMk cId="3226122442" sldId="382"/>
            <ac:spMk id="4" creationId="{00000000-0000-0000-0000-000000000000}"/>
          </ac:spMkLst>
        </pc:spChg>
        <pc:spChg chg="add mod">
          <ac:chgData name="Darrin Peschka" userId="c6daffd3-e5d0-45a6-80d6-9162067dfbff" providerId="ADAL" clId="{66CC7DB6-ACD1-4A36-BC93-19BF9C07C906}" dt="2023-01-04T16:58:21.125" v="3854" actId="20577"/>
          <ac:spMkLst>
            <pc:docMk/>
            <pc:sldMk cId="3226122442" sldId="382"/>
            <ac:spMk id="6" creationId="{823574E7-C294-73FB-F0E7-6D25D448EC58}"/>
          </ac:spMkLst>
        </pc:spChg>
      </pc:sldChg>
      <pc:sldChg chg="modSp mod">
        <pc:chgData name="Darrin Peschka" userId="c6daffd3-e5d0-45a6-80d6-9162067dfbff" providerId="ADAL" clId="{66CC7DB6-ACD1-4A36-BC93-19BF9C07C906}" dt="2023-01-04T16:58:28.577" v="3871" actId="20577"/>
        <pc:sldMkLst>
          <pc:docMk/>
          <pc:sldMk cId="2816778568" sldId="401"/>
        </pc:sldMkLst>
        <pc:spChg chg="mod">
          <ac:chgData name="Darrin Peschka" userId="c6daffd3-e5d0-45a6-80d6-9162067dfbff" providerId="ADAL" clId="{66CC7DB6-ACD1-4A36-BC93-19BF9C07C906}" dt="2023-01-03T23:01:18.992" v="3040" actId="20577"/>
          <ac:spMkLst>
            <pc:docMk/>
            <pc:sldMk cId="2816778568" sldId="401"/>
            <ac:spMk id="3" creationId="{00000000-0000-0000-0000-000000000000}"/>
          </ac:spMkLst>
        </pc:spChg>
        <pc:spChg chg="mod">
          <ac:chgData name="Darrin Peschka" userId="c6daffd3-e5d0-45a6-80d6-9162067dfbff" providerId="ADAL" clId="{66CC7DB6-ACD1-4A36-BC93-19BF9C07C906}" dt="2023-01-04T16:58:28.577" v="3871" actId="20577"/>
          <ac:spMkLst>
            <pc:docMk/>
            <pc:sldMk cId="2816778568" sldId="401"/>
            <ac:spMk id="4" creationId="{00000000-0000-0000-0000-000000000000}"/>
          </ac:spMkLst>
        </pc:spChg>
      </pc:sldChg>
      <pc:sldChg chg="modSp mod">
        <pc:chgData name="Darrin Peschka" userId="c6daffd3-e5d0-45a6-80d6-9162067dfbff" providerId="ADAL" clId="{66CC7DB6-ACD1-4A36-BC93-19BF9C07C906}" dt="2023-01-04T16:57:42.494" v="3792" actId="20577"/>
        <pc:sldMkLst>
          <pc:docMk/>
          <pc:sldMk cId="3275289699" sldId="412"/>
        </pc:sldMkLst>
        <pc:spChg chg="mod">
          <ac:chgData name="Darrin Peschka" userId="c6daffd3-e5d0-45a6-80d6-9162067dfbff" providerId="ADAL" clId="{66CC7DB6-ACD1-4A36-BC93-19BF9C07C906}" dt="2023-01-03T21:45:57.691" v="1428" actId="20577"/>
          <ac:spMkLst>
            <pc:docMk/>
            <pc:sldMk cId="3275289699" sldId="412"/>
            <ac:spMk id="6" creationId="{00000000-0000-0000-0000-000000000000}"/>
          </ac:spMkLst>
        </pc:spChg>
        <pc:spChg chg="mod">
          <ac:chgData name="Darrin Peschka" userId="c6daffd3-e5d0-45a6-80d6-9162067dfbff" providerId="ADAL" clId="{66CC7DB6-ACD1-4A36-BC93-19BF9C07C906}" dt="2023-01-04T16:57:42.494" v="3792" actId="20577"/>
          <ac:spMkLst>
            <pc:docMk/>
            <pc:sldMk cId="3275289699" sldId="412"/>
            <ac:spMk id="8" creationId="{6E23E7F6-9B7B-41CD-A034-663F962893DA}"/>
          </ac:spMkLst>
        </pc:spChg>
      </pc:sldChg>
      <pc:sldChg chg="modSp mod">
        <pc:chgData name="Darrin Peschka" userId="c6daffd3-e5d0-45a6-80d6-9162067dfbff" providerId="ADAL" clId="{66CC7DB6-ACD1-4A36-BC93-19BF9C07C906}" dt="2023-01-04T16:57:59.284" v="3816" actId="20577"/>
        <pc:sldMkLst>
          <pc:docMk/>
          <pc:sldMk cId="51712865" sldId="413"/>
        </pc:sldMkLst>
        <pc:spChg chg="mod">
          <ac:chgData name="Darrin Peschka" userId="c6daffd3-e5d0-45a6-80d6-9162067dfbff" providerId="ADAL" clId="{66CC7DB6-ACD1-4A36-BC93-19BF9C07C906}" dt="2023-01-03T21:31:56.330" v="1067" actId="20577"/>
          <ac:spMkLst>
            <pc:docMk/>
            <pc:sldMk cId="51712865" sldId="413"/>
            <ac:spMk id="3" creationId="{00000000-0000-0000-0000-000000000000}"/>
          </ac:spMkLst>
        </pc:spChg>
        <pc:spChg chg="mod">
          <ac:chgData name="Darrin Peschka" userId="c6daffd3-e5d0-45a6-80d6-9162067dfbff" providerId="ADAL" clId="{66CC7DB6-ACD1-4A36-BC93-19BF9C07C906}" dt="2023-01-04T16:57:59.284" v="3816" actId="20577"/>
          <ac:spMkLst>
            <pc:docMk/>
            <pc:sldMk cId="51712865" sldId="413"/>
            <ac:spMk id="4" creationId="{00000000-0000-0000-0000-000000000000}"/>
          </ac:spMkLst>
        </pc:spChg>
      </pc:sldChg>
    </pc:docChg>
  </pc:docChgLst>
  <pc:docChgLst>
    <pc:chgData name="Darrin Peschka" userId="c6daffd3-e5d0-45a6-80d6-9162067dfbff" providerId="ADAL" clId="{AE1731B8-DB26-49AF-B647-A9239DD27CFF}"/>
    <pc:docChg chg="custSel addSld delSld modSld sldOrd modSection">
      <pc:chgData name="Darrin Peschka" userId="c6daffd3-e5d0-45a6-80d6-9162067dfbff" providerId="ADAL" clId="{AE1731B8-DB26-49AF-B647-A9239DD27CFF}" dt="2022-03-02T18:27:38.998" v="3576" actId="122"/>
      <pc:docMkLst>
        <pc:docMk/>
      </pc:docMkLst>
      <pc:sldChg chg="modSp mod">
        <pc:chgData name="Darrin Peschka" userId="c6daffd3-e5d0-45a6-80d6-9162067dfbff" providerId="ADAL" clId="{AE1731B8-DB26-49AF-B647-A9239DD27CFF}" dt="2022-02-18T20:15:26.989" v="1" actId="20577"/>
        <pc:sldMkLst>
          <pc:docMk/>
          <pc:sldMk cId="1954323657" sldId="256"/>
        </pc:sldMkLst>
        <pc:spChg chg="mod">
          <ac:chgData name="Darrin Peschka" userId="c6daffd3-e5d0-45a6-80d6-9162067dfbff" providerId="ADAL" clId="{AE1731B8-DB26-49AF-B647-A9239DD27CFF}" dt="2022-02-18T20:15:26.989" v="1" actId="20577"/>
          <ac:spMkLst>
            <pc:docMk/>
            <pc:sldMk cId="1954323657" sldId="256"/>
            <ac:spMk id="6" creationId="{00000000-0000-0000-0000-000000000000}"/>
          </ac:spMkLst>
        </pc:spChg>
      </pc:sldChg>
      <pc:sldChg chg="del">
        <pc:chgData name="Darrin Peschka" userId="c6daffd3-e5d0-45a6-80d6-9162067dfbff" providerId="ADAL" clId="{AE1731B8-DB26-49AF-B647-A9239DD27CFF}" dt="2022-02-18T21:34:13.869" v="558" actId="2696"/>
        <pc:sldMkLst>
          <pc:docMk/>
          <pc:sldMk cId="2045726849" sldId="381"/>
        </pc:sldMkLst>
      </pc:sldChg>
      <pc:sldChg chg="modSp mod">
        <pc:chgData name="Darrin Peschka" userId="c6daffd3-e5d0-45a6-80d6-9162067dfbff" providerId="ADAL" clId="{AE1731B8-DB26-49AF-B647-A9239DD27CFF}" dt="2022-02-24T17:40:51.072" v="3444" actId="20577"/>
        <pc:sldMkLst>
          <pc:docMk/>
          <pc:sldMk cId="3226122442" sldId="382"/>
        </pc:sldMkLst>
        <pc:spChg chg="mod">
          <ac:chgData name="Darrin Peschka" userId="c6daffd3-e5d0-45a6-80d6-9162067dfbff" providerId="ADAL" clId="{AE1731B8-DB26-49AF-B647-A9239DD27CFF}" dt="2022-02-24T17:40:51.072" v="3444" actId="20577"/>
          <ac:spMkLst>
            <pc:docMk/>
            <pc:sldMk cId="3226122442" sldId="382"/>
            <ac:spMk id="2" creationId="{00000000-0000-0000-0000-000000000000}"/>
          </ac:spMkLst>
        </pc:spChg>
      </pc:sldChg>
      <pc:sldChg chg="addSp modSp mod">
        <pc:chgData name="Darrin Peschka" userId="c6daffd3-e5d0-45a6-80d6-9162067dfbff" providerId="ADAL" clId="{AE1731B8-DB26-49AF-B647-A9239DD27CFF}" dt="2022-03-02T18:27:38.998" v="3576" actId="122"/>
        <pc:sldMkLst>
          <pc:docMk/>
          <pc:sldMk cId="2108140670" sldId="396"/>
        </pc:sldMkLst>
        <pc:spChg chg="mod">
          <ac:chgData name="Darrin Peschka" userId="c6daffd3-e5d0-45a6-80d6-9162067dfbff" providerId="ADAL" clId="{AE1731B8-DB26-49AF-B647-A9239DD27CFF}" dt="2022-03-02T18:27:32.434" v="3575" actId="20577"/>
          <ac:spMkLst>
            <pc:docMk/>
            <pc:sldMk cId="2108140670" sldId="396"/>
            <ac:spMk id="3" creationId="{00000000-0000-0000-0000-000000000000}"/>
          </ac:spMkLst>
        </pc:spChg>
        <pc:spChg chg="add mod">
          <ac:chgData name="Darrin Peschka" userId="c6daffd3-e5d0-45a6-80d6-9162067dfbff" providerId="ADAL" clId="{AE1731B8-DB26-49AF-B647-A9239DD27CFF}" dt="2022-03-02T18:27:38.998" v="3576" actId="122"/>
          <ac:spMkLst>
            <pc:docMk/>
            <pc:sldMk cId="2108140670" sldId="396"/>
            <ac:spMk id="7" creationId="{176D6809-48CC-4DBA-B385-57C5AC63CB47}"/>
          </ac:spMkLst>
        </pc:spChg>
      </pc:sldChg>
      <pc:sldChg chg="modSp mod">
        <pc:chgData name="Darrin Peschka" userId="c6daffd3-e5d0-45a6-80d6-9162067dfbff" providerId="ADAL" clId="{AE1731B8-DB26-49AF-B647-A9239DD27CFF}" dt="2022-02-24T17:42:41.734" v="3445" actId="20577"/>
        <pc:sldMkLst>
          <pc:docMk/>
          <pc:sldMk cId="2816778568" sldId="401"/>
        </pc:sldMkLst>
        <pc:spChg chg="mod">
          <ac:chgData name="Darrin Peschka" userId="c6daffd3-e5d0-45a6-80d6-9162067dfbff" providerId="ADAL" clId="{AE1731B8-DB26-49AF-B647-A9239DD27CFF}" dt="2022-02-24T17:42:41.734" v="3445" actId="20577"/>
          <ac:spMkLst>
            <pc:docMk/>
            <pc:sldMk cId="2816778568" sldId="401"/>
            <ac:spMk id="4" creationId="{00000000-0000-0000-0000-000000000000}"/>
          </ac:spMkLst>
        </pc:spChg>
      </pc:sldChg>
      <pc:sldChg chg="modSp mod">
        <pc:chgData name="Darrin Peschka" userId="c6daffd3-e5d0-45a6-80d6-9162067dfbff" providerId="ADAL" clId="{AE1731B8-DB26-49AF-B647-A9239DD27CFF}" dt="2022-02-25T22:17:34.934" v="3563" actId="20577"/>
        <pc:sldMkLst>
          <pc:docMk/>
          <pc:sldMk cId="3275289699" sldId="412"/>
        </pc:sldMkLst>
        <pc:spChg chg="mod">
          <ac:chgData name="Darrin Peschka" userId="c6daffd3-e5d0-45a6-80d6-9162067dfbff" providerId="ADAL" clId="{AE1731B8-DB26-49AF-B647-A9239DD27CFF}" dt="2022-02-18T21:28:03.546" v="22" actId="20577"/>
          <ac:spMkLst>
            <pc:docMk/>
            <pc:sldMk cId="3275289699" sldId="412"/>
            <ac:spMk id="6" creationId="{00000000-0000-0000-0000-000000000000}"/>
          </ac:spMkLst>
        </pc:spChg>
        <pc:spChg chg="mod">
          <ac:chgData name="Darrin Peschka" userId="c6daffd3-e5d0-45a6-80d6-9162067dfbff" providerId="ADAL" clId="{AE1731B8-DB26-49AF-B647-A9239DD27CFF}" dt="2022-02-25T22:17:34.934" v="3563" actId="20577"/>
          <ac:spMkLst>
            <pc:docMk/>
            <pc:sldMk cId="3275289699" sldId="412"/>
            <ac:spMk id="8" creationId="{6E23E7F6-9B7B-41CD-A034-663F962893DA}"/>
          </ac:spMkLst>
        </pc:spChg>
      </pc:sldChg>
      <pc:sldChg chg="modSp add mod ord">
        <pc:chgData name="Darrin Peschka" userId="c6daffd3-e5d0-45a6-80d6-9162067dfbff" providerId="ADAL" clId="{AE1731B8-DB26-49AF-B647-A9239DD27CFF}" dt="2022-02-25T22:16:57.027" v="3554" actId="20577"/>
        <pc:sldMkLst>
          <pc:docMk/>
          <pc:sldMk cId="51712865" sldId="413"/>
        </pc:sldMkLst>
        <pc:spChg chg="mod">
          <ac:chgData name="Darrin Peschka" userId="c6daffd3-e5d0-45a6-80d6-9162067dfbff" providerId="ADAL" clId="{AE1731B8-DB26-49AF-B647-A9239DD27CFF}" dt="2022-02-18T22:07:56.078" v="2729" actId="20577"/>
          <ac:spMkLst>
            <pc:docMk/>
            <pc:sldMk cId="51712865" sldId="413"/>
            <ac:spMk id="3" creationId="{00000000-0000-0000-0000-000000000000}"/>
          </ac:spMkLst>
        </pc:spChg>
        <pc:spChg chg="mod">
          <ac:chgData name="Darrin Peschka" userId="c6daffd3-e5d0-45a6-80d6-9162067dfbff" providerId="ADAL" clId="{AE1731B8-DB26-49AF-B647-A9239DD27CFF}" dt="2022-02-25T22:16:57.027" v="3554" actId="20577"/>
          <ac:spMkLst>
            <pc:docMk/>
            <pc:sldMk cId="51712865" sldId="413"/>
            <ac:spMk id="4" creationId="{00000000-0000-0000-0000-000000000000}"/>
          </ac:spMkLst>
        </pc:spChg>
      </pc:sldChg>
      <pc:sldChg chg="del">
        <pc:chgData name="Darrin Peschka" userId="c6daffd3-e5d0-45a6-80d6-9162067dfbff" providerId="ADAL" clId="{AE1731B8-DB26-49AF-B647-A9239DD27CFF}" dt="2022-02-18T21:34:18.574" v="559" actId="2696"/>
        <pc:sldMkLst>
          <pc:docMk/>
          <pc:sldMk cId="1391754287" sldId="41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72421" cy="46657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28" y="0"/>
            <a:ext cx="2972421" cy="466578"/>
          </a:xfrm>
          <a:prstGeom prst="rect">
            <a:avLst/>
          </a:prstGeom>
        </p:spPr>
        <p:txBody>
          <a:bodyPr vert="horz" lIns="91440" tIns="45720" rIns="91440" bIns="45720" rtlCol="0"/>
          <a:lstStyle>
            <a:lvl1pPr algn="r">
              <a:defRPr sz="1200"/>
            </a:lvl1pPr>
          </a:lstStyle>
          <a:p>
            <a:fld id="{E5488BCC-4971-4729-BF05-38FEF422365A}" type="datetimeFigureOut">
              <a:rPr lang="en-US" smtClean="0"/>
              <a:t>1/4/2023</a:t>
            </a:fld>
            <a:endParaRPr lang="en-US" dirty="0"/>
          </a:p>
        </p:txBody>
      </p:sp>
      <p:sp>
        <p:nvSpPr>
          <p:cNvPr id="4" name="Footer Placeholder 3"/>
          <p:cNvSpPr>
            <a:spLocks noGrp="1"/>
          </p:cNvSpPr>
          <p:nvPr>
            <p:ph type="ftr" sz="quarter" idx="2"/>
          </p:nvPr>
        </p:nvSpPr>
        <p:spPr>
          <a:xfrm>
            <a:off x="2" y="8829822"/>
            <a:ext cx="2972421" cy="46657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28" y="8829822"/>
            <a:ext cx="2972421" cy="466578"/>
          </a:xfrm>
          <a:prstGeom prst="rect">
            <a:avLst/>
          </a:prstGeom>
        </p:spPr>
        <p:txBody>
          <a:bodyPr vert="horz" lIns="91440" tIns="45720" rIns="91440" bIns="45720" rtlCol="0" anchor="b"/>
          <a:lstStyle>
            <a:lvl1pPr algn="r">
              <a:defRPr sz="1200"/>
            </a:lvl1pPr>
          </a:lstStyle>
          <a:p>
            <a:fld id="{3F678CD1-38FA-4CC8-96AA-AF7675C208A9}" type="slidenum">
              <a:rPr lang="en-US" smtClean="0"/>
              <a:t>‹#›</a:t>
            </a:fld>
            <a:endParaRPr lang="en-US" dirty="0"/>
          </a:p>
        </p:txBody>
      </p:sp>
    </p:spTree>
    <p:extLst>
      <p:ext uri="{BB962C8B-B14F-4D97-AF65-F5344CB8AC3E}">
        <p14:creationId xmlns:p14="http://schemas.microsoft.com/office/powerpoint/2010/main" val="4260524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72421" cy="46657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028" y="0"/>
            <a:ext cx="2972421" cy="466578"/>
          </a:xfrm>
          <a:prstGeom prst="rect">
            <a:avLst/>
          </a:prstGeom>
        </p:spPr>
        <p:txBody>
          <a:bodyPr vert="horz" lIns="91440" tIns="45720" rIns="91440" bIns="45720" rtlCol="0"/>
          <a:lstStyle>
            <a:lvl1pPr algn="r">
              <a:defRPr sz="1200"/>
            </a:lvl1pPr>
          </a:lstStyle>
          <a:p>
            <a:fld id="{29FA54ED-7DC8-4360-9103-460BAE436645}" type="datetimeFigureOut">
              <a:rPr lang="en-US" smtClean="0"/>
              <a:t>1/4/2023</a:t>
            </a:fld>
            <a:endParaRPr lang="en-US" dirty="0"/>
          </a:p>
        </p:txBody>
      </p:sp>
      <p:sp>
        <p:nvSpPr>
          <p:cNvPr id="4" name="Slide Image Placeholder 3"/>
          <p:cNvSpPr>
            <a:spLocks noGrp="1" noRot="1" noChangeAspect="1"/>
          </p:cNvSpPr>
          <p:nvPr>
            <p:ph type="sldImg" idx="2"/>
          </p:nvPr>
        </p:nvSpPr>
        <p:spPr>
          <a:xfrm>
            <a:off x="639763" y="1162050"/>
            <a:ext cx="5578475" cy="31384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6421" y="4474034"/>
            <a:ext cx="5485158" cy="366071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822"/>
            <a:ext cx="2972421" cy="46657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028" y="8829822"/>
            <a:ext cx="2972421" cy="466578"/>
          </a:xfrm>
          <a:prstGeom prst="rect">
            <a:avLst/>
          </a:prstGeom>
        </p:spPr>
        <p:txBody>
          <a:bodyPr vert="horz" lIns="91440" tIns="45720" rIns="91440" bIns="45720" rtlCol="0" anchor="b"/>
          <a:lstStyle>
            <a:lvl1pPr algn="r">
              <a:defRPr sz="1200"/>
            </a:lvl1pPr>
          </a:lstStyle>
          <a:p>
            <a:fld id="{AB5FA5D8-EF3A-4690-9C16-50AFF03AD9E0}" type="slidenum">
              <a:rPr lang="en-US" smtClean="0"/>
              <a:t>‹#›</a:t>
            </a:fld>
            <a:endParaRPr lang="en-US" dirty="0"/>
          </a:p>
        </p:txBody>
      </p:sp>
    </p:spTree>
    <p:extLst>
      <p:ext uri="{BB962C8B-B14F-4D97-AF65-F5344CB8AC3E}">
        <p14:creationId xmlns:p14="http://schemas.microsoft.com/office/powerpoint/2010/main" val="2487535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5FA5D8-EF3A-4690-9C16-50AFF03AD9E0}" type="slidenum">
              <a:rPr lang="en-US" smtClean="0"/>
              <a:t>1</a:t>
            </a:fld>
            <a:endParaRPr lang="en-US" dirty="0"/>
          </a:p>
        </p:txBody>
      </p:sp>
    </p:spTree>
    <p:extLst>
      <p:ext uri="{BB962C8B-B14F-4D97-AF65-F5344CB8AC3E}">
        <p14:creationId xmlns:p14="http://schemas.microsoft.com/office/powerpoint/2010/main" val="2241242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5FA5D8-EF3A-4690-9C16-50AFF03AD9E0}" type="slidenum">
              <a:rPr lang="en-US" smtClean="0"/>
              <a:t>2</a:t>
            </a:fld>
            <a:endParaRPr lang="en-US" dirty="0"/>
          </a:p>
        </p:txBody>
      </p:sp>
    </p:spTree>
    <p:extLst>
      <p:ext uri="{BB962C8B-B14F-4D97-AF65-F5344CB8AC3E}">
        <p14:creationId xmlns:p14="http://schemas.microsoft.com/office/powerpoint/2010/main" val="1260847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5FA5D8-EF3A-4690-9C16-50AFF03AD9E0}" type="slidenum">
              <a:rPr lang="en-US" smtClean="0"/>
              <a:t>3</a:t>
            </a:fld>
            <a:endParaRPr lang="en-US" dirty="0"/>
          </a:p>
        </p:txBody>
      </p:sp>
    </p:spTree>
    <p:extLst>
      <p:ext uri="{BB962C8B-B14F-4D97-AF65-F5344CB8AC3E}">
        <p14:creationId xmlns:p14="http://schemas.microsoft.com/office/powerpoint/2010/main" val="1297657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5FA5D8-EF3A-4690-9C16-50AFF03AD9E0}" type="slidenum">
              <a:rPr lang="en-US" smtClean="0"/>
              <a:t>4</a:t>
            </a:fld>
            <a:endParaRPr lang="en-US" dirty="0"/>
          </a:p>
        </p:txBody>
      </p:sp>
    </p:spTree>
    <p:extLst>
      <p:ext uri="{BB962C8B-B14F-4D97-AF65-F5344CB8AC3E}">
        <p14:creationId xmlns:p14="http://schemas.microsoft.com/office/powerpoint/2010/main" val="2138170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5FA5D8-EF3A-4690-9C16-50AFF03AD9E0}" type="slidenum">
              <a:rPr lang="en-US" smtClean="0"/>
              <a:t>5</a:t>
            </a:fld>
            <a:endParaRPr lang="en-US" dirty="0"/>
          </a:p>
        </p:txBody>
      </p:sp>
    </p:spTree>
    <p:extLst>
      <p:ext uri="{BB962C8B-B14F-4D97-AF65-F5344CB8AC3E}">
        <p14:creationId xmlns:p14="http://schemas.microsoft.com/office/powerpoint/2010/main" val="2890415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5FA5D8-EF3A-4690-9C16-50AFF03AD9E0}" type="slidenum">
              <a:rPr lang="en-US" smtClean="0"/>
              <a:t>6</a:t>
            </a:fld>
            <a:endParaRPr lang="en-US" dirty="0"/>
          </a:p>
        </p:txBody>
      </p:sp>
    </p:spTree>
    <p:extLst>
      <p:ext uri="{BB962C8B-B14F-4D97-AF65-F5344CB8AC3E}">
        <p14:creationId xmlns:p14="http://schemas.microsoft.com/office/powerpoint/2010/main" val="3518418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5FA5D8-EF3A-4690-9C16-50AFF03AD9E0}" type="slidenum">
              <a:rPr lang="en-US" smtClean="0"/>
              <a:t>7</a:t>
            </a:fld>
            <a:endParaRPr lang="en-US" dirty="0"/>
          </a:p>
        </p:txBody>
      </p:sp>
    </p:spTree>
    <p:extLst>
      <p:ext uri="{BB962C8B-B14F-4D97-AF65-F5344CB8AC3E}">
        <p14:creationId xmlns:p14="http://schemas.microsoft.com/office/powerpoint/2010/main" val="3244345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DC22C7F-C267-48EE-AFDE-5D9253C3AD62}" type="datetime1">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E76F1-C1C9-4588-A51A-D03A83790228}" type="slidenum">
              <a:rPr lang="en-US" smtClean="0"/>
              <a:t>‹#›</a:t>
            </a:fld>
            <a:endParaRPr lang="en-US" dirty="0"/>
          </a:p>
        </p:txBody>
      </p:sp>
    </p:spTree>
    <p:extLst>
      <p:ext uri="{BB962C8B-B14F-4D97-AF65-F5344CB8AC3E}">
        <p14:creationId xmlns:p14="http://schemas.microsoft.com/office/powerpoint/2010/main" val="854349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5E8E79-6F41-4C9E-9F40-7909E898F6E0}" type="datetime1">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E76F1-C1C9-4588-A51A-D03A83790228}" type="slidenum">
              <a:rPr lang="en-US" smtClean="0"/>
              <a:t>‹#›</a:t>
            </a:fld>
            <a:endParaRPr lang="en-US" dirty="0"/>
          </a:p>
        </p:txBody>
      </p:sp>
    </p:spTree>
    <p:extLst>
      <p:ext uri="{BB962C8B-B14F-4D97-AF65-F5344CB8AC3E}">
        <p14:creationId xmlns:p14="http://schemas.microsoft.com/office/powerpoint/2010/main" val="1514619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73DD64-4CC2-44B2-801F-2BD65E9B8031}" type="datetime1">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E76F1-C1C9-4588-A51A-D03A83790228}" type="slidenum">
              <a:rPr lang="en-US" smtClean="0"/>
              <a:t>‹#›</a:t>
            </a:fld>
            <a:endParaRPr lang="en-US" dirty="0"/>
          </a:p>
        </p:txBody>
      </p:sp>
    </p:spTree>
    <p:extLst>
      <p:ext uri="{BB962C8B-B14F-4D97-AF65-F5344CB8AC3E}">
        <p14:creationId xmlns:p14="http://schemas.microsoft.com/office/powerpoint/2010/main" val="2916343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D4B132F-15A7-4663-B315-16E0D1AD0D7B}" type="datetime1">
              <a:rPr lang="en-US" smtClean="0">
                <a:solidFill>
                  <a:prstClr val="black">
                    <a:tint val="75000"/>
                  </a:prstClr>
                </a:solidFill>
              </a:rPr>
              <a:t>1/4/2023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99948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78C5C5-A16A-4F97-BFB3-A8A018172822}" type="datetime1">
              <a:rPr lang="en-US" smtClean="0">
                <a:solidFill>
                  <a:prstClr val="black">
                    <a:tint val="75000"/>
                  </a:prstClr>
                </a:solidFill>
              </a:rPr>
              <a:t>1/4/2023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19067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B6064F-42C3-4564-9274-B2F264FC18E7}" type="datetime1">
              <a:rPr lang="en-US" smtClean="0">
                <a:solidFill>
                  <a:prstClr val="black">
                    <a:tint val="75000"/>
                  </a:prstClr>
                </a:solidFill>
              </a:rPr>
              <a:t>1/4/2023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13646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712288-6EF3-4B53-9F37-8C00ACF091F6}" type="datetime1">
              <a:rPr lang="en-US" smtClean="0">
                <a:solidFill>
                  <a:prstClr val="black">
                    <a:tint val="75000"/>
                  </a:prstClr>
                </a:solidFill>
              </a:rPr>
              <a:t>1/4/2023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2540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2E29EF-F785-4032-AB05-DE855B09526E}" type="datetime1">
              <a:rPr lang="en-US" smtClean="0">
                <a:solidFill>
                  <a:prstClr val="black">
                    <a:tint val="75000"/>
                  </a:prstClr>
                </a:solidFill>
              </a:rPr>
              <a:t>1/4/2023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26843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A0570D-4D68-4086-B2C1-67F55241DA0A}" type="datetime1">
              <a:rPr lang="en-US" smtClean="0">
                <a:solidFill>
                  <a:prstClr val="black">
                    <a:tint val="75000"/>
                  </a:prstClr>
                </a:solidFill>
              </a:rPr>
              <a:t>1/4/2023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04515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97F14-457B-40CE-A2B6-35DB02E0E774}" type="datetime1">
              <a:rPr lang="en-US" smtClean="0">
                <a:solidFill>
                  <a:prstClr val="black">
                    <a:tint val="75000"/>
                  </a:prstClr>
                </a:solidFill>
              </a:rPr>
              <a:t>1/4/2023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338913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F244BE-AB03-41AE-8292-DA9B00C90500}" type="datetime1">
              <a:rPr lang="en-US" smtClean="0">
                <a:solidFill>
                  <a:prstClr val="black">
                    <a:tint val="75000"/>
                  </a:prstClr>
                </a:solidFill>
              </a:rPr>
              <a:t>1/4/2023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21340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739023-44D2-434B-8A53-43A0A8A9181F}" type="datetime1">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E76F1-C1C9-4588-A51A-D03A83790228}" type="slidenum">
              <a:rPr lang="en-US" smtClean="0"/>
              <a:t>‹#›</a:t>
            </a:fld>
            <a:endParaRPr lang="en-US" dirty="0"/>
          </a:p>
        </p:txBody>
      </p:sp>
    </p:spTree>
    <p:extLst>
      <p:ext uri="{BB962C8B-B14F-4D97-AF65-F5344CB8AC3E}">
        <p14:creationId xmlns:p14="http://schemas.microsoft.com/office/powerpoint/2010/main" val="1247314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E2C45C-7086-4926-B910-3527B134F3A6}" type="datetime1">
              <a:rPr lang="en-US" smtClean="0">
                <a:solidFill>
                  <a:prstClr val="black">
                    <a:tint val="75000"/>
                  </a:prstClr>
                </a:solidFill>
              </a:rPr>
              <a:t>1/4/2023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196032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082373-6CA9-4BFE-BAA8-555D783A7599}" type="datetime1">
              <a:rPr lang="en-US" smtClean="0">
                <a:solidFill>
                  <a:prstClr val="black">
                    <a:tint val="75000"/>
                  </a:prstClr>
                </a:solidFill>
              </a:rPr>
              <a:t>1/4/2023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44235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40B4EA-0723-42B9-A61D-8B20BC10BB2C}" type="datetime1">
              <a:rPr lang="en-US" smtClean="0">
                <a:solidFill>
                  <a:prstClr val="black">
                    <a:tint val="75000"/>
                  </a:prstClr>
                </a:solidFill>
              </a:rPr>
              <a:t>1/4/2023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571302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15F18DE-4B97-4B21-81B1-B3597313B08F}" type="datetime1">
              <a:rPr lang="en-US" smtClean="0">
                <a:solidFill>
                  <a:prstClr val="black">
                    <a:tint val="75000"/>
                  </a:prstClr>
                </a:solidFill>
              </a:rPr>
              <a:t>1/4/2023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555522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DB4CCD-FE65-4DD6-AB81-82BA5ECA254E}" type="datetime1">
              <a:rPr lang="en-US" smtClean="0">
                <a:solidFill>
                  <a:prstClr val="black">
                    <a:tint val="75000"/>
                  </a:prstClr>
                </a:solidFill>
              </a:rPr>
              <a:t>1/4/2023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475121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D25F8E-7ECF-475F-B349-283EA7A26B12}" type="datetime1">
              <a:rPr lang="en-US" smtClean="0">
                <a:solidFill>
                  <a:prstClr val="black">
                    <a:tint val="75000"/>
                  </a:prstClr>
                </a:solidFill>
              </a:rPr>
              <a:t>1/4/2023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835614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90A10D-0205-483F-A2DE-D931408D2B03}" type="datetime1">
              <a:rPr lang="en-US" smtClean="0">
                <a:solidFill>
                  <a:prstClr val="black">
                    <a:tint val="75000"/>
                  </a:prstClr>
                </a:solidFill>
              </a:rPr>
              <a:t>1/4/2023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602741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E80624-3CF0-4518-8B0D-6C128A882AB8}" type="datetime1">
              <a:rPr lang="en-US" smtClean="0">
                <a:solidFill>
                  <a:prstClr val="black">
                    <a:tint val="75000"/>
                  </a:prstClr>
                </a:solidFill>
              </a:rPr>
              <a:t>1/4/2023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153999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AA5EB4-B2AB-4B73-8334-8A1FCB5D1842}" type="datetime1">
              <a:rPr lang="en-US" smtClean="0">
                <a:solidFill>
                  <a:prstClr val="black">
                    <a:tint val="75000"/>
                  </a:prstClr>
                </a:solidFill>
              </a:rPr>
              <a:t>1/4/2023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680664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14CE31-D323-4613-953D-A87517FA1C66}" type="datetime1">
              <a:rPr lang="en-US" smtClean="0">
                <a:solidFill>
                  <a:prstClr val="black">
                    <a:tint val="75000"/>
                  </a:prstClr>
                </a:solidFill>
              </a:rPr>
              <a:t>1/4/2023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46516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88B53A7-2F41-47B8-A358-5C7A3278DFE6}" type="datetime1">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E76F1-C1C9-4588-A51A-D03A83790228}" type="slidenum">
              <a:rPr lang="en-US" smtClean="0"/>
              <a:t>‹#›</a:t>
            </a:fld>
            <a:endParaRPr lang="en-US" dirty="0"/>
          </a:p>
        </p:txBody>
      </p:sp>
    </p:spTree>
    <p:extLst>
      <p:ext uri="{BB962C8B-B14F-4D97-AF65-F5344CB8AC3E}">
        <p14:creationId xmlns:p14="http://schemas.microsoft.com/office/powerpoint/2010/main" val="21592419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D7EF9BC-94ED-4FAF-A4AB-A9F137431CF6}" type="datetime1">
              <a:rPr lang="en-US" smtClean="0">
                <a:solidFill>
                  <a:prstClr val="black">
                    <a:tint val="75000"/>
                  </a:prstClr>
                </a:solidFill>
              </a:rPr>
              <a:t>1/4/2023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837639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532032-3B48-475D-9E3C-2AD9AFFF8376}" type="datetime1">
              <a:rPr lang="en-US" smtClean="0">
                <a:solidFill>
                  <a:prstClr val="black">
                    <a:tint val="75000"/>
                  </a:prstClr>
                </a:solidFill>
              </a:rPr>
              <a:t>1/4/2023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400794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36B66E-A8EC-4A9E-BE00-4B4F22B48575}" type="datetime1">
              <a:rPr lang="en-US" smtClean="0">
                <a:solidFill>
                  <a:prstClr val="black">
                    <a:tint val="75000"/>
                  </a:prstClr>
                </a:solidFill>
              </a:rPr>
              <a:t>1/4/2023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261443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A39BD8-4AC6-4CCC-800F-BF8D7C232319}" type="datetime1">
              <a:rPr lang="en-US" smtClean="0">
                <a:solidFill>
                  <a:prstClr val="black">
                    <a:tint val="75000"/>
                  </a:prstClr>
                </a:solidFill>
              </a:rPr>
              <a:t>1/4/2023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7635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41AE15-A146-4D42-9644-901AB8504F16}" type="datetime1">
              <a:rPr lang="en-US" smtClean="0"/>
              <a:t>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E76F1-C1C9-4588-A51A-D03A83790228}" type="slidenum">
              <a:rPr lang="en-US" smtClean="0"/>
              <a:t>‹#›</a:t>
            </a:fld>
            <a:endParaRPr lang="en-US" dirty="0"/>
          </a:p>
        </p:txBody>
      </p:sp>
    </p:spTree>
    <p:extLst>
      <p:ext uri="{BB962C8B-B14F-4D97-AF65-F5344CB8AC3E}">
        <p14:creationId xmlns:p14="http://schemas.microsoft.com/office/powerpoint/2010/main" val="110928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55C10B-1891-4EA5-8403-109D7F44B87F}" type="datetime1">
              <a:rPr lang="en-US" smtClean="0"/>
              <a:t>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E76F1-C1C9-4588-A51A-D03A83790228}" type="slidenum">
              <a:rPr lang="en-US" smtClean="0"/>
              <a:t>‹#›</a:t>
            </a:fld>
            <a:endParaRPr lang="en-US" dirty="0"/>
          </a:p>
        </p:txBody>
      </p:sp>
    </p:spTree>
    <p:extLst>
      <p:ext uri="{BB962C8B-B14F-4D97-AF65-F5344CB8AC3E}">
        <p14:creationId xmlns:p14="http://schemas.microsoft.com/office/powerpoint/2010/main" val="3365923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799D27-18CA-4A5A-8DCD-673F6EA67417}" type="datetime1">
              <a:rPr lang="en-US" smtClean="0"/>
              <a:t>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E76F1-C1C9-4588-A51A-D03A83790228}" type="slidenum">
              <a:rPr lang="en-US" smtClean="0"/>
              <a:t>‹#›</a:t>
            </a:fld>
            <a:endParaRPr lang="en-US" dirty="0"/>
          </a:p>
        </p:txBody>
      </p:sp>
    </p:spTree>
    <p:extLst>
      <p:ext uri="{BB962C8B-B14F-4D97-AF65-F5344CB8AC3E}">
        <p14:creationId xmlns:p14="http://schemas.microsoft.com/office/powerpoint/2010/main" val="15316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91C91-C682-4E6B-AF7F-261526247419}" type="datetime1">
              <a:rPr lang="en-US" smtClean="0"/>
              <a:t>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E76F1-C1C9-4588-A51A-D03A83790228}" type="slidenum">
              <a:rPr lang="en-US" smtClean="0"/>
              <a:t>‹#›</a:t>
            </a:fld>
            <a:endParaRPr lang="en-US" dirty="0"/>
          </a:p>
        </p:txBody>
      </p:sp>
    </p:spTree>
    <p:extLst>
      <p:ext uri="{BB962C8B-B14F-4D97-AF65-F5344CB8AC3E}">
        <p14:creationId xmlns:p14="http://schemas.microsoft.com/office/powerpoint/2010/main" val="3829850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355173-6FD1-4483-B919-115E7F987376}" type="datetime1">
              <a:rPr lang="en-US" smtClean="0"/>
              <a:t>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E76F1-C1C9-4588-A51A-D03A83790228}" type="slidenum">
              <a:rPr lang="en-US" smtClean="0"/>
              <a:t>‹#›</a:t>
            </a:fld>
            <a:endParaRPr lang="en-US" dirty="0"/>
          </a:p>
        </p:txBody>
      </p:sp>
    </p:spTree>
    <p:extLst>
      <p:ext uri="{BB962C8B-B14F-4D97-AF65-F5344CB8AC3E}">
        <p14:creationId xmlns:p14="http://schemas.microsoft.com/office/powerpoint/2010/main" val="115015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8ADE4C-7495-4C72-8AC8-C642D2B8344E}" type="datetime1">
              <a:rPr lang="en-US" smtClean="0"/>
              <a:t>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E76F1-C1C9-4588-A51A-D03A83790228}" type="slidenum">
              <a:rPr lang="en-US" smtClean="0"/>
              <a:t>‹#›</a:t>
            </a:fld>
            <a:endParaRPr lang="en-US" dirty="0"/>
          </a:p>
        </p:txBody>
      </p:sp>
    </p:spTree>
    <p:extLst>
      <p:ext uri="{BB962C8B-B14F-4D97-AF65-F5344CB8AC3E}">
        <p14:creationId xmlns:p14="http://schemas.microsoft.com/office/powerpoint/2010/main" val="2734372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7EDF3-ADB0-4DF3-8607-906A5E144A95}" type="datetime1">
              <a:rPr lang="en-US" smtClean="0"/>
              <a:t>1/4/2023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E76F1-C1C9-4588-A51A-D03A83790228}" type="slidenum">
              <a:rPr lang="en-US" smtClean="0"/>
              <a:t>‹#›</a:t>
            </a:fld>
            <a:endParaRPr lang="en-US" dirty="0"/>
          </a:p>
        </p:txBody>
      </p:sp>
    </p:spTree>
    <p:extLst>
      <p:ext uri="{BB962C8B-B14F-4D97-AF65-F5344CB8AC3E}">
        <p14:creationId xmlns:p14="http://schemas.microsoft.com/office/powerpoint/2010/main" val="3080625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FE28-D01E-4092-831F-68E92222720D}" type="datetime1">
              <a:rPr lang="en-US" smtClean="0">
                <a:solidFill>
                  <a:prstClr val="black">
                    <a:tint val="75000"/>
                  </a:prstClr>
                </a:solidFill>
              </a:rPr>
              <a:t>1/4/2023</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618908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F8DCEC-AB66-45FF-91CE-216ACED6B7BA}" type="datetime1">
              <a:rPr lang="en-US" smtClean="0">
                <a:solidFill>
                  <a:prstClr val="black">
                    <a:tint val="75000"/>
                  </a:prstClr>
                </a:solidFill>
              </a:rPr>
              <a:t>1/4/2023</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E76F1-C1C9-4588-A51A-D03A837902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2653755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4.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l="22327" t="29191" r="26147" b="29192"/>
          <a:stretch/>
        </p:blipFill>
        <p:spPr>
          <a:xfrm>
            <a:off x="-58189" y="0"/>
            <a:ext cx="3006186" cy="1837113"/>
          </a:xfrm>
          <a:prstGeom prst="rect">
            <a:avLst/>
          </a:prstGeom>
        </p:spPr>
      </p:pic>
      <p:sp>
        <p:nvSpPr>
          <p:cNvPr id="3" name="TextBox 2"/>
          <p:cNvSpPr txBox="1"/>
          <p:nvPr/>
        </p:nvSpPr>
        <p:spPr>
          <a:xfrm>
            <a:off x="3341716" y="592918"/>
            <a:ext cx="8429105" cy="584775"/>
          </a:xfrm>
          <a:prstGeom prst="rect">
            <a:avLst/>
          </a:prstGeom>
          <a:noFill/>
        </p:spPr>
        <p:txBody>
          <a:bodyPr wrap="square" rtlCol="0">
            <a:spAutoFit/>
          </a:bodyPr>
          <a:lstStyle/>
          <a:p>
            <a:pPr algn="ctr"/>
            <a:r>
              <a:rPr lang="en-US" sz="3200" b="1" dirty="0">
                <a:solidFill>
                  <a:schemeClr val="accent1">
                    <a:lumMod val="50000"/>
                  </a:schemeClr>
                </a:solidFill>
                <a:effectLst>
                  <a:outerShdw blurRad="38100" dist="38100" dir="2700000" algn="tl">
                    <a:srgbClr val="000000">
                      <a:alpha val="43137"/>
                    </a:srgbClr>
                  </a:outerShdw>
                </a:effectLst>
              </a:rPr>
              <a:t>Ventura County Transportation Commission</a:t>
            </a:r>
          </a:p>
        </p:txBody>
      </p:sp>
      <p:sp>
        <p:nvSpPr>
          <p:cNvPr id="6" name="TextBox 5"/>
          <p:cNvSpPr txBox="1"/>
          <p:nvPr/>
        </p:nvSpPr>
        <p:spPr>
          <a:xfrm>
            <a:off x="3219796" y="2956504"/>
            <a:ext cx="8429105" cy="2062103"/>
          </a:xfrm>
          <a:prstGeom prst="rect">
            <a:avLst/>
          </a:prstGeom>
          <a:noFill/>
        </p:spPr>
        <p:txBody>
          <a:bodyPr wrap="square" rtlCol="0">
            <a:spAutoFit/>
          </a:bodyPr>
          <a:lstStyle/>
          <a:p>
            <a:pPr algn="ctr"/>
            <a:r>
              <a:rPr lang="en-US" sz="3200" b="1" dirty="0">
                <a:solidFill>
                  <a:schemeClr val="accent1">
                    <a:lumMod val="50000"/>
                  </a:schemeClr>
                </a:solidFill>
                <a:effectLst>
                  <a:outerShdw blurRad="38100" dist="38100" dir="2700000" algn="tl">
                    <a:srgbClr val="000000">
                      <a:alpha val="43137"/>
                    </a:srgbClr>
                  </a:outerShdw>
                </a:effectLst>
              </a:rPr>
              <a:t>2023-24 Legislative Program</a:t>
            </a:r>
            <a:br>
              <a:rPr lang="en-US" sz="3200" b="1" dirty="0">
                <a:solidFill>
                  <a:schemeClr val="accent1">
                    <a:lumMod val="50000"/>
                  </a:schemeClr>
                </a:solidFill>
                <a:effectLst>
                  <a:outerShdw blurRad="38100" dist="38100" dir="2700000" algn="tl">
                    <a:srgbClr val="000000">
                      <a:alpha val="43137"/>
                    </a:srgbClr>
                  </a:outerShdw>
                </a:effectLst>
              </a:rPr>
            </a:br>
            <a:r>
              <a:rPr lang="en-US" sz="3200" b="1" dirty="0">
                <a:solidFill>
                  <a:schemeClr val="accent1">
                    <a:lumMod val="50000"/>
                  </a:schemeClr>
                </a:solidFill>
                <a:effectLst>
                  <a:outerShdw blurRad="38100" dist="38100" dir="2700000" algn="tl">
                    <a:srgbClr val="000000">
                      <a:alpha val="43137"/>
                    </a:srgbClr>
                  </a:outerShdw>
                </a:effectLst>
              </a:rPr>
              <a:t>and Legislative Advocacy Policy </a:t>
            </a:r>
          </a:p>
          <a:p>
            <a:pPr algn="ctr"/>
            <a:endParaRPr lang="en-US" sz="3200" b="1" dirty="0">
              <a:solidFill>
                <a:schemeClr val="accent1">
                  <a:lumMod val="50000"/>
                </a:schemeClr>
              </a:solidFill>
              <a:effectLst>
                <a:outerShdw blurRad="38100" dist="38100" dir="2700000" algn="tl">
                  <a:srgbClr val="000000">
                    <a:alpha val="43137"/>
                  </a:srgbClr>
                </a:outerShdw>
              </a:effectLst>
            </a:endParaRPr>
          </a:p>
          <a:p>
            <a:pPr algn="ctr"/>
            <a:r>
              <a:rPr lang="en-US" sz="3200" b="1" dirty="0">
                <a:solidFill>
                  <a:schemeClr val="accent1">
                    <a:lumMod val="50000"/>
                  </a:schemeClr>
                </a:solidFill>
                <a:effectLst>
                  <a:outerShdw blurRad="38100" dist="38100" dir="2700000" algn="tl">
                    <a:srgbClr val="000000">
                      <a:alpha val="43137"/>
                    </a:srgbClr>
                  </a:outerShdw>
                </a:effectLst>
              </a:rPr>
              <a:t>Presented Jan. 6, 2023</a:t>
            </a:r>
          </a:p>
        </p:txBody>
      </p:sp>
    </p:spTree>
    <p:extLst>
      <p:ext uri="{BB962C8B-B14F-4D97-AF65-F5344CB8AC3E}">
        <p14:creationId xmlns:p14="http://schemas.microsoft.com/office/powerpoint/2010/main" val="1954323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l="22327" t="29191" r="26147" b="29192"/>
          <a:stretch/>
        </p:blipFill>
        <p:spPr>
          <a:xfrm>
            <a:off x="-12111" y="-181669"/>
            <a:ext cx="1734446" cy="1059939"/>
          </a:xfrm>
          <a:prstGeom prst="rect">
            <a:avLst/>
          </a:prstGeom>
        </p:spPr>
      </p:pic>
      <p:sp>
        <p:nvSpPr>
          <p:cNvPr id="3" name="TextBox 2"/>
          <p:cNvSpPr txBox="1"/>
          <p:nvPr/>
        </p:nvSpPr>
        <p:spPr>
          <a:xfrm>
            <a:off x="2604654" y="220734"/>
            <a:ext cx="8429105" cy="523220"/>
          </a:xfrm>
          <a:prstGeom prst="rect">
            <a:avLst/>
          </a:prstGeom>
          <a:noFill/>
        </p:spPr>
        <p:txBody>
          <a:bodyPr wrap="square" rtlCol="0">
            <a:spAutoFit/>
          </a:bodyPr>
          <a:lstStyle/>
          <a:p>
            <a:pPr algn="ctr">
              <a:defRPr/>
            </a:pPr>
            <a:r>
              <a:rPr lang="en-US" sz="2800" b="1" dirty="0">
                <a:solidFill>
                  <a:srgbClr val="5B9BD5">
                    <a:lumMod val="50000"/>
                  </a:srgbClr>
                </a:solidFill>
                <a:effectLst>
                  <a:outerShdw blurRad="38100" dist="38100" dir="2700000" algn="tl">
                    <a:srgbClr val="000000">
                      <a:alpha val="43137"/>
                    </a:srgbClr>
                  </a:outerShdw>
                </a:effectLst>
              </a:rPr>
              <a:t>State Legislative Program</a:t>
            </a:r>
          </a:p>
        </p:txBody>
      </p:sp>
      <p:sp>
        <p:nvSpPr>
          <p:cNvPr id="4" name="TextBox 3"/>
          <p:cNvSpPr txBox="1"/>
          <p:nvPr/>
        </p:nvSpPr>
        <p:spPr>
          <a:xfrm>
            <a:off x="2371724" y="1059939"/>
            <a:ext cx="9439275" cy="6463308"/>
          </a:xfrm>
          <a:prstGeom prst="rect">
            <a:avLst/>
          </a:prstGeom>
          <a:noFill/>
        </p:spPr>
        <p:txBody>
          <a:bodyPr wrap="square" rtlCol="0">
            <a:spAutoFit/>
          </a:bodyPr>
          <a:lstStyle/>
          <a:p>
            <a:r>
              <a:rPr lang="en-US" b="1" dirty="0">
                <a:solidFill>
                  <a:srgbClr val="5B9BD5">
                    <a:lumMod val="50000"/>
                  </a:srgbClr>
                </a:solidFill>
              </a:rPr>
              <a:t>OVERVIEW</a:t>
            </a:r>
          </a:p>
          <a:p>
            <a:endParaRPr lang="en-US" b="1" dirty="0">
              <a:solidFill>
                <a:srgbClr val="5B9BD5">
                  <a:lumMod val="50000"/>
                </a:srgbClr>
              </a:solidFill>
            </a:endParaRPr>
          </a:p>
          <a:p>
            <a:r>
              <a:rPr lang="en-US" dirty="0">
                <a:solidFill>
                  <a:srgbClr val="5B9BD5">
                    <a:lumMod val="50000"/>
                  </a:srgbClr>
                </a:solidFill>
              </a:rPr>
              <a:t>Adopted every two years to coincide with the start of a new state legislative session. This program will guide VCTC advocacy during the 2023-24 legislative session. The overall emphasis continues to be on protecting existing revenues.</a:t>
            </a:r>
          </a:p>
          <a:p>
            <a:endParaRPr lang="en-US" dirty="0">
              <a:solidFill>
                <a:srgbClr val="5B9BD5">
                  <a:lumMod val="50000"/>
                </a:srgbClr>
              </a:solidFill>
            </a:endParaRPr>
          </a:p>
          <a:p>
            <a:r>
              <a:rPr lang="en-US" b="1">
                <a:solidFill>
                  <a:srgbClr val="5B9BD5">
                    <a:lumMod val="50000"/>
                  </a:srgbClr>
                </a:solidFill>
              </a:rPr>
              <a:t>PROPOSED CHANGES</a:t>
            </a:r>
            <a:endParaRPr lang="en-US" b="1" dirty="0">
              <a:solidFill>
                <a:srgbClr val="5B9BD5">
                  <a:lumMod val="50000"/>
                </a:srgbClr>
              </a:solidFill>
            </a:endParaRPr>
          </a:p>
          <a:p>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Support spending of state transportation revenues on electric vehicle charging infrastructure. </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Support proposals that would increase operations funding for public transportation, including transit bus, commuter and intercity rail. </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Support incentives to reduce vehicle miles traveled (VMT) and greenhouse gas (GHG) emissions through land-use planning.</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Support increased use of cap-and-trade revenues for public transportation, including intercity rail, active transportation and sustainable communities programs.</a:t>
            </a:r>
          </a:p>
          <a:p>
            <a:endParaRPr lang="en-US" dirty="0">
              <a:solidFill>
                <a:srgbClr val="5B9BD5">
                  <a:lumMod val="50000"/>
                </a:srgbClr>
              </a:solidFill>
            </a:endParaRPr>
          </a:p>
          <a:p>
            <a:endParaRPr lang="en-US" dirty="0">
              <a:solidFill>
                <a:srgbClr val="5B9BD5">
                  <a:lumMod val="50000"/>
                </a:srgbClr>
              </a:solidFill>
            </a:endParaRPr>
          </a:p>
          <a:p>
            <a:r>
              <a:rPr lang="en-US" dirty="0">
                <a:solidFill>
                  <a:srgbClr val="5B9BD5">
                    <a:lumMod val="50000"/>
                  </a:srgbClr>
                </a:solidFill>
              </a:rPr>
              <a:t>   </a:t>
            </a:r>
          </a:p>
          <a:p>
            <a:pPr lvl="2">
              <a:defRPr/>
            </a:pPr>
            <a:endParaRPr lang="en-US" dirty="0">
              <a:solidFill>
                <a:srgbClr val="5B9BD5">
                  <a:lumMod val="50000"/>
                </a:srgbClr>
              </a:solidFill>
            </a:endParaRPr>
          </a:p>
          <a:p>
            <a:pPr>
              <a:defRPr/>
            </a:pPr>
            <a:endParaRPr lang="en-US" dirty="0">
              <a:solidFill>
                <a:srgbClr val="5B9BD5">
                  <a:lumMod val="50000"/>
                </a:srgbClr>
              </a:solidFill>
            </a:endParaRPr>
          </a:p>
        </p:txBody>
      </p:sp>
      <p:sp>
        <p:nvSpPr>
          <p:cNvPr id="6" name="Slide Number Placeholder 4">
            <a:extLst>
              <a:ext uri="{FF2B5EF4-FFF2-40B4-BE49-F238E27FC236}">
                <a16:creationId xmlns:a16="http://schemas.microsoft.com/office/drawing/2014/main" id="{3C3C3FC3-B1FC-4133-8552-328DC589DA67}"/>
              </a:ext>
            </a:extLst>
          </p:cNvPr>
          <p:cNvSpPr txBox="1">
            <a:spLocks/>
          </p:cNvSpPr>
          <p:nvPr/>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C9E76F1-C1C9-4588-A51A-D03A83790228}"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51712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C9E76F1-C1C9-4588-A51A-D03A83790228}" type="slidenum">
              <a:rPr lang="en-US" smtClean="0"/>
              <a:t>3</a:t>
            </a:fld>
            <a:endParaRPr lang="en-US" dirty="0"/>
          </a:p>
        </p:txBody>
      </p:sp>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l="22327" t="29191" r="26147" b="29192"/>
          <a:stretch/>
        </p:blipFill>
        <p:spPr>
          <a:xfrm>
            <a:off x="0" y="0"/>
            <a:ext cx="1734446" cy="1059939"/>
          </a:xfrm>
          <a:prstGeom prst="rect">
            <a:avLst/>
          </a:prstGeom>
        </p:spPr>
      </p:pic>
      <p:sp>
        <p:nvSpPr>
          <p:cNvPr id="6" name="TextBox 5"/>
          <p:cNvSpPr txBox="1"/>
          <p:nvPr/>
        </p:nvSpPr>
        <p:spPr>
          <a:xfrm>
            <a:off x="2604654" y="210168"/>
            <a:ext cx="8429105" cy="523220"/>
          </a:xfrm>
          <a:prstGeom prst="rect">
            <a:avLst/>
          </a:prstGeom>
          <a:noFill/>
        </p:spPr>
        <p:txBody>
          <a:bodyPr wrap="square" rtlCol="0">
            <a:spAutoFit/>
          </a:bodyPr>
          <a:lstStyle/>
          <a:p>
            <a:pPr algn="ctr"/>
            <a:r>
              <a:rPr lang="en-US" sz="2800" b="1" dirty="0">
                <a:solidFill>
                  <a:schemeClr val="accent1">
                    <a:lumMod val="50000"/>
                  </a:schemeClr>
                </a:solidFill>
                <a:effectLst>
                  <a:outerShdw blurRad="38100" dist="38100" dir="2700000" algn="tl">
                    <a:srgbClr val="000000">
                      <a:alpha val="43137"/>
                    </a:srgbClr>
                  </a:outerShdw>
                </a:effectLst>
              </a:rPr>
              <a:t>Federal Legislative Program</a:t>
            </a:r>
          </a:p>
        </p:txBody>
      </p:sp>
      <p:sp>
        <p:nvSpPr>
          <p:cNvPr id="8" name="TextBox 7">
            <a:extLst>
              <a:ext uri="{FF2B5EF4-FFF2-40B4-BE49-F238E27FC236}">
                <a16:creationId xmlns:a16="http://schemas.microsoft.com/office/drawing/2014/main" id="{6E23E7F6-9B7B-41CD-A034-663F962893DA}"/>
              </a:ext>
            </a:extLst>
          </p:cNvPr>
          <p:cNvSpPr txBox="1"/>
          <p:nvPr/>
        </p:nvSpPr>
        <p:spPr>
          <a:xfrm>
            <a:off x="2446416" y="1217632"/>
            <a:ext cx="9200151" cy="4801314"/>
          </a:xfrm>
          <a:prstGeom prst="rect">
            <a:avLst/>
          </a:prstGeom>
          <a:noFill/>
        </p:spPr>
        <p:txBody>
          <a:bodyPr wrap="square">
            <a:spAutoFit/>
          </a:bodyPr>
          <a:lstStyle/>
          <a:p>
            <a:r>
              <a:rPr lang="en-US" b="1" dirty="0">
                <a:solidFill>
                  <a:srgbClr val="5B9BD5">
                    <a:lumMod val="50000"/>
                  </a:srgbClr>
                </a:solidFill>
              </a:rPr>
              <a:t>OVERVIEW</a:t>
            </a:r>
          </a:p>
          <a:p>
            <a:endParaRPr lang="en-US" b="1" dirty="0">
              <a:solidFill>
                <a:srgbClr val="5B9BD5">
                  <a:lumMod val="50000"/>
                </a:srgbClr>
              </a:solidFill>
            </a:endParaRPr>
          </a:p>
          <a:p>
            <a:r>
              <a:rPr lang="en-US" dirty="0">
                <a:solidFill>
                  <a:srgbClr val="5B9BD5">
                    <a:lumMod val="50000"/>
                  </a:srgbClr>
                </a:solidFill>
              </a:rPr>
              <a:t>Adopted every two years to coincide with the start of a new session of Congress. This program will guide VCTC advocacy during the 118</a:t>
            </a:r>
            <a:r>
              <a:rPr lang="en-US" baseline="30000" dirty="0">
                <a:solidFill>
                  <a:srgbClr val="5B9BD5">
                    <a:lumMod val="50000"/>
                  </a:srgbClr>
                </a:solidFill>
              </a:rPr>
              <a:t>th</a:t>
            </a:r>
            <a:r>
              <a:rPr lang="en-US" dirty="0">
                <a:solidFill>
                  <a:srgbClr val="5B9BD5">
                    <a:lumMod val="50000"/>
                  </a:srgbClr>
                </a:solidFill>
              </a:rPr>
              <a:t> Congress. Overall emphasis will be to protect existing revenues. </a:t>
            </a:r>
          </a:p>
          <a:p>
            <a:endParaRPr lang="en-US" dirty="0">
              <a:solidFill>
                <a:srgbClr val="5B9BD5">
                  <a:lumMod val="50000"/>
                </a:srgbClr>
              </a:solidFill>
            </a:endParaRPr>
          </a:p>
          <a:p>
            <a:r>
              <a:rPr lang="en-US" b="1" dirty="0">
                <a:solidFill>
                  <a:srgbClr val="5B9BD5">
                    <a:lumMod val="50000"/>
                  </a:srgbClr>
                </a:solidFill>
              </a:rPr>
              <a:t>PROPOSED CHANGES</a:t>
            </a:r>
          </a:p>
          <a:p>
            <a:r>
              <a:rPr lang="en-US" dirty="0">
                <a:solidFill>
                  <a:srgbClr val="5B9BD5">
                    <a:lumMod val="50000"/>
                  </a:srgbClr>
                </a:solidFill>
              </a:rPr>
              <a:t> </a:t>
            </a:r>
          </a:p>
          <a:p>
            <a:pPr marL="285750" indent="-285750">
              <a:buFont typeface="Wingdings" panose="05000000000000000000" pitchFamily="2" charset="2"/>
              <a:buChar char="v"/>
            </a:pPr>
            <a:r>
              <a:rPr lang="en-US" dirty="0">
                <a:solidFill>
                  <a:srgbClr val="5B9BD5">
                    <a:lumMod val="50000"/>
                  </a:srgbClr>
                </a:solidFill>
              </a:rPr>
              <a:t>Support full funding and implementation of the Bipartisan Infrastructure Law (BIL) and Inflation Reduction Act (IRA) measures to support transportation. </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Continue to monitor the disbursement of COVID-19 relief funds and address any barriers to access and use of these funds for transportation. </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Continue to monitor objections to the certification of federal transit grants for California and related litigation filed over the Public Employees Pension Reform Act (PEPRA) of 2013. </a:t>
            </a:r>
          </a:p>
          <a:p>
            <a:pPr marL="285750" indent="-285750">
              <a:buFont typeface="Wingdings" panose="05000000000000000000" pitchFamily="2" charset="2"/>
              <a:buChar char="v"/>
            </a:pPr>
            <a:endParaRPr lang="en-US" dirty="0">
              <a:solidFill>
                <a:srgbClr val="5B9BD5">
                  <a:lumMod val="50000"/>
                </a:srgbClr>
              </a:solidFill>
            </a:endParaRPr>
          </a:p>
        </p:txBody>
      </p:sp>
    </p:spTree>
    <p:extLst>
      <p:ext uri="{BB962C8B-B14F-4D97-AF65-F5344CB8AC3E}">
        <p14:creationId xmlns:p14="http://schemas.microsoft.com/office/powerpoint/2010/main" val="3275289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565860" y="203045"/>
            <a:ext cx="8429105" cy="523220"/>
          </a:xfrm>
          <a:prstGeom prst="rect">
            <a:avLst/>
          </a:prstGeom>
          <a:noFill/>
        </p:spPr>
        <p:txBody>
          <a:bodyPr wrap="square" rtlCol="0">
            <a:spAutoFit/>
          </a:bodyPr>
          <a:lstStyle/>
          <a:p>
            <a:pPr algn="ctr"/>
            <a:r>
              <a:rPr lang="en-US" sz="2800" b="1" dirty="0">
                <a:solidFill>
                  <a:srgbClr val="5B9BD5">
                    <a:lumMod val="50000"/>
                  </a:srgbClr>
                </a:solidFill>
                <a:effectLst>
                  <a:outerShdw blurRad="38100" dist="38100" dir="2700000" algn="tl">
                    <a:srgbClr val="000000">
                      <a:alpha val="43137"/>
                    </a:srgbClr>
                  </a:outerShdw>
                </a:effectLst>
              </a:rPr>
              <a:t>VCTC Legislative Advocacy Policy</a:t>
            </a:r>
          </a:p>
        </p:txBody>
      </p:sp>
      <p:sp>
        <p:nvSpPr>
          <p:cNvPr id="2" name="Rectangle 1"/>
          <p:cNvSpPr/>
          <p:nvPr/>
        </p:nvSpPr>
        <p:spPr>
          <a:xfrm>
            <a:off x="2356180" y="1187373"/>
            <a:ext cx="9299007" cy="923330"/>
          </a:xfrm>
          <a:prstGeom prst="rect">
            <a:avLst/>
          </a:prstGeom>
        </p:spPr>
        <p:txBody>
          <a:bodyPr wrap="square">
            <a:spAutoFit/>
          </a:bodyPr>
          <a:lstStyle/>
          <a:p>
            <a:r>
              <a:rPr lang="en-US" dirty="0">
                <a:solidFill>
                  <a:srgbClr val="5B9BD5">
                    <a:lumMod val="50000"/>
                  </a:srgbClr>
                </a:solidFill>
              </a:rPr>
              <a:t> </a:t>
            </a:r>
          </a:p>
          <a:p>
            <a:r>
              <a:rPr lang="en-US" dirty="0">
                <a:solidFill>
                  <a:srgbClr val="5B9BD5">
                    <a:lumMod val="50000"/>
                  </a:srgbClr>
                </a:solidFill>
              </a:rPr>
              <a:t> </a:t>
            </a:r>
          </a:p>
          <a:p>
            <a:r>
              <a:rPr lang="en-US" dirty="0">
                <a:solidFill>
                  <a:srgbClr val="5B9BD5">
                    <a:lumMod val="50000"/>
                  </a:srgbClr>
                </a:solidFill>
              </a:rPr>
              <a:t>  </a:t>
            </a:r>
          </a:p>
        </p:txBody>
      </p:sp>
      <p:sp>
        <p:nvSpPr>
          <p:cNvPr id="3" name="Slide Number Placeholder 2"/>
          <p:cNvSpPr>
            <a:spLocks noGrp="1"/>
          </p:cNvSpPr>
          <p:nvPr>
            <p:ph type="sldNum" sz="quarter" idx="12"/>
          </p:nvPr>
        </p:nvSpPr>
        <p:spPr/>
        <p:txBody>
          <a:bodyPr/>
          <a:lstStyle/>
          <a:p>
            <a:fld id="{3C9E76F1-C1C9-4588-A51A-D03A83790228}" type="slidenum">
              <a:rPr lang="en-US" smtClean="0">
                <a:solidFill>
                  <a:prstClr val="black">
                    <a:tint val="75000"/>
                  </a:prstClr>
                </a:solidFill>
              </a:rPr>
              <a:pPr/>
              <a:t>4</a:t>
            </a:fld>
            <a:endParaRPr lang="en-US" dirty="0">
              <a:solidFill>
                <a:prstClr val="black">
                  <a:tint val="75000"/>
                </a:prstClr>
              </a:solidFill>
            </a:endParaRPr>
          </a:p>
        </p:txBody>
      </p:sp>
      <p:sp>
        <p:nvSpPr>
          <p:cNvPr id="6" name="TextBox 5">
            <a:extLst>
              <a:ext uri="{FF2B5EF4-FFF2-40B4-BE49-F238E27FC236}">
                <a16:creationId xmlns:a16="http://schemas.microsoft.com/office/drawing/2014/main" id="{823574E7-C294-73FB-F0E7-6D25D448EC58}"/>
              </a:ext>
            </a:extLst>
          </p:cNvPr>
          <p:cNvSpPr txBox="1"/>
          <p:nvPr/>
        </p:nvSpPr>
        <p:spPr>
          <a:xfrm>
            <a:off x="2481765" y="1169062"/>
            <a:ext cx="9299007" cy="5632311"/>
          </a:xfrm>
          <a:prstGeom prst="rect">
            <a:avLst/>
          </a:prstGeom>
          <a:noFill/>
        </p:spPr>
        <p:txBody>
          <a:bodyPr wrap="square">
            <a:spAutoFit/>
          </a:bodyPr>
          <a:lstStyle/>
          <a:p>
            <a:r>
              <a:rPr lang="en-US" b="1" dirty="0">
                <a:solidFill>
                  <a:srgbClr val="5B9BD5">
                    <a:lumMod val="50000"/>
                  </a:srgbClr>
                </a:solidFill>
              </a:rPr>
              <a:t>POLICY PURPOSE</a:t>
            </a:r>
          </a:p>
          <a:p>
            <a:endParaRPr lang="en-US" b="1" dirty="0">
              <a:solidFill>
                <a:srgbClr val="5B9BD5">
                  <a:lumMod val="50000"/>
                </a:srgbClr>
              </a:solidFill>
            </a:endParaRPr>
          </a:p>
          <a:p>
            <a:r>
              <a:rPr lang="en-US" dirty="0">
                <a:solidFill>
                  <a:srgbClr val="5B9BD5">
                    <a:lumMod val="50000"/>
                  </a:srgbClr>
                </a:solidFill>
              </a:rPr>
              <a:t>To guide the Ventura County Transportation Commission officials and staff in considering legislative or regulatory proposals that are likely to have an impact on VCTC and to allow for a timely response to important legislative issues. </a:t>
            </a:r>
          </a:p>
          <a:p>
            <a:endParaRPr lang="en-US" dirty="0">
              <a:solidFill>
                <a:srgbClr val="5B9BD5">
                  <a:lumMod val="50000"/>
                </a:srgbClr>
              </a:solidFill>
            </a:endParaRPr>
          </a:p>
          <a:p>
            <a:r>
              <a:rPr lang="en-US" b="1" dirty="0">
                <a:solidFill>
                  <a:srgbClr val="5B9BD5">
                    <a:lumMod val="50000"/>
                  </a:srgbClr>
                </a:solidFill>
              </a:rPr>
              <a:t>POLICY GOALS</a:t>
            </a:r>
            <a:endParaRPr lang="en-US" dirty="0">
              <a:solidFill>
                <a:srgbClr val="5B9BD5">
                  <a:lumMod val="50000"/>
                </a:srgbClr>
              </a:solidFill>
            </a:endParaRPr>
          </a:p>
          <a:p>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Advocate VCTC’s legislative interests at the state and federal levels.</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Inform and provide information to the Commission and staff on the legislative process and key issues.</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Serve as an active participant with other local government and with government associations and agencies on legislative and regulatory issues that are important to VCTC and the region.</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Seek grant and funding assistance for VCTC projects, services and programs to enhance services for the community.</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endParaRPr lang="en-US" dirty="0">
              <a:solidFill>
                <a:srgbClr val="5B9BD5">
                  <a:lumMod val="50000"/>
                </a:srgbClr>
              </a:solidFill>
            </a:endParaRPr>
          </a:p>
        </p:txBody>
      </p:sp>
    </p:spTree>
    <p:extLst>
      <p:ext uri="{BB962C8B-B14F-4D97-AF65-F5344CB8AC3E}">
        <p14:creationId xmlns:p14="http://schemas.microsoft.com/office/powerpoint/2010/main" val="3226122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l="22327" t="29191" r="26147" b="29192"/>
          <a:stretch/>
        </p:blipFill>
        <p:spPr>
          <a:xfrm>
            <a:off x="0" y="0"/>
            <a:ext cx="1734446" cy="1059939"/>
          </a:xfrm>
          <a:prstGeom prst="rect">
            <a:avLst/>
          </a:prstGeom>
        </p:spPr>
      </p:pic>
      <p:sp>
        <p:nvSpPr>
          <p:cNvPr id="3" name="TextBox 2"/>
          <p:cNvSpPr txBox="1"/>
          <p:nvPr/>
        </p:nvSpPr>
        <p:spPr>
          <a:xfrm>
            <a:off x="2604654" y="210168"/>
            <a:ext cx="8429105" cy="523220"/>
          </a:xfrm>
          <a:prstGeom prst="rect">
            <a:avLst/>
          </a:prstGeom>
          <a:noFill/>
        </p:spPr>
        <p:txBody>
          <a:bodyPr wrap="square" rtlCol="0">
            <a:spAutoFit/>
          </a:bodyPr>
          <a:lstStyle/>
          <a:p>
            <a:pPr algn="ctr">
              <a:defRPr/>
            </a:pPr>
            <a:r>
              <a:rPr lang="en-US" sz="2800" b="1" dirty="0">
                <a:solidFill>
                  <a:srgbClr val="5B9BD5">
                    <a:lumMod val="50000"/>
                  </a:srgbClr>
                </a:solidFill>
                <a:effectLst>
                  <a:outerShdw blurRad="38100" dist="38100" dir="2700000" algn="tl">
                    <a:srgbClr val="000000">
                      <a:alpha val="43137"/>
                    </a:srgbClr>
                  </a:outerShdw>
                </a:effectLst>
              </a:rPr>
              <a:t>VCTC Legislative Advocacy Policy (continued)</a:t>
            </a:r>
          </a:p>
        </p:txBody>
      </p:sp>
      <p:sp>
        <p:nvSpPr>
          <p:cNvPr id="4" name="TextBox 3"/>
          <p:cNvSpPr txBox="1"/>
          <p:nvPr/>
        </p:nvSpPr>
        <p:spPr>
          <a:xfrm>
            <a:off x="2371172" y="1059939"/>
            <a:ext cx="8892298" cy="5355312"/>
          </a:xfrm>
          <a:prstGeom prst="rect">
            <a:avLst/>
          </a:prstGeom>
          <a:noFill/>
        </p:spPr>
        <p:txBody>
          <a:bodyPr wrap="square" rtlCol="0">
            <a:spAutoFit/>
          </a:bodyPr>
          <a:lstStyle/>
          <a:p>
            <a:r>
              <a:rPr lang="en-US" b="1">
                <a:solidFill>
                  <a:srgbClr val="5B9BD5">
                    <a:lumMod val="50000"/>
                  </a:srgbClr>
                </a:solidFill>
              </a:rPr>
              <a:t>POLICY PRINCIPLES</a:t>
            </a:r>
            <a:endParaRPr lang="en-US" dirty="0">
              <a:solidFill>
                <a:srgbClr val="5B9BD5">
                  <a:lumMod val="50000"/>
                </a:srgbClr>
              </a:solidFill>
            </a:endParaRPr>
          </a:p>
          <a:p>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Proactively monitor and advocate for legislation as directed by the Legislative Program and by the specific direction of the Commission.</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Provides the VCTC Executive Director, or other designee, the flexibility to adopt positions on legislation in a timely manner. </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The Commission shall adopt the Legislative Program and staff is authorized to take a position without Commission approval, as long as the position fits within the adopted Legislative Program.</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When an applicable priority within the Legislative Program does not exist, the matter shall be brought to the Commission for formal direction at a regularly scheduled meeting. </a:t>
            </a:r>
          </a:p>
          <a:p>
            <a:pPr marL="285750" indent="-285750">
              <a:buFont typeface="Wingdings" panose="05000000000000000000" pitchFamily="2" charset="2"/>
              <a:buChar char="v"/>
            </a:pPr>
            <a:endParaRPr lang="en-US" dirty="0">
              <a:solidFill>
                <a:srgbClr val="5B9BD5">
                  <a:lumMod val="50000"/>
                </a:srgbClr>
              </a:solidFill>
            </a:endParaRPr>
          </a:p>
          <a:p>
            <a:endParaRPr lang="en-US" dirty="0">
              <a:solidFill>
                <a:srgbClr val="5B9BD5">
                  <a:lumMod val="50000"/>
                </a:srgbClr>
              </a:solidFill>
            </a:endParaRPr>
          </a:p>
          <a:p>
            <a:endParaRPr lang="en-US" dirty="0">
              <a:solidFill>
                <a:srgbClr val="5B9BD5">
                  <a:lumMod val="50000"/>
                </a:srgbClr>
              </a:solidFill>
            </a:endParaRPr>
          </a:p>
          <a:p>
            <a:endParaRPr lang="en-US" dirty="0">
              <a:solidFill>
                <a:srgbClr val="5B9BD5">
                  <a:lumMod val="50000"/>
                </a:srgbClr>
              </a:solidFill>
            </a:endParaRPr>
          </a:p>
          <a:p>
            <a:endParaRPr lang="en-US" dirty="0">
              <a:solidFill>
                <a:srgbClr val="5B9BD5">
                  <a:lumMod val="50000"/>
                </a:srgbClr>
              </a:solidFill>
            </a:endParaRPr>
          </a:p>
        </p:txBody>
      </p:sp>
      <p:sp>
        <p:nvSpPr>
          <p:cNvPr id="5" name="Slide Number Placeholder 4"/>
          <p:cNvSpPr>
            <a:spLocks noGrp="1"/>
          </p:cNvSpPr>
          <p:nvPr>
            <p:ph type="sldNum" sz="quarter" idx="12"/>
          </p:nvPr>
        </p:nvSpPr>
        <p:spPr/>
        <p:txBody>
          <a:bodyPr/>
          <a:lstStyle/>
          <a:p>
            <a:fld id="{3C9E76F1-C1C9-4588-A51A-D03A83790228}"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2816778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l="22327" t="29191" r="26147" b="29192"/>
          <a:stretch/>
        </p:blipFill>
        <p:spPr>
          <a:xfrm>
            <a:off x="-12111" y="-181669"/>
            <a:ext cx="1734446" cy="1059939"/>
          </a:xfrm>
          <a:prstGeom prst="rect">
            <a:avLst/>
          </a:prstGeom>
        </p:spPr>
      </p:pic>
      <p:sp>
        <p:nvSpPr>
          <p:cNvPr id="3" name="TextBox 2"/>
          <p:cNvSpPr txBox="1"/>
          <p:nvPr/>
        </p:nvSpPr>
        <p:spPr>
          <a:xfrm>
            <a:off x="2604654" y="220734"/>
            <a:ext cx="8429105" cy="523220"/>
          </a:xfrm>
          <a:prstGeom prst="rect">
            <a:avLst/>
          </a:prstGeom>
          <a:noFill/>
        </p:spPr>
        <p:txBody>
          <a:bodyPr wrap="square" rtlCol="0">
            <a:spAutoFit/>
          </a:bodyPr>
          <a:lstStyle/>
          <a:p>
            <a:pPr algn="ctr">
              <a:defRPr/>
            </a:pPr>
            <a:r>
              <a:rPr lang="en-US" sz="2800" b="1" dirty="0">
                <a:solidFill>
                  <a:srgbClr val="5B9BD5">
                    <a:lumMod val="50000"/>
                  </a:srgbClr>
                </a:solidFill>
                <a:effectLst>
                  <a:outerShdw blurRad="38100" dist="38100" dir="2700000" algn="tl">
                    <a:srgbClr val="000000">
                      <a:alpha val="43137"/>
                    </a:srgbClr>
                  </a:outerShdw>
                </a:effectLst>
              </a:rPr>
              <a:t>VCTC Legislative Advocacy Policy (continued)</a:t>
            </a:r>
          </a:p>
        </p:txBody>
      </p:sp>
      <p:sp>
        <p:nvSpPr>
          <p:cNvPr id="4" name="TextBox 3"/>
          <p:cNvSpPr txBox="1"/>
          <p:nvPr/>
        </p:nvSpPr>
        <p:spPr>
          <a:xfrm>
            <a:off x="2371724" y="1059939"/>
            <a:ext cx="9439275" cy="6463308"/>
          </a:xfrm>
          <a:prstGeom prst="rect">
            <a:avLst/>
          </a:prstGeom>
          <a:noFill/>
        </p:spPr>
        <p:txBody>
          <a:bodyPr wrap="square" rtlCol="0">
            <a:spAutoFit/>
          </a:bodyPr>
          <a:lstStyle/>
          <a:p>
            <a:r>
              <a:rPr lang="en-US" b="1" dirty="0">
                <a:solidFill>
                  <a:srgbClr val="5B9BD5">
                    <a:lumMod val="50000"/>
                  </a:srgbClr>
                </a:solidFill>
              </a:rPr>
              <a:t>POLICY PROCEDURES</a:t>
            </a:r>
          </a:p>
          <a:p>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VCTC Executive Director or other designee shall review requests that VCTC take a position on legislation to determine if position aligns with adopted Legislative Program. </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If the matter aligns with the Legislative Program, Executive Director or designee shall supply a response in the form of a letter to the legislative body reviewing the measure. All legislative position letters shall state whether VCTC is requesting “support,” “support if amended,” “oppose” or “oppose unless amended” action on the issue.  </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A position may be adopted by the Executive Director or designee if any of the following criteria is met:</a:t>
            </a:r>
          </a:p>
          <a:p>
            <a:pPr marL="742950" lvl="1" indent="-285750">
              <a:buFont typeface="Arial" panose="020B0604020202020204" pitchFamily="34" charset="0"/>
              <a:buChar char="•"/>
            </a:pPr>
            <a:r>
              <a:rPr lang="en-US" dirty="0">
                <a:solidFill>
                  <a:srgbClr val="5B9BD5">
                    <a:lumMod val="50000"/>
                  </a:srgbClr>
                </a:solidFill>
              </a:rPr>
              <a:t>The position is consistent with the Legislative Program.</a:t>
            </a:r>
          </a:p>
          <a:p>
            <a:pPr marL="742950" lvl="1" indent="-285750">
              <a:buFont typeface="Arial" panose="020B0604020202020204" pitchFamily="34" charset="0"/>
              <a:buChar char="•"/>
            </a:pPr>
            <a:r>
              <a:rPr lang="en-US" dirty="0">
                <a:solidFill>
                  <a:srgbClr val="5B9BD5">
                    <a:lumMod val="50000"/>
                  </a:srgbClr>
                </a:solidFill>
              </a:rPr>
              <a:t>The position is consistent with that of organizations to which VCTC is a member.</a:t>
            </a:r>
          </a:p>
          <a:p>
            <a:pPr marL="742950" lvl="1" indent="-285750">
              <a:buFont typeface="Arial" panose="020B0604020202020204" pitchFamily="34" charset="0"/>
              <a:buChar char="•"/>
            </a:pPr>
            <a:r>
              <a:rPr lang="en-US" dirty="0">
                <a:solidFill>
                  <a:srgbClr val="5B9BD5">
                    <a:lumMod val="50000"/>
                  </a:srgbClr>
                </a:solidFill>
              </a:rPr>
              <a:t>The position is approved by the Commission.</a:t>
            </a:r>
          </a:p>
          <a:p>
            <a:pPr marL="285750" indent="-285750">
              <a:buFont typeface="Wingdings" panose="05000000000000000000" pitchFamily="2" charset="2"/>
              <a:buChar char="v"/>
            </a:pPr>
            <a:endParaRPr lang="en-US" dirty="0">
              <a:solidFill>
                <a:srgbClr val="5B9BD5">
                  <a:lumMod val="50000"/>
                </a:srgbClr>
              </a:solidFill>
            </a:endParaRPr>
          </a:p>
          <a:p>
            <a:pPr marL="285750" indent="-285750">
              <a:buFont typeface="Wingdings" panose="05000000000000000000" pitchFamily="2" charset="2"/>
              <a:buChar char="v"/>
            </a:pPr>
            <a:r>
              <a:rPr lang="en-US" dirty="0">
                <a:solidFill>
                  <a:srgbClr val="5B9BD5">
                    <a:lumMod val="50000"/>
                  </a:srgbClr>
                </a:solidFill>
              </a:rPr>
              <a:t>Legislative positions adopted via a process outside of a regularly scheduled Commission meeting shall be communicated to the Commission at the next regularly scheduled Commission meeting.</a:t>
            </a:r>
          </a:p>
          <a:p>
            <a:endParaRPr lang="en-US" dirty="0">
              <a:solidFill>
                <a:srgbClr val="5B9BD5">
                  <a:lumMod val="50000"/>
                </a:srgbClr>
              </a:solidFill>
            </a:endParaRPr>
          </a:p>
          <a:p>
            <a:endParaRPr lang="en-US" dirty="0">
              <a:solidFill>
                <a:srgbClr val="5B9BD5">
                  <a:lumMod val="50000"/>
                </a:srgbClr>
              </a:solidFill>
            </a:endParaRPr>
          </a:p>
          <a:p>
            <a:r>
              <a:rPr lang="en-US" dirty="0">
                <a:solidFill>
                  <a:srgbClr val="5B9BD5">
                    <a:lumMod val="50000"/>
                  </a:srgbClr>
                </a:solidFill>
              </a:rPr>
              <a:t>   </a:t>
            </a:r>
          </a:p>
          <a:p>
            <a:pPr lvl="2">
              <a:defRPr/>
            </a:pPr>
            <a:endParaRPr lang="en-US" dirty="0">
              <a:solidFill>
                <a:srgbClr val="5B9BD5">
                  <a:lumMod val="50000"/>
                </a:srgbClr>
              </a:solidFill>
            </a:endParaRPr>
          </a:p>
          <a:p>
            <a:pPr>
              <a:defRPr/>
            </a:pPr>
            <a:endParaRPr lang="en-US" dirty="0">
              <a:solidFill>
                <a:srgbClr val="5B9BD5">
                  <a:lumMod val="50000"/>
                </a:srgbClr>
              </a:solidFill>
            </a:endParaRPr>
          </a:p>
        </p:txBody>
      </p:sp>
      <p:sp>
        <p:nvSpPr>
          <p:cNvPr id="6" name="Slide Number Placeholder 4">
            <a:extLst>
              <a:ext uri="{FF2B5EF4-FFF2-40B4-BE49-F238E27FC236}">
                <a16:creationId xmlns:a16="http://schemas.microsoft.com/office/drawing/2014/main" id="{3C3C3FC3-B1FC-4133-8552-328DC589DA67}"/>
              </a:ext>
            </a:extLst>
          </p:cNvPr>
          <p:cNvSpPr txBox="1">
            <a:spLocks/>
          </p:cNvSpPr>
          <p:nvPr/>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C9E76F1-C1C9-4588-A51A-D03A83790228}"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23321835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l="22327" t="29191" r="26147" b="29192"/>
          <a:stretch/>
        </p:blipFill>
        <p:spPr>
          <a:xfrm>
            <a:off x="-12111" y="-181669"/>
            <a:ext cx="1734446" cy="1059939"/>
          </a:xfrm>
          <a:prstGeom prst="rect">
            <a:avLst/>
          </a:prstGeom>
        </p:spPr>
      </p:pic>
      <p:sp>
        <p:nvSpPr>
          <p:cNvPr id="3" name="TextBox 2"/>
          <p:cNvSpPr txBox="1"/>
          <p:nvPr/>
        </p:nvSpPr>
        <p:spPr>
          <a:xfrm>
            <a:off x="2604654" y="220734"/>
            <a:ext cx="8429105" cy="523220"/>
          </a:xfrm>
          <a:prstGeom prst="rect">
            <a:avLst/>
          </a:prstGeom>
          <a:noFill/>
        </p:spPr>
        <p:txBody>
          <a:bodyPr wrap="square" rtlCol="0">
            <a:spAutoFit/>
          </a:bodyPr>
          <a:lstStyle/>
          <a:p>
            <a:pPr algn="ctr">
              <a:defRPr/>
            </a:pPr>
            <a:r>
              <a:rPr lang="en-US" sz="2800" b="1" dirty="0">
                <a:solidFill>
                  <a:srgbClr val="5B9BD5">
                    <a:lumMod val="50000"/>
                  </a:srgbClr>
                </a:solidFill>
                <a:effectLst>
                  <a:outerShdw blurRad="38100" dist="38100" dir="2700000" algn="tl">
                    <a:srgbClr val="000000">
                      <a:alpha val="43137"/>
                    </a:srgbClr>
                  </a:outerShdw>
                </a:effectLst>
              </a:rPr>
              <a:t>Thank you</a:t>
            </a:r>
          </a:p>
        </p:txBody>
      </p:sp>
      <p:sp>
        <p:nvSpPr>
          <p:cNvPr id="4" name="TextBox 3"/>
          <p:cNvSpPr txBox="1"/>
          <p:nvPr/>
        </p:nvSpPr>
        <p:spPr>
          <a:xfrm>
            <a:off x="2371724" y="1059939"/>
            <a:ext cx="9439275" cy="923330"/>
          </a:xfrm>
          <a:prstGeom prst="rect">
            <a:avLst/>
          </a:prstGeom>
          <a:noFill/>
        </p:spPr>
        <p:txBody>
          <a:bodyPr wrap="square" rtlCol="0">
            <a:spAutoFit/>
          </a:bodyPr>
          <a:lstStyle/>
          <a:p>
            <a:pPr>
              <a:defRPr/>
            </a:pPr>
            <a:endParaRPr lang="en-US" dirty="0">
              <a:solidFill>
                <a:srgbClr val="5B9BD5">
                  <a:lumMod val="50000"/>
                </a:srgbClr>
              </a:solidFill>
            </a:endParaRPr>
          </a:p>
          <a:p>
            <a:pPr lvl="2">
              <a:defRPr/>
            </a:pPr>
            <a:endParaRPr lang="en-US" dirty="0">
              <a:solidFill>
                <a:srgbClr val="5B9BD5">
                  <a:lumMod val="50000"/>
                </a:srgbClr>
              </a:solidFill>
            </a:endParaRPr>
          </a:p>
          <a:p>
            <a:pPr>
              <a:defRPr/>
            </a:pPr>
            <a:endParaRPr lang="en-US" dirty="0">
              <a:solidFill>
                <a:srgbClr val="5B9BD5">
                  <a:lumMod val="50000"/>
                </a:srgbClr>
              </a:solidFill>
            </a:endParaRPr>
          </a:p>
        </p:txBody>
      </p:sp>
      <p:sp>
        <p:nvSpPr>
          <p:cNvPr id="6" name="Slide Number Placeholder 4">
            <a:extLst>
              <a:ext uri="{FF2B5EF4-FFF2-40B4-BE49-F238E27FC236}">
                <a16:creationId xmlns:a16="http://schemas.microsoft.com/office/drawing/2014/main" id="{3C3C3FC3-B1FC-4133-8552-328DC589DA67}"/>
              </a:ext>
            </a:extLst>
          </p:cNvPr>
          <p:cNvSpPr txBox="1">
            <a:spLocks/>
          </p:cNvSpPr>
          <p:nvPr/>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C9E76F1-C1C9-4588-A51A-D03A83790228}" type="slidenum">
              <a:rPr lang="en-US" smtClean="0">
                <a:solidFill>
                  <a:prstClr val="black">
                    <a:tint val="75000"/>
                  </a:prstClr>
                </a:solidFill>
              </a:rPr>
              <a:pPr/>
              <a:t>7</a:t>
            </a:fld>
            <a:endParaRPr lang="en-US" dirty="0">
              <a:solidFill>
                <a:prstClr val="black">
                  <a:tint val="75000"/>
                </a:prstClr>
              </a:solidFill>
            </a:endParaRPr>
          </a:p>
        </p:txBody>
      </p:sp>
      <p:sp>
        <p:nvSpPr>
          <p:cNvPr id="7" name="TextBox 6">
            <a:extLst>
              <a:ext uri="{FF2B5EF4-FFF2-40B4-BE49-F238E27FC236}">
                <a16:creationId xmlns:a16="http://schemas.microsoft.com/office/drawing/2014/main" id="{176D6809-48CC-4DBA-B385-57C5AC63CB47}"/>
              </a:ext>
            </a:extLst>
          </p:cNvPr>
          <p:cNvSpPr txBox="1"/>
          <p:nvPr/>
        </p:nvSpPr>
        <p:spPr>
          <a:xfrm>
            <a:off x="3892215" y="3166128"/>
            <a:ext cx="6100010" cy="523220"/>
          </a:xfrm>
          <a:prstGeom prst="rect">
            <a:avLst/>
          </a:prstGeom>
          <a:noFill/>
        </p:spPr>
        <p:txBody>
          <a:bodyPr wrap="square">
            <a:spAutoFit/>
          </a:bodyPr>
          <a:lstStyle/>
          <a:p>
            <a:pPr algn="ctr">
              <a:defRPr/>
            </a:pPr>
            <a:r>
              <a:rPr lang="en-US" sz="2800" b="1" dirty="0">
                <a:solidFill>
                  <a:srgbClr val="5B9BD5">
                    <a:lumMod val="50000"/>
                  </a:srgbClr>
                </a:solidFill>
                <a:effectLst>
                  <a:outerShdw blurRad="38100" dist="38100" dir="2700000" algn="tl">
                    <a:srgbClr val="000000">
                      <a:alpha val="43137"/>
                    </a:srgbClr>
                  </a:outerShdw>
                </a:effectLst>
              </a:rPr>
              <a:t>Questions?</a:t>
            </a:r>
          </a:p>
        </p:txBody>
      </p:sp>
    </p:spTree>
    <p:extLst>
      <p:ext uri="{BB962C8B-B14F-4D97-AF65-F5344CB8AC3E}">
        <p14:creationId xmlns:p14="http://schemas.microsoft.com/office/powerpoint/2010/main" val="210814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3187</TotalTime>
  <Words>690</Words>
  <Application>Microsoft Office PowerPoint</Application>
  <PresentationFormat>Widescreen</PresentationFormat>
  <Paragraphs>95</Paragraphs>
  <Slides>7</Slides>
  <Notes>7</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Calibri</vt:lpstr>
      <vt:lpstr>Calibri Light</vt:lpstr>
      <vt:lpstr>Wingdings</vt:lpstr>
      <vt:lpstr>Office Theme</vt:lpstr>
      <vt:lpstr>2_Office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DeGeorge</dc:creator>
  <cp:lastModifiedBy>Darrin Peschka</cp:lastModifiedBy>
  <cp:revision>206</cp:revision>
  <cp:lastPrinted>2019-05-08T16:29:46Z</cp:lastPrinted>
  <dcterms:created xsi:type="dcterms:W3CDTF">2019-03-05T21:25:36Z</dcterms:created>
  <dcterms:modified xsi:type="dcterms:W3CDTF">2023-01-04T18:15:18Z</dcterms:modified>
</cp:coreProperties>
</file>