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96" r:id="rId2"/>
  </p:sldMasterIdLst>
  <p:notesMasterIdLst>
    <p:notesMasterId r:id="rId6"/>
  </p:notesMasterIdLst>
  <p:handoutMasterIdLst>
    <p:handoutMasterId r:id="rId7"/>
  </p:handoutMasterIdLst>
  <p:sldIdLst>
    <p:sldId id="256" r:id="rId3"/>
    <p:sldId id="413" r:id="rId4"/>
    <p:sldId id="396" r:id="rId5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6D48A72-F52B-498D-91B9-AE29F845CB6C}">
          <p14:sldIdLst>
            <p14:sldId id="256"/>
            <p14:sldId id="413"/>
            <p14:sldId id="3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1296" userDrawn="1">
          <p15:clr>
            <a:srgbClr val="A4A3A4"/>
          </p15:clr>
        </p15:guide>
        <p15:guide id="3" orient="horz" pos="2907">
          <p15:clr>
            <a:srgbClr val="A4A3A4"/>
          </p15:clr>
        </p15:guide>
        <p15:guide id="4" pos="7428">
          <p15:clr>
            <a:srgbClr val="A4A3A4"/>
          </p15:clr>
        </p15:guide>
        <p15:guide id="5" pos="14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EFE9E1"/>
    <a:srgbClr val="75CF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94629" autoAdjust="0"/>
  </p:normalViewPr>
  <p:slideViewPr>
    <p:cSldViewPr snapToGrid="0" showGuides="1">
      <p:cViewPr varScale="1">
        <p:scale>
          <a:sx n="80" d="100"/>
          <a:sy n="80" d="100"/>
        </p:scale>
        <p:origin x="870" y="120"/>
      </p:cViewPr>
      <p:guideLst>
        <p:guide orient="horz" pos="2136"/>
        <p:guide pos="1296"/>
        <p:guide orient="horz" pos="2907"/>
        <p:guide pos="7428"/>
        <p:guide pos="149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810"/>
    </p:cViewPr>
  </p:sorterViewPr>
  <p:notesViewPr>
    <p:cSldViewPr snapToGrid="0" showGuides="1">
      <p:cViewPr varScale="1">
        <p:scale>
          <a:sx n="90" d="100"/>
          <a:sy n="90" d="100"/>
        </p:scale>
        <p:origin x="3774" y="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rin Peschka" userId="c6daffd3-e5d0-45a6-80d6-9162067dfbff" providerId="ADAL" clId="{3979660B-CD01-4FDD-94C1-74C8473426C9}"/>
    <pc:docChg chg="undo custSel delSld modSld delMainMaster modSection">
      <pc:chgData name="Darrin Peschka" userId="c6daffd3-e5d0-45a6-80d6-9162067dfbff" providerId="ADAL" clId="{3979660B-CD01-4FDD-94C1-74C8473426C9}" dt="2022-10-04T21:25:43.245" v="2143" actId="20577"/>
      <pc:docMkLst>
        <pc:docMk/>
      </pc:docMkLst>
      <pc:sldChg chg="modSp mod">
        <pc:chgData name="Darrin Peschka" userId="c6daffd3-e5d0-45a6-80d6-9162067dfbff" providerId="ADAL" clId="{3979660B-CD01-4FDD-94C1-74C8473426C9}" dt="2022-10-04T16:39:04.348" v="6" actId="20577"/>
        <pc:sldMkLst>
          <pc:docMk/>
          <pc:sldMk cId="1954323657" sldId="256"/>
        </pc:sldMkLst>
        <pc:spChg chg="mod">
          <ac:chgData name="Darrin Peschka" userId="c6daffd3-e5d0-45a6-80d6-9162067dfbff" providerId="ADAL" clId="{3979660B-CD01-4FDD-94C1-74C8473426C9}" dt="2022-10-04T16:39:04.348" v="6" actId="20577"/>
          <ac:spMkLst>
            <pc:docMk/>
            <pc:sldMk cId="1954323657" sldId="256"/>
            <ac:spMk id="6" creationId="{00000000-0000-0000-0000-000000000000}"/>
          </ac:spMkLst>
        </pc:spChg>
      </pc:sldChg>
      <pc:sldChg chg="delSp modSp del mod">
        <pc:chgData name="Darrin Peschka" userId="c6daffd3-e5d0-45a6-80d6-9162067dfbff" providerId="ADAL" clId="{3979660B-CD01-4FDD-94C1-74C8473426C9}" dt="2022-10-04T21:05:22.667" v="2108" actId="2696"/>
        <pc:sldMkLst>
          <pc:docMk/>
          <pc:sldMk cId="3226122442" sldId="382"/>
        </pc:sldMkLst>
        <pc:spChg chg="del mod">
          <ac:chgData name="Darrin Peschka" userId="c6daffd3-e5d0-45a6-80d6-9162067dfbff" providerId="ADAL" clId="{3979660B-CD01-4FDD-94C1-74C8473426C9}" dt="2022-10-04T21:03:45.093" v="2094"/>
          <ac:spMkLst>
            <pc:docMk/>
            <pc:sldMk cId="3226122442" sldId="382"/>
            <ac:spMk id="2" creationId="{00000000-0000-0000-0000-000000000000}"/>
          </ac:spMkLst>
        </pc:spChg>
        <pc:spChg chg="mod">
          <ac:chgData name="Darrin Peschka" userId="c6daffd3-e5d0-45a6-80d6-9162067dfbff" providerId="ADAL" clId="{3979660B-CD01-4FDD-94C1-74C8473426C9}" dt="2022-10-04T17:44:40.357" v="1215" actId="20577"/>
          <ac:spMkLst>
            <pc:docMk/>
            <pc:sldMk cId="3226122442" sldId="382"/>
            <ac:spMk id="4" creationId="{00000000-0000-0000-0000-000000000000}"/>
          </ac:spMkLst>
        </pc:spChg>
      </pc:sldChg>
      <pc:sldChg chg="modSp mod">
        <pc:chgData name="Darrin Peschka" userId="c6daffd3-e5d0-45a6-80d6-9162067dfbff" providerId="ADAL" clId="{3979660B-CD01-4FDD-94C1-74C8473426C9}" dt="2022-10-04T21:05:43.786" v="2112" actId="5793"/>
        <pc:sldMkLst>
          <pc:docMk/>
          <pc:sldMk cId="2816778568" sldId="401"/>
        </pc:sldMkLst>
        <pc:spChg chg="mod">
          <ac:chgData name="Darrin Peschka" userId="c6daffd3-e5d0-45a6-80d6-9162067dfbff" providerId="ADAL" clId="{3979660B-CD01-4FDD-94C1-74C8473426C9}" dt="2022-10-04T17:50:20.009" v="1527" actId="20577"/>
          <ac:spMkLst>
            <pc:docMk/>
            <pc:sldMk cId="2816778568" sldId="401"/>
            <ac:spMk id="3" creationId="{00000000-0000-0000-0000-000000000000}"/>
          </ac:spMkLst>
        </pc:spChg>
        <pc:spChg chg="mod">
          <ac:chgData name="Darrin Peschka" userId="c6daffd3-e5d0-45a6-80d6-9162067dfbff" providerId="ADAL" clId="{3979660B-CD01-4FDD-94C1-74C8473426C9}" dt="2022-10-04T21:05:43.786" v="2112" actId="5793"/>
          <ac:spMkLst>
            <pc:docMk/>
            <pc:sldMk cId="2816778568" sldId="401"/>
            <ac:spMk id="4" creationId="{00000000-0000-0000-0000-000000000000}"/>
          </ac:spMkLst>
        </pc:spChg>
      </pc:sldChg>
      <pc:sldChg chg="modSp mod">
        <pc:chgData name="Darrin Peschka" userId="c6daffd3-e5d0-45a6-80d6-9162067dfbff" providerId="ADAL" clId="{3979660B-CD01-4FDD-94C1-74C8473426C9}" dt="2022-10-04T21:25:43.245" v="2143" actId="20577"/>
        <pc:sldMkLst>
          <pc:docMk/>
          <pc:sldMk cId="51712865" sldId="413"/>
        </pc:sldMkLst>
        <pc:spChg chg="mod">
          <ac:chgData name="Darrin Peschka" userId="c6daffd3-e5d0-45a6-80d6-9162067dfbff" providerId="ADAL" clId="{3979660B-CD01-4FDD-94C1-74C8473426C9}" dt="2022-10-04T21:25:43.245" v="2143" actId="20577"/>
          <ac:spMkLst>
            <pc:docMk/>
            <pc:sldMk cId="51712865" sldId="413"/>
            <ac:spMk id="3" creationId="{00000000-0000-0000-0000-000000000000}"/>
          </ac:spMkLst>
        </pc:spChg>
        <pc:spChg chg="mod">
          <ac:chgData name="Darrin Peschka" userId="c6daffd3-e5d0-45a6-80d6-9162067dfbff" providerId="ADAL" clId="{3979660B-CD01-4FDD-94C1-74C8473426C9}" dt="2022-10-04T21:13:13.820" v="2120" actId="20577"/>
          <ac:spMkLst>
            <pc:docMk/>
            <pc:sldMk cId="51712865" sldId="413"/>
            <ac:spMk id="4" creationId="{00000000-0000-0000-0000-000000000000}"/>
          </ac:spMkLst>
        </pc:spChg>
      </pc:sldChg>
      <pc:sldMasterChg chg="del delSldLayout">
        <pc:chgData name="Darrin Peschka" userId="c6daffd3-e5d0-45a6-80d6-9162067dfbff" providerId="ADAL" clId="{3979660B-CD01-4FDD-94C1-74C8473426C9}" dt="2022-10-04T21:05:22.667" v="2108" actId="2696"/>
        <pc:sldMasterMkLst>
          <pc:docMk/>
          <pc:sldMasterMk cId="4161890878" sldId="2147483672"/>
        </pc:sldMasterMkLst>
        <pc:sldLayoutChg chg="del">
          <pc:chgData name="Darrin Peschka" userId="c6daffd3-e5d0-45a6-80d6-9162067dfbff" providerId="ADAL" clId="{3979660B-CD01-4FDD-94C1-74C8473426C9}" dt="2022-10-04T21:05:22.667" v="2108" actId="2696"/>
          <pc:sldLayoutMkLst>
            <pc:docMk/>
            <pc:sldMasterMk cId="4161890878" sldId="2147483672"/>
            <pc:sldLayoutMk cId="1399948519" sldId="2147483673"/>
          </pc:sldLayoutMkLst>
        </pc:sldLayoutChg>
        <pc:sldLayoutChg chg="del">
          <pc:chgData name="Darrin Peschka" userId="c6daffd3-e5d0-45a6-80d6-9162067dfbff" providerId="ADAL" clId="{3979660B-CD01-4FDD-94C1-74C8473426C9}" dt="2022-10-04T21:05:22.667" v="2108" actId="2696"/>
          <pc:sldLayoutMkLst>
            <pc:docMk/>
            <pc:sldMasterMk cId="4161890878" sldId="2147483672"/>
            <pc:sldLayoutMk cId="3919067047" sldId="2147483674"/>
          </pc:sldLayoutMkLst>
        </pc:sldLayoutChg>
        <pc:sldLayoutChg chg="del">
          <pc:chgData name="Darrin Peschka" userId="c6daffd3-e5d0-45a6-80d6-9162067dfbff" providerId="ADAL" clId="{3979660B-CD01-4FDD-94C1-74C8473426C9}" dt="2022-10-04T21:05:22.667" v="2108" actId="2696"/>
          <pc:sldLayoutMkLst>
            <pc:docMk/>
            <pc:sldMasterMk cId="4161890878" sldId="2147483672"/>
            <pc:sldLayoutMk cId="4013646638" sldId="2147483675"/>
          </pc:sldLayoutMkLst>
        </pc:sldLayoutChg>
        <pc:sldLayoutChg chg="del">
          <pc:chgData name="Darrin Peschka" userId="c6daffd3-e5d0-45a6-80d6-9162067dfbff" providerId="ADAL" clId="{3979660B-CD01-4FDD-94C1-74C8473426C9}" dt="2022-10-04T21:05:22.667" v="2108" actId="2696"/>
          <pc:sldLayoutMkLst>
            <pc:docMk/>
            <pc:sldMasterMk cId="4161890878" sldId="2147483672"/>
            <pc:sldLayoutMk cId="342540484" sldId="2147483676"/>
          </pc:sldLayoutMkLst>
        </pc:sldLayoutChg>
        <pc:sldLayoutChg chg="del">
          <pc:chgData name="Darrin Peschka" userId="c6daffd3-e5d0-45a6-80d6-9162067dfbff" providerId="ADAL" clId="{3979660B-CD01-4FDD-94C1-74C8473426C9}" dt="2022-10-04T21:05:22.667" v="2108" actId="2696"/>
          <pc:sldLayoutMkLst>
            <pc:docMk/>
            <pc:sldMasterMk cId="4161890878" sldId="2147483672"/>
            <pc:sldLayoutMk cId="3926843194" sldId="2147483677"/>
          </pc:sldLayoutMkLst>
        </pc:sldLayoutChg>
        <pc:sldLayoutChg chg="del">
          <pc:chgData name="Darrin Peschka" userId="c6daffd3-e5d0-45a6-80d6-9162067dfbff" providerId="ADAL" clId="{3979660B-CD01-4FDD-94C1-74C8473426C9}" dt="2022-10-04T21:05:22.667" v="2108" actId="2696"/>
          <pc:sldLayoutMkLst>
            <pc:docMk/>
            <pc:sldMasterMk cId="4161890878" sldId="2147483672"/>
            <pc:sldLayoutMk cId="210451510" sldId="2147483678"/>
          </pc:sldLayoutMkLst>
        </pc:sldLayoutChg>
        <pc:sldLayoutChg chg="del">
          <pc:chgData name="Darrin Peschka" userId="c6daffd3-e5d0-45a6-80d6-9162067dfbff" providerId="ADAL" clId="{3979660B-CD01-4FDD-94C1-74C8473426C9}" dt="2022-10-04T21:05:22.667" v="2108" actId="2696"/>
          <pc:sldLayoutMkLst>
            <pc:docMk/>
            <pc:sldMasterMk cId="4161890878" sldId="2147483672"/>
            <pc:sldLayoutMk cId="1033891336" sldId="2147483679"/>
          </pc:sldLayoutMkLst>
        </pc:sldLayoutChg>
        <pc:sldLayoutChg chg="del">
          <pc:chgData name="Darrin Peschka" userId="c6daffd3-e5d0-45a6-80d6-9162067dfbff" providerId="ADAL" clId="{3979660B-CD01-4FDD-94C1-74C8473426C9}" dt="2022-10-04T21:05:22.667" v="2108" actId="2696"/>
          <pc:sldLayoutMkLst>
            <pc:docMk/>
            <pc:sldMasterMk cId="4161890878" sldId="2147483672"/>
            <pc:sldLayoutMk cId="821340672" sldId="2147483680"/>
          </pc:sldLayoutMkLst>
        </pc:sldLayoutChg>
        <pc:sldLayoutChg chg="del">
          <pc:chgData name="Darrin Peschka" userId="c6daffd3-e5d0-45a6-80d6-9162067dfbff" providerId="ADAL" clId="{3979660B-CD01-4FDD-94C1-74C8473426C9}" dt="2022-10-04T21:05:22.667" v="2108" actId="2696"/>
          <pc:sldLayoutMkLst>
            <pc:docMk/>
            <pc:sldMasterMk cId="4161890878" sldId="2147483672"/>
            <pc:sldLayoutMk cId="519603227" sldId="2147483681"/>
          </pc:sldLayoutMkLst>
        </pc:sldLayoutChg>
        <pc:sldLayoutChg chg="del">
          <pc:chgData name="Darrin Peschka" userId="c6daffd3-e5d0-45a6-80d6-9162067dfbff" providerId="ADAL" clId="{3979660B-CD01-4FDD-94C1-74C8473426C9}" dt="2022-10-04T21:05:22.667" v="2108" actId="2696"/>
          <pc:sldLayoutMkLst>
            <pc:docMk/>
            <pc:sldMasterMk cId="4161890878" sldId="2147483672"/>
            <pc:sldLayoutMk cId="3764423576" sldId="2147483682"/>
          </pc:sldLayoutMkLst>
        </pc:sldLayoutChg>
        <pc:sldLayoutChg chg="del">
          <pc:chgData name="Darrin Peschka" userId="c6daffd3-e5d0-45a6-80d6-9162067dfbff" providerId="ADAL" clId="{3979660B-CD01-4FDD-94C1-74C8473426C9}" dt="2022-10-04T21:05:22.667" v="2108" actId="2696"/>
          <pc:sldLayoutMkLst>
            <pc:docMk/>
            <pc:sldMasterMk cId="4161890878" sldId="2147483672"/>
            <pc:sldLayoutMk cId="1757130246" sldId="2147483683"/>
          </pc:sldLayoutMkLst>
        </pc:sldLayoutChg>
      </pc:sldMasterChg>
    </pc:docChg>
  </pc:docChgLst>
  <pc:docChgLst>
    <pc:chgData name="Darrin Peschka" userId="c6daffd3-e5d0-45a6-80d6-9162067dfbff" providerId="ADAL" clId="{28B06864-FF5D-4E6F-A08D-C6CDECDF9D78}"/>
    <pc:docChg chg="delSld modSld modSection">
      <pc:chgData name="Darrin Peschka" userId="c6daffd3-e5d0-45a6-80d6-9162067dfbff" providerId="ADAL" clId="{28B06864-FF5D-4E6F-A08D-C6CDECDF9D78}" dt="2022-10-05T18:31:52.810" v="5" actId="2696"/>
      <pc:docMkLst>
        <pc:docMk/>
      </pc:docMkLst>
      <pc:sldChg chg="modSp del mod">
        <pc:chgData name="Darrin Peschka" userId="c6daffd3-e5d0-45a6-80d6-9162067dfbff" providerId="ADAL" clId="{28B06864-FF5D-4E6F-A08D-C6CDECDF9D78}" dt="2022-10-05T18:31:52.810" v="5" actId="2696"/>
        <pc:sldMkLst>
          <pc:docMk/>
          <pc:sldMk cId="2816778568" sldId="401"/>
        </pc:sldMkLst>
        <pc:spChg chg="mod">
          <ac:chgData name="Darrin Peschka" userId="c6daffd3-e5d0-45a6-80d6-9162067dfbff" providerId="ADAL" clId="{28B06864-FF5D-4E6F-A08D-C6CDECDF9D78}" dt="2022-10-05T18:20:06.539" v="4" actId="20577"/>
          <ac:spMkLst>
            <pc:docMk/>
            <pc:sldMk cId="2816778568" sldId="401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8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88BCC-4971-4729-BF05-38FEF422365A}" type="datetimeFigureOut">
              <a:rPr lang="en-US" smtClean="0"/>
              <a:t>10/5/2022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8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78CD1-38FA-4CC8-96AA-AF7675C20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524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8" y="0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A54ED-7DC8-4360-9103-460BAE436645}" type="datetimeFigureOut">
              <a:rPr lang="en-US" smtClean="0"/>
              <a:t>10/5/2022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97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74034"/>
            <a:ext cx="5485158" cy="366071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8" y="8829822"/>
            <a:ext cx="2972421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FA5D8-EF3A-4690-9C16-50AFF03AD9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535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FA5D8-EF3A-4690-9C16-50AFF03AD9E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242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FA5D8-EF3A-4690-9C16-50AFF03AD9E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847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FA5D8-EF3A-4690-9C16-50AFF03AD9E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345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22C7F-C267-48EE-AFDE-5D9253C3AD62}" type="datetime1">
              <a:rPr lang="en-US" smtClean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349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E8E79-6F41-4C9E-9F40-7909E898F6E0}" type="datetime1">
              <a:rPr lang="en-US" smtClean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619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3DD64-4CC2-44B2-801F-2BD65E9B8031}" type="datetime1">
              <a:rPr lang="en-US" smtClean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343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F18DE-4B97-4B21-81B1-B3597313B08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552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4CCD-FE65-4DD6-AB81-82BA5ECA25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512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25F8E-7ECF-475F-B349-283EA7A26B1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561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0A10D-0205-483F-A2DE-D931408D2B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741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80624-3CF0-4518-8B0D-6C128A882AB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399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A5EB4-B2AB-4B73-8334-8A1FCB5D184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66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CE31-D323-4613-953D-A87517FA1C6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5164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F9BC-94ED-4FAF-A4AB-A9F137431CF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6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39023-44D2-434B-8A53-43A0A8A9181F}" type="datetime1">
              <a:rPr lang="en-US" smtClean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3145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32032-3B48-475D-9E3C-2AD9AFFF83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0794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6B66E-A8EC-4A9E-BE00-4B4F22B4857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1443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39BD8-4AC6-4CCC-800F-BF8D7C23231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354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B53A7-2F41-47B8-A358-5C7A3278DFE6}" type="datetime1">
              <a:rPr lang="en-US" smtClean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241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AE15-A146-4D42-9644-901AB8504F16}" type="datetime1">
              <a:rPr lang="en-US" smtClean="0"/>
              <a:t>10/5/2022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8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5C10B-1891-4EA5-8403-109D7F44B87F}" type="datetime1">
              <a:rPr lang="en-US" smtClean="0"/>
              <a:t>10/5/2022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92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99D27-18CA-4A5A-8DCD-673F6EA67417}" type="datetime1">
              <a:rPr lang="en-US" smtClean="0"/>
              <a:t>10/5/2022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6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1C91-C682-4E6B-AF7F-261526247419}" type="datetime1">
              <a:rPr lang="en-US" smtClean="0"/>
              <a:t>10/5/2022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85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5173-6FD1-4483-B919-115E7F987376}" type="datetime1">
              <a:rPr lang="en-US" smtClean="0"/>
              <a:t>10/5/2022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1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ADE4C-7495-4C72-8AC8-C642D2B8344E}" type="datetime1">
              <a:rPr lang="en-US" smtClean="0"/>
              <a:t>10/5/2022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372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7EDF3-ADB0-4DF3-8607-906A5E144A95}" type="datetime1">
              <a:rPr lang="en-US" smtClean="0"/>
              <a:t>10/5/2022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E76F1-C1C9-4588-A51A-D03A837902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62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8DCEC-AB66-45FF-91CE-216ACED6B7B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10/5/2022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53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-58189" y="0"/>
            <a:ext cx="3006186" cy="18371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41716" y="592918"/>
            <a:ext cx="8429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Ventura County Transportation Commission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19796" y="2956504"/>
            <a:ext cx="84291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Legislative Update</a:t>
            </a:r>
          </a:p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October 2022</a:t>
            </a:r>
          </a:p>
        </p:txBody>
      </p:sp>
    </p:spTree>
    <p:extLst>
      <p:ext uri="{BB962C8B-B14F-4D97-AF65-F5344CB8AC3E}">
        <p14:creationId xmlns:p14="http://schemas.microsoft.com/office/powerpoint/2010/main" val="195432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-12111" y="-181669"/>
            <a:ext cx="1734446" cy="10599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04654" y="229616"/>
            <a:ext cx="8429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Bills monitored by VCTC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71724" y="1059939"/>
            <a:ext cx="943927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9BD5">
                    <a:lumMod val="50000"/>
                  </a:srgbClr>
                </a:solidFill>
              </a:rPr>
              <a:t>SB 922: CALIFORNIA ENVIRONMENTAL QUALITY ACT: EXEMPTIONS: TRANSPORTATION-RELATED PROJECTS</a:t>
            </a:r>
          </a:p>
          <a:p>
            <a:r>
              <a:rPr lang="en-US" b="1" dirty="0">
                <a:solidFill>
                  <a:srgbClr val="5B9BD5">
                    <a:lumMod val="50000"/>
                  </a:srgbClr>
                </a:solidFill>
              </a:rPr>
              <a:t>Summary</a:t>
            </a: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Expands California Environmental Quality Act (CEQA) exemptions for specified transit, bicycle, and pedestrian projects, and extends these exemptions from 2023 to 2030.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Does not exempt projects that increase single-occupancy vehicle trips, add highway lanes or widen highways.</a:t>
            </a:r>
          </a:p>
          <a:p>
            <a:r>
              <a:rPr lang="en-US" b="1" dirty="0">
                <a:solidFill>
                  <a:srgbClr val="5B9BD5">
                    <a:lumMod val="50000"/>
                  </a:srgbClr>
                </a:solidFill>
              </a:rPr>
              <a:t>Status:</a:t>
            </a: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 Signed. Takes effect Jan. 1, 2023. </a:t>
            </a:r>
          </a:p>
          <a:p>
            <a:endParaRPr lang="en-US" dirty="0">
              <a:solidFill>
                <a:srgbClr val="5B9BD5">
                  <a:lumMod val="50000"/>
                </a:srgbClr>
              </a:solidFill>
            </a:endParaRPr>
          </a:p>
          <a:p>
            <a:endParaRPr lang="en-US" dirty="0">
              <a:solidFill>
                <a:srgbClr val="5B9BD5">
                  <a:lumMod val="50000"/>
                </a:srgbClr>
              </a:solidFill>
            </a:endParaRPr>
          </a:p>
          <a:p>
            <a:r>
              <a:rPr lang="en-US" b="1" dirty="0">
                <a:solidFill>
                  <a:srgbClr val="5B9BD5">
                    <a:lumMod val="50000"/>
                  </a:srgbClr>
                </a:solidFill>
              </a:rPr>
              <a:t>SB 942: LOW CARBON TRANSIT OPERATIONS PROGRAM: FREE OR REDUCED FARE TRANSIT PROGRAM</a:t>
            </a:r>
            <a:endParaRPr lang="en-US" dirty="0">
              <a:solidFill>
                <a:srgbClr val="5B9BD5">
                  <a:lumMod val="50000"/>
                </a:srgbClr>
              </a:solidFill>
            </a:endParaRPr>
          </a:p>
          <a:p>
            <a:r>
              <a:rPr lang="en-US" b="1" dirty="0">
                <a:solidFill>
                  <a:srgbClr val="5B9BD5">
                    <a:lumMod val="50000"/>
                  </a:srgbClr>
                </a:solidFill>
              </a:rPr>
              <a:t>Summary</a:t>
            </a: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Extends use of Low-Carbon Transit Operations Program (LCTOP) for free and reduced-fare transit programs.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After demonstrating compliance with certain requirements in the initial program application, transit agencies would not need to continue to demonstrate compliance to maintain the program on an ongoing basis. </a:t>
            </a:r>
          </a:p>
          <a:p>
            <a:r>
              <a:rPr lang="en-US" b="1" dirty="0">
                <a:solidFill>
                  <a:srgbClr val="5B9BD5">
                    <a:lumMod val="50000"/>
                  </a:srgbClr>
                </a:solidFill>
              </a:rPr>
              <a:t>Status: </a:t>
            </a:r>
            <a:r>
              <a:rPr lang="en-US" dirty="0">
                <a:solidFill>
                  <a:srgbClr val="5B9BD5">
                    <a:lumMod val="50000"/>
                  </a:srgbClr>
                </a:solidFill>
              </a:rPr>
              <a:t>Signed. Takes effect Jan. 1, 2023.</a:t>
            </a:r>
          </a:p>
          <a:p>
            <a:pPr>
              <a:defRPr/>
            </a:pPr>
            <a:endParaRPr lang="en-US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3C3C3FC3-B1FC-4133-8552-328DC589DA67}"/>
              </a:ext>
            </a:extLst>
          </p:cNvPr>
          <p:cNvSpPr txBox="1">
            <a:spLocks/>
          </p:cNvSpPr>
          <p:nvPr/>
        </p:nvSpPr>
        <p:spPr>
          <a:xfrm>
            <a:off x="8763000" y="65087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12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27" t="29191" r="26147" b="29192"/>
          <a:stretch/>
        </p:blipFill>
        <p:spPr>
          <a:xfrm>
            <a:off x="-12111" y="-181669"/>
            <a:ext cx="1734446" cy="10599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04654" y="220734"/>
            <a:ext cx="8429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71724" y="1059939"/>
            <a:ext cx="9439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dirty="0">
              <a:solidFill>
                <a:srgbClr val="5B9BD5">
                  <a:lumMod val="50000"/>
                </a:srgbClr>
              </a:solidFill>
            </a:endParaRPr>
          </a:p>
          <a:p>
            <a:pPr lvl="2">
              <a:defRPr/>
            </a:pPr>
            <a:endParaRPr lang="en-US" dirty="0">
              <a:solidFill>
                <a:srgbClr val="5B9BD5">
                  <a:lumMod val="50000"/>
                </a:srgbClr>
              </a:solidFill>
            </a:endParaRPr>
          </a:p>
          <a:p>
            <a:pPr>
              <a:defRPr/>
            </a:pPr>
            <a:endParaRPr lang="en-US" dirty="0">
              <a:solidFill>
                <a:srgbClr val="5B9BD5">
                  <a:lumMod val="50000"/>
                </a:srgbClr>
              </a:solidFill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3C3C3FC3-B1FC-4133-8552-328DC589DA67}"/>
              </a:ext>
            </a:extLst>
          </p:cNvPr>
          <p:cNvSpPr txBox="1">
            <a:spLocks/>
          </p:cNvSpPr>
          <p:nvPr/>
        </p:nvSpPr>
        <p:spPr>
          <a:xfrm>
            <a:off x="8763000" y="65087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C9E76F1-C1C9-4588-A51A-D03A837902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6D6809-48CC-4DBA-B385-57C5AC63CB47}"/>
              </a:ext>
            </a:extLst>
          </p:cNvPr>
          <p:cNvSpPr txBox="1"/>
          <p:nvPr/>
        </p:nvSpPr>
        <p:spPr>
          <a:xfrm>
            <a:off x="3037973" y="3166128"/>
            <a:ext cx="610001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10814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3761</TotalTime>
  <Words>170</Words>
  <Application>Microsoft Office PowerPoint</Application>
  <PresentationFormat>Widescreen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4_Office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DeGeorge</dc:creator>
  <cp:lastModifiedBy>Darrin Peschka</cp:lastModifiedBy>
  <cp:revision>207</cp:revision>
  <cp:lastPrinted>2019-05-08T16:29:46Z</cp:lastPrinted>
  <dcterms:created xsi:type="dcterms:W3CDTF">2019-03-05T21:25:36Z</dcterms:created>
  <dcterms:modified xsi:type="dcterms:W3CDTF">2022-10-05T18:32:03Z</dcterms:modified>
</cp:coreProperties>
</file>