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6" r:id="rId2"/>
  </p:sldMasterIdLst>
  <p:notesMasterIdLst>
    <p:notesMasterId r:id="rId8"/>
  </p:notesMasterIdLst>
  <p:handoutMasterIdLst>
    <p:handoutMasterId r:id="rId9"/>
  </p:handoutMasterIdLst>
  <p:sldIdLst>
    <p:sldId id="256" r:id="rId3"/>
    <p:sldId id="414" r:id="rId4"/>
    <p:sldId id="415" r:id="rId5"/>
    <p:sldId id="416" r:id="rId6"/>
    <p:sldId id="396" r:id="rId7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D48A72-F52B-498D-91B9-AE29F845CB6C}">
          <p14:sldIdLst>
            <p14:sldId id="256"/>
            <p14:sldId id="414"/>
            <p14:sldId id="415"/>
            <p14:sldId id="416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1296" userDrawn="1">
          <p15:clr>
            <a:srgbClr val="A4A3A4"/>
          </p15:clr>
        </p15:guide>
        <p15:guide id="3" orient="horz" pos="2907">
          <p15:clr>
            <a:srgbClr val="A4A3A4"/>
          </p15:clr>
        </p15:guide>
        <p15:guide id="4" pos="7428">
          <p15:clr>
            <a:srgbClr val="A4A3A4"/>
          </p15:clr>
        </p15:guide>
        <p15:guide id="5" pos="14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9E1"/>
    <a:srgbClr val="75CFF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85956-949B-4FB2-9E74-E7E1BB5A115D}" v="45" dt="2022-10-05T15:51:07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629" autoAdjust="0"/>
  </p:normalViewPr>
  <p:slideViewPr>
    <p:cSldViewPr snapToGrid="0" showGuides="1">
      <p:cViewPr varScale="1">
        <p:scale>
          <a:sx n="72" d="100"/>
          <a:sy n="72" d="100"/>
        </p:scale>
        <p:origin x="916" y="68"/>
      </p:cViewPr>
      <p:guideLst>
        <p:guide orient="horz" pos="2136"/>
        <p:guide pos="1296"/>
        <p:guide orient="horz" pos="2907"/>
        <p:guide pos="7428"/>
        <p:guide pos="14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10"/>
    </p:cViewPr>
  </p:sorterViewPr>
  <p:notesViewPr>
    <p:cSldViewPr snapToGrid="0" showGuides="1">
      <p:cViewPr varScale="1">
        <p:scale>
          <a:sx n="90" d="100"/>
          <a:sy n="90" d="100"/>
        </p:scale>
        <p:origin x="3774" y="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in Peschka" userId="c6daffd3-e5d0-45a6-80d6-9162067dfbff" providerId="ADAL" clId="{3CC85956-949B-4FB2-9E74-E7E1BB5A115D}"/>
    <pc:docChg chg="undo custSel addSld delSld modSld sldOrd addMainMaster delMainMaster modSection">
      <pc:chgData name="Darrin Peschka" userId="c6daffd3-e5d0-45a6-80d6-9162067dfbff" providerId="ADAL" clId="{3CC85956-949B-4FB2-9E74-E7E1BB5A115D}" dt="2022-10-05T15:51:07.816" v="1375" actId="20577"/>
      <pc:docMkLst>
        <pc:docMk/>
      </pc:docMkLst>
      <pc:sldChg chg="addSp delSp modSp mod setBg setClrOvrMap">
        <pc:chgData name="Darrin Peschka" userId="c6daffd3-e5d0-45a6-80d6-9162067dfbff" providerId="ADAL" clId="{3CC85956-949B-4FB2-9E74-E7E1BB5A115D}" dt="2022-10-04T23:18:26.728" v="1351" actId="113"/>
        <pc:sldMkLst>
          <pc:docMk/>
          <pc:sldMk cId="1954323657" sldId="256"/>
        </pc:sldMkLst>
        <pc:spChg chg="mod">
          <ac:chgData name="Darrin Peschka" userId="c6daffd3-e5d0-45a6-80d6-9162067dfbff" providerId="ADAL" clId="{3CC85956-949B-4FB2-9E74-E7E1BB5A115D}" dt="2022-10-04T23:18:21.757" v="1350" actId="255"/>
          <ac:spMkLst>
            <pc:docMk/>
            <pc:sldMk cId="1954323657" sldId="256"/>
            <ac:spMk id="3" creationId="{00000000-0000-0000-0000-000000000000}"/>
          </ac:spMkLst>
        </pc:spChg>
        <pc:spChg chg="mod ord">
          <ac:chgData name="Darrin Peschka" userId="c6daffd3-e5d0-45a6-80d6-9162067dfbff" providerId="ADAL" clId="{3CC85956-949B-4FB2-9E74-E7E1BB5A115D}" dt="2022-10-04T23:18:26.728" v="1351" actId="113"/>
          <ac:spMkLst>
            <pc:docMk/>
            <pc:sldMk cId="1954323657" sldId="256"/>
            <ac:spMk id="6" creationId="{00000000-0000-0000-0000-000000000000}"/>
          </ac:spMkLst>
        </pc:spChg>
        <pc:spChg chg="add del">
          <ac:chgData name="Darrin Peschka" userId="c6daffd3-e5d0-45a6-80d6-9162067dfbff" providerId="ADAL" clId="{3CC85956-949B-4FB2-9E74-E7E1BB5A115D}" dt="2022-10-04T21:54:24.821" v="70" actId="26606"/>
          <ac:spMkLst>
            <pc:docMk/>
            <pc:sldMk cId="1954323657" sldId="256"/>
            <ac:spMk id="11" creationId="{2EB492CD-616E-47F8-933B-5E2D952A0593}"/>
          </ac:spMkLst>
        </pc:spChg>
        <pc:spChg chg="add del">
          <ac:chgData name="Darrin Peschka" userId="c6daffd3-e5d0-45a6-80d6-9162067dfbff" providerId="ADAL" clId="{3CC85956-949B-4FB2-9E74-E7E1BB5A115D}" dt="2022-10-04T21:54:24.821" v="70" actId="26606"/>
          <ac:spMkLst>
            <pc:docMk/>
            <pc:sldMk cId="1954323657" sldId="256"/>
            <ac:spMk id="13" creationId="{59383CF9-23B5-4335-9B21-1791C4CF1C75}"/>
          </ac:spMkLst>
        </pc:spChg>
        <pc:spChg chg="add del">
          <ac:chgData name="Darrin Peschka" userId="c6daffd3-e5d0-45a6-80d6-9162067dfbff" providerId="ADAL" clId="{3CC85956-949B-4FB2-9E74-E7E1BB5A115D}" dt="2022-10-04T21:54:24.821" v="70" actId="26606"/>
          <ac:spMkLst>
            <pc:docMk/>
            <pc:sldMk cId="1954323657" sldId="256"/>
            <ac:spMk id="15" creationId="{0007FE00-9498-4706-B255-6437B0252C02}"/>
          </ac:spMkLst>
        </pc:spChg>
        <pc:spChg chg="add del">
          <ac:chgData name="Darrin Peschka" userId="c6daffd3-e5d0-45a6-80d6-9162067dfbff" providerId="ADAL" clId="{3CC85956-949B-4FB2-9E74-E7E1BB5A115D}" dt="2022-10-04T21:54:27.977" v="72" actId="26606"/>
          <ac:spMkLst>
            <pc:docMk/>
            <pc:sldMk cId="1954323657" sldId="256"/>
            <ac:spMk id="17" creationId="{5E39A796-BE83-48B1-B33F-35C4A32AAB57}"/>
          </ac:spMkLst>
        </pc:spChg>
        <pc:spChg chg="add del">
          <ac:chgData name="Darrin Peschka" userId="c6daffd3-e5d0-45a6-80d6-9162067dfbff" providerId="ADAL" clId="{3CC85956-949B-4FB2-9E74-E7E1BB5A115D}" dt="2022-10-04T21:54:27.977" v="72" actId="26606"/>
          <ac:spMkLst>
            <pc:docMk/>
            <pc:sldMk cId="1954323657" sldId="256"/>
            <ac:spMk id="18" creationId="{72F84B47-E267-4194-8194-831DB7B5547F}"/>
          </ac:spMkLst>
        </pc:spChg>
        <pc:spChg chg="add del">
          <ac:chgData name="Darrin Peschka" userId="c6daffd3-e5d0-45a6-80d6-9162067dfbff" providerId="ADAL" clId="{3CC85956-949B-4FB2-9E74-E7E1BB5A115D}" dt="2022-10-04T21:54:32.079" v="74" actId="26606"/>
          <ac:spMkLst>
            <pc:docMk/>
            <pc:sldMk cId="1954323657" sldId="256"/>
            <ac:spMk id="20" creationId="{3346177D-ADC4-4968-B747-5CFCD390B5B9}"/>
          </ac:spMkLst>
        </pc:spChg>
        <pc:spChg chg="add del">
          <ac:chgData name="Darrin Peschka" userId="c6daffd3-e5d0-45a6-80d6-9162067dfbff" providerId="ADAL" clId="{3CC85956-949B-4FB2-9E74-E7E1BB5A115D}" dt="2022-10-04T21:54:32.079" v="74" actId="26606"/>
          <ac:spMkLst>
            <pc:docMk/>
            <pc:sldMk cId="1954323657" sldId="256"/>
            <ac:spMk id="21" creationId="{0844A943-BF79-4FEA-ABB1-3BD54D236606}"/>
          </ac:spMkLst>
        </pc:spChg>
        <pc:spChg chg="add del">
          <ac:chgData name="Darrin Peschka" userId="c6daffd3-e5d0-45a6-80d6-9162067dfbff" providerId="ADAL" clId="{3CC85956-949B-4FB2-9E74-E7E1BB5A115D}" dt="2022-10-04T21:54:32.079" v="74" actId="26606"/>
          <ac:spMkLst>
            <pc:docMk/>
            <pc:sldMk cId="1954323657" sldId="256"/>
            <ac:spMk id="22" creationId="{6437CC72-F4A8-4DC3-AFAB-D22C482C8100}"/>
          </ac:spMkLst>
        </pc:spChg>
        <pc:spChg chg="add del">
          <ac:chgData name="Darrin Peschka" userId="c6daffd3-e5d0-45a6-80d6-9162067dfbff" providerId="ADAL" clId="{3CC85956-949B-4FB2-9E74-E7E1BB5A115D}" dt="2022-10-04T21:54:35.230" v="76" actId="26606"/>
          <ac:spMkLst>
            <pc:docMk/>
            <pc:sldMk cId="1954323657" sldId="256"/>
            <ac:spMk id="24" creationId="{8E20FA99-AAAC-4AF3-9FAE-707420324F1C}"/>
          </ac:spMkLst>
        </pc:spChg>
        <pc:spChg chg="add del">
          <ac:chgData name="Darrin Peschka" userId="c6daffd3-e5d0-45a6-80d6-9162067dfbff" providerId="ADAL" clId="{3CC85956-949B-4FB2-9E74-E7E1BB5A115D}" dt="2022-10-04T21:54:35.230" v="76" actId="26606"/>
          <ac:spMkLst>
            <pc:docMk/>
            <pc:sldMk cId="1954323657" sldId="256"/>
            <ac:spMk id="25" creationId="{9573BE85-6043-4C3A-A7DD-483A0A5FB740}"/>
          </ac:spMkLst>
        </pc:spChg>
        <pc:spChg chg="add del">
          <ac:chgData name="Darrin Peschka" userId="c6daffd3-e5d0-45a6-80d6-9162067dfbff" providerId="ADAL" clId="{3CC85956-949B-4FB2-9E74-E7E1BB5A115D}" dt="2022-10-04T21:54:38.958" v="78" actId="26606"/>
          <ac:spMkLst>
            <pc:docMk/>
            <pc:sldMk cId="1954323657" sldId="256"/>
            <ac:spMk id="27" creationId="{2B97F24A-32CE-4C1C-A50D-3016B394DCFB}"/>
          </ac:spMkLst>
        </pc:spChg>
        <pc:spChg chg="add del">
          <ac:chgData name="Darrin Peschka" userId="c6daffd3-e5d0-45a6-80d6-9162067dfbff" providerId="ADAL" clId="{3CC85956-949B-4FB2-9E74-E7E1BB5A115D}" dt="2022-10-04T21:54:38.958" v="78" actId="26606"/>
          <ac:spMkLst>
            <pc:docMk/>
            <pc:sldMk cId="1954323657" sldId="256"/>
            <ac:spMk id="28" creationId="{CD8B4F24-440B-49E9-B85D-733523DC064B}"/>
          </ac:spMkLst>
        </pc:spChg>
        <pc:spChg chg="add del">
          <ac:chgData name="Darrin Peschka" userId="c6daffd3-e5d0-45a6-80d6-9162067dfbff" providerId="ADAL" clId="{3CC85956-949B-4FB2-9E74-E7E1BB5A115D}" dt="2022-10-04T21:54:44.585" v="80" actId="26606"/>
          <ac:spMkLst>
            <pc:docMk/>
            <pc:sldMk cId="1954323657" sldId="256"/>
            <ac:spMk id="30" creationId="{2EB492CD-616E-47F8-933B-5E2D952A0593}"/>
          </ac:spMkLst>
        </pc:spChg>
        <pc:spChg chg="add del">
          <ac:chgData name="Darrin Peschka" userId="c6daffd3-e5d0-45a6-80d6-9162067dfbff" providerId="ADAL" clId="{3CC85956-949B-4FB2-9E74-E7E1BB5A115D}" dt="2022-10-04T21:54:44.585" v="80" actId="26606"/>
          <ac:spMkLst>
            <pc:docMk/>
            <pc:sldMk cId="1954323657" sldId="256"/>
            <ac:spMk id="31" creationId="{59383CF9-23B5-4335-9B21-1791C4CF1C75}"/>
          </ac:spMkLst>
        </pc:spChg>
        <pc:spChg chg="add del">
          <ac:chgData name="Darrin Peschka" userId="c6daffd3-e5d0-45a6-80d6-9162067dfbff" providerId="ADAL" clId="{3CC85956-949B-4FB2-9E74-E7E1BB5A115D}" dt="2022-10-04T21:54:44.585" v="80" actId="26606"/>
          <ac:spMkLst>
            <pc:docMk/>
            <pc:sldMk cId="1954323657" sldId="256"/>
            <ac:spMk id="32" creationId="{0007FE00-9498-4706-B255-6437B0252C02}"/>
          </ac:spMkLst>
        </pc:spChg>
        <pc:spChg chg="add del">
          <ac:chgData name="Darrin Peschka" userId="c6daffd3-e5d0-45a6-80d6-9162067dfbff" providerId="ADAL" clId="{3CC85956-949B-4FB2-9E74-E7E1BB5A115D}" dt="2022-10-04T21:54:46.452" v="82" actId="26606"/>
          <ac:spMkLst>
            <pc:docMk/>
            <pc:sldMk cId="1954323657" sldId="256"/>
            <ac:spMk id="34" creationId="{85F55C16-BC21-49EF-A4FF-C3155BB93BD3}"/>
          </ac:spMkLst>
        </pc:spChg>
        <pc:spChg chg="add del">
          <ac:chgData name="Darrin Peschka" userId="c6daffd3-e5d0-45a6-80d6-9162067dfbff" providerId="ADAL" clId="{3CC85956-949B-4FB2-9E74-E7E1BB5A115D}" dt="2022-10-04T21:54:46.452" v="82" actId="26606"/>
          <ac:spMkLst>
            <pc:docMk/>
            <pc:sldMk cId="1954323657" sldId="256"/>
            <ac:spMk id="35" creationId="{0C5F069E-AFE6-4825-8945-46F2918A5019}"/>
          </ac:spMkLst>
        </pc:spChg>
        <pc:spChg chg="add del">
          <ac:chgData name="Darrin Peschka" userId="c6daffd3-e5d0-45a6-80d6-9162067dfbff" providerId="ADAL" clId="{3CC85956-949B-4FB2-9E74-E7E1BB5A115D}" dt="2022-10-04T21:54:53.772" v="84" actId="26606"/>
          <ac:spMkLst>
            <pc:docMk/>
            <pc:sldMk cId="1954323657" sldId="256"/>
            <ac:spMk id="37" creationId="{59A309A7-1751-4ABE-A3C1-EEC40366AD89}"/>
          </ac:spMkLst>
        </pc:spChg>
        <pc:spChg chg="add del">
          <ac:chgData name="Darrin Peschka" userId="c6daffd3-e5d0-45a6-80d6-9162067dfbff" providerId="ADAL" clId="{3CC85956-949B-4FB2-9E74-E7E1BB5A115D}" dt="2022-10-04T21:54:53.772" v="84" actId="26606"/>
          <ac:spMkLst>
            <pc:docMk/>
            <pc:sldMk cId="1954323657" sldId="256"/>
            <ac:spMk id="38" creationId="{967D8EB6-EAE1-4F9C-B398-83321E287204}"/>
          </ac:spMkLst>
        </pc:spChg>
        <pc:spChg chg="add del">
          <ac:chgData name="Darrin Peschka" userId="c6daffd3-e5d0-45a6-80d6-9162067dfbff" providerId="ADAL" clId="{3CC85956-949B-4FB2-9E74-E7E1BB5A115D}" dt="2022-10-04T21:54:59.103" v="86" actId="26606"/>
          <ac:spMkLst>
            <pc:docMk/>
            <pc:sldMk cId="1954323657" sldId="256"/>
            <ac:spMk id="40" creationId="{F13C74B1-5B17-4795-BED0-7140497B445A}"/>
          </ac:spMkLst>
        </pc:spChg>
        <pc:spChg chg="add del">
          <ac:chgData name="Darrin Peschka" userId="c6daffd3-e5d0-45a6-80d6-9162067dfbff" providerId="ADAL" clId="{3CC85956-949B-4FB2-9E74-E7E1BB5A115D}" dt="2022-10-04T21:54:59.103" v="86" actId="26606"/>
          <ac:spMkLst>
            <pc:docMk/>
            <pc:sldMk cId="1954323657" sldId="256"/>
            <ac:spMk id="41" creationId="{D4974D33-8DC5-464E-8C6D-BE58F0669C17}"/>
          </ac:spMkLst>
        </pc:spChg>
        <pc:spChg chg="add del">
          <ac:chgData name="Darrin Peschka" userId="c6daffd3-e5d0-45a6-80d6-9162067dfbff" providerId="ADAL" clId="{3CC85956-949B-4FB2-9E74-E7E1BB5A115D}" dt="2022-10-04T22:11:26.778" v="122" actId="26606"/>
          <ac:spMkLst>
            <pc:docMk/>
            <pc:sldMk cId="1954323657" sldId="256"/>
            <ac:spMk id="43" creationId="{59A309A7-1751-4ABE-A3C1-EEC40366AD89}"/>
          </ac:spMkLst>
        </pc:spChg>
        <pc:spChg chg="add del">
          <ac:chgData name="Darrin Peschka" userId="c6daffd3-e5d0-45a6-80d6-9162067dfbff" providerId="ADAL" clId="{3CC85956-949B-4FB2-9E74-E7E1BB5A115D}" dt="2022-10-04T22:11:26.778" v="122" actId="26606"/>
          <ac:spMkLst>
            <pc:docMk/>
            <pc:sldMk cId="1954323657" sldId="256"/>
            <ac:spMk id="44" creationId="{967D8EB6-EAE1-4F9C-B398-83321E287204}"/>
          </ac:spMkLst>
        </pc:spChg>
        <pc:spChg chg="add del">
          <ac:chgData name="Darrin Peschka" userId="c6daffd3-e5d0-45a6-80d6-9162067dfbff" providerId="ADAL" clId="{3CC85956-949B-4FB2-9E74-E7E1BB5A115D}" dt="2022-10-04T22:11:26.778" v="121" actId="26606"/>
          <ac:spMkLst>
            <pc:docMk/>
            <pc:sldMk cId="1954323657" sldId="256"/>
            <ac:spMk id="49" creationId="{2B97F24A-32CE-4C1C-A50D-3016B394DCFB}"/>
          </ac:spMkLst>
        </pc:spChg>
        <pc:spChg chg="add del">
          <ac:chgData name="Darrin Peschka" userId="c6daffd3-e5d0-45a6-80d6-9162067dfbff" providerId="ADAL" clId="{3CC85956-949B-4FB2-9E74-E7E1BB5A115D}" dt="2022-10-04T22:11:26.778" v="121" actId="26606"/>
          <ac:spMkLst>
            <pc:docMk/>
            <pc:sldMk cId="1954323657" sldId="256"/>
            <ac:spMk id="51" creationId="{CD8B4F24-440B-49E9-B85D-733523DC064B}"/>
          </ac:spMkLst>
        </pc:spChg>
        <pc:spChg chg="add del">
          <ac:chgData name="Darrin Peschka" userId="c6daffd3-e5d0-45a6-80d6-9162067dfbff" providerId="ADAL" clId="{3CC85956-949B-4FB2-9E74-E7E1BB5A115D}" dt="2022-10-04T22:21:41.908" v="197" actId="26606"/>
          <ac:spMkLst>
            <pc:docMk/>
            <pc:sldMk cId="1954323657" sldId="256"/>
            <ac:spMk id="53" creationId="{59A309A7-1751-4ABE-A3C1-EEC40366AD89}"/>
          </ac:spMkLst>
        </pc:spChg>
        <pc:spChg chg="add del">
          <ac:chgData name="Darrin Peschka" userId="c6daffd3-e5d0-45a6-80d6-9162067dfbff" providerId="ADAL" clId="{3CC85956-949B-4FB2-9E74-E7E1BB5A115D}" dt="2022-10-04T22:21:41.908" v="197" actId="26606"/>
          <ac:spMkLst>
            <pc:docMk/>
            <pc:sldMk cId="1954323657" sldId="256"/>
            <ac:spMk id="54" creationId="{967D8EB6-EAE1-4F9C-B398-83321E287204}"/>
          </ac:spMkLst>
        </pc:spChg>
        <pc:spChg chg="add del">
          <ac:chgData name="Darrin Peschka" userId="c6daffd3-e5d0-45a6-80d6-9162067dfbff" providerId="ADAL" clId="{3CC85956-949B-4FB2-9E74-E7E1BB5A115D}" dt="2022-10-04T22:21:31.228" v="192" actId="26606"/>
          <ac:spMkLst>
            <pc:docMk/>
            <pc:sldMk cId="1954323657" sldId="256"/>
            <ac:spMk id="59" creationId="{99F1FFA9-D672-408C-9220-ADEEC6ABDD09}"/>
          </ac:spMkLst>
        </pc:spChg>
        <pc:spChg chg="add del">
          <ac:chgData name="Darrin Peschka" userId="c6daffd3-e5d0-45a6-80d6-9162067dfbff" providerId="ADAL" clId="{3CC85956-949B-4FB2-9E74-E7E1BB5A115D}" dt="2022-10-04T22:21:38.432" v="194" actId="26606"/>
          <ac:spMkLst>
            <pc:docMk/>
            <pc:sldMk cId="1954323657" sldId="256"/>
            <ac:spMk id="61" creationId="{CD84038B-4A56-439B-A184-79B2D4506692}"/>
          </ac:spMkLst>
        </pc:spChg>
        <pc:spChg chg="add del">
          <ac:chgData name="Darrin Peschka" userId="c6daffd3-e5d0-45a6-80d6-9162067dfbff" providerId="ADAL" clId="{3CC85956-949B-4FB2-9E74-E7E1BB5A115D}" dt="2022-10-04T22:21:38.432" v="194" actId="26606"/>
          <ac:spMkLst>
            <pc:docMk/>
            <pc:sldMk cId="1954323657" sldId="256"/>
            <ac:spMk id="62" creationId="{7A203437-703A-4E00-A8C0-91D328D6C7C7}"/>
          </ac:spMkLst>
        </pc:spChg>
        <pc:spChg chg="add del">
          <ac:chgData name="Darrin Peschka" userId="c6daffd3-e5d0-45a6-80d6-9162067dfbff" providerId="ADAL" clId="{3CC85956-949B-4FB2-9E74-E7E1BB5A115D}" dt="2022-10-04T22:21:38.432" v="194" actId="26606"/>
          <ac:spMkLst>
            <pc:docMk/>
            <pc:sldMk cId="1954323657" sldId="256"/>
            <ac:spMk id="63" creationId="{4F96EE13-2C4D-4262-812E-DDE5FC35F0AD}"/>
          </ac:spMkLst>
        </pc:spChg>
        <pc:spChg chg="add del">
          <ac:chgData name="Darrin Peschka" userId="c6daffd3-e5d0-45a6-80d6-9162067dfbff" providerId="ADAL" clId="{3CC85956-949B-4FB2-9E74-E7E1BB5A115D}" dt="2022-10-04T22:21:41.899" v="196" actId="26606"/>
          <ac:spMkLst>
            <pc:docMk/>
            <pc:sldMk cId="1954323657" sldId="256"/>
            <ac:spMk id="65" creationId="{DCFD1A13-2B88-47B7-AAE9-AD6F3296EE2F}"/>
          </ac:spMkLst>
        </pc:spChg>
        <pc:spChg chg="add del">
          <ac:chgData name="Darrin Peschka" userId="c6daffd3-e5d0-45a6-80d6-9162067dfbff" providerId="ADAL" clId="{3CC85956-949B-4FB2-9E74-E7E1BB5A115D}" dt="2022-10-04T22:21:41.899" v="196" actId="26606"/>
          <ac:spMkLst>
            <pc:docMk/>
            <pc:sldMk cId="1954323657" sldId="256"/>
            <ac:spMk id="66" creationId="{F5CE4102-C93A-420A-98A7-5A7DD0C5C5B1}"/>
          </ac:spMkLst>
        </pc:spChg>
        <pc:spChg chg="add del">
          <ac:chgData name="Darrin Peschka" userId="c6daffd3-e5d0-45a6-80d6-9162067dfbff" providerId="ADAL" clId="{3CC85956-949B-4FB2-9E74-E7E1BB5A115D}" dt="2022-10-04T22:40:24.927" v="607" actId="26606"/>
          <ac:spMkLst>
            <pc:docMk/>
            <pc:sldMk cId="1954323657" sldId="256"/>
            <ac:spMk id="68" creationId="{99F1FFA9-D672-408C-9220-ADEEC6ABDD09}"/>
          </ac:spMkLst>
        </pc:spChg>
        <pc:spChg chg="add del">
          <ac:chgData name="Darrin Peschka" userId="c6daffd3-e5d0-45a6-80d6-9162067dfbff" providerId="ADAL" clId="{3CC85956-949B-4FB2-9E74-E7E1BB5A115D}" dt="2022-10-04T22:40:24.908" v="606" actId="26606"/>
          <ac:spMkLst>
            <pc:docMk/>
            <pc:sldMk cId="1954323657" sldId="256"/>
            <ac:spMk id="73" creationId="{7A203437-703A-4E00-A8C0-91D328D6C7C7}"/>
          </ac:spMkLst>
        </pc:spChg>
        <pc:spChg chg="add del">
          <ac:chgData name="Darrin Peschka" userId="c6daffd3-e5d0-45a6-80d6-9162067dfbff" providerId="ADAL" clId="{3CC85956-949B-4FB2-9E74-E7E1BB5A115D}" dt="2022-10-04T22:40:24.908" v="606" actId="26606"/>
          <ac:spMkLst>
            <pc:docMk/>
            <pc:sldMk cId="1954323657" sldId="256"/>
            <ac:spMk id="75" creationId="{CD84038B-4A56-439B-A184-79B2D4506692}"/>
          </ac:spMkLst>
        </pc:spChg>
        <pc:spChg chg="add del">
          <ac:chgData name="Darrin Peschka" userId="c6daffd3-e5d0-45a6-80d6-9162067dfbff" providerId="ADAL" clId="{3CC85956-949B-4FB2-9E74-E7E1BB5A115D}" dt="2022-10-04T22:40:24.908" v="606" actId="26606"/>
          <ac:spMkLst>
            <pc:docMk/>
            <pc:sldMk cId="1954323657" sldId="256"/>
            <ac:spMk id="77" creationId="{4F96EE13-2C4D-4262-812E-DDE5FC35F0AD}"/>
          </ac:spMkLst>
        </pc:spChg>
        <pc:spChg chg="add del">
          <ac:chgData name="Darrin Peschka" userId="c6daffd3-e5d0-45a6-80d6-9162067dfbff" providerId="ADAL" clId="{3CC85956-949B-4FB2-9E74-E7E1BB5A115D}" dt="2022-10-04T22:48:56.218" v="871" actId="26606"/>
          <ac:spMkLst>
            <pc:docMk/>
            <pc:sldMk cId="1954323657" sldId="256"/>
            <ac:spMk id="79" creationId="{4B2B1C70-BF3F-41BD-871B-63D8F911F77B}"/>
          </ac:spMkLst>
        </pc:spChg>
        <pc:spChg chg="add del">
          <ac:chgData name="Darrin Peschka" userId="c6daffd3-e5d0-45a6-80d6-9162067dfbff" providerId="ADAL" clId="{3CC85956-949B-4FB2-9E74-E7E1BB5A115D}" dt="2022-10-04T22:48:56.218" v="871" actId="26606"/>
          <ac:spMkLst>
            <pc:docMk/>
            <pc:sldMk cId="1954323657" sldId="256"/>
            <ac:spMk id="80" creationId="{6D731904-7733-45B0-902C-289497204C19}"/>
          </ac:spMkLst>
        </pc:spChg>
        <pc:spChg chg="add del">
          <ac:chgData name="Darrin Peschka" userId="c6daffd3-e5d0-45a6-80d6-9162067dfbff" providerId="ADAL" clId="{3CC85956-949B-4FB2-9E74-E7E1BB5A115D}" dt="2022-10-04T22:48:56.218" v="871" actId="26606"/>
          <ac:spMkLst>
            <pc:docMk/>
            <pc:sldMk cId="1954323657" sldId="256"/>
            <ac:spMk id="81" creationId="{504E6397-35D7-4AEC-9DA9-B7F6B12B88A5}"/>
          </ac:spMkLst>
        </pc:spChg>
        <pc:spChg chg="add del">
          <ac:chgData name="Darrin Peschka" userId="c6daffd3-e5d0-45a6-80d6-9162067dfbff" providerId="ADAL" clId="{3CC85956-949B-4FB2-9E74-E7E1BB5A115D}" dt="2022-10-04T22:48:56.218" v="871" actId="26606"/>
          <ac:spMkLst>
            <pc:docMk/>
            <pc:sldMk cId="1954323657" sldId="256"/>
            <ac:spMk id="82" creationId="{62C5A04F-2AEB-4631-8314-A8B812E1EC8E}"/>
          </ac:spMkLst>
        </pc:spChg>
        <pc:spChg chg="add del">
          <ac:chgData name="Darrin Peschka" userId="c6daffd3-e5d0-45a6-80d6-9162067dfbff" providerId="ADAL" clId="{3CC85956-949B-4FB2-9E74-E7E1BB5A115D}" dt="2022-10-04T22:48:46.233" v="866" actId="26606"/>
          <ac:spMkLst>
            <pc:docMk/>
            <pc:sldMk cId="1954323657" sldId="256"/>
            <ac:spMk id="87" creationId="{2CB962CF-61A3-4EF9-94F6-7C59B0329524}"/>
          </ac:spMkLst>
        </pc:spChg>
        <pc:spChg chg="add del">
          <ac:chgData name="Darrin Peschka" userId="c6daffd3-e5d0-45a6-80d6-9162067dfbff" providerId="ADAL" clId="{3CC85956-949B-4FB2-9E74-E7E1BB5A115D}" dt="2022-10-04T22:48:48.418" v="868" actId="26606"/>
          <ac:spMkLst>
            <pc:docMk/>
            <pc:sldMk cId="1954323657" sldId="256"/>
            <ac:spMk id="89" creationId="{99F1FFA9-D672-408C-9220-ADEEC6ABDD09}"/>
          </ac:spMkLst>
        </pc:spChg>
        <pc:spChg chg="add del">
          <ac:chgData name="Darrin Peschka" userId="c6daffd3-e5d0-45a6-80d6-9162067dfbff" providerId="ADAL" clId="{3CC85956-949B-4FB2-9E74-E7E1BB5A115D}" dt="2022-10-04T22:48:56.202" v="870" actId="26606"/>
          <ac:spMkLst>
            <pc:docMk/>
            <pc:sldMk cId="1954323657" sldId="256"/>
            <ac:spMk id="91" creationId="{62C5A04F-2AEB-4631-8314-A8B812E1EC8E}"/>
          </ac:spMkLst>
        </pc:spChg>
        <pc:spChg chg="add del">
          <ac:chgData name="Darrin Peschka" userId="c6daffd3-e5d0-45a6-80d6-9162067dfbff" providerId="ADAL" clId="{3CC85956-949B-4FB2-9E74-E7E1BB5A115D}" dt="2022-10-04T22:48:56.202" v="870" actId="26606"/>
          <ac:spMkLst>
            <pc:docMk/>
            <pc:sldMk cId="1954323657" sldId="256"/>
            <ac:spMk id="92" creationId="{6D731904-7733-45B0-902C-289497204C19}"/>
          </ac:spMkLst>
        </pc:spChg>
        <pc:spChg chg="add del">
          <ac:chgData name="Darrin Peschka" userId="c6daffd3-e5d0-45a6-80d6-9162067dfbff" providerId="ADAL" clId="{3CC85956-949B-4FB2-9E74-E7E1BB5A115D}" dt="2022-10-04T22:48:56.202" v="870" actId="26606"/>
          <ac:spMkLst>
            <pc:docMk/>
            <pc:sldMk cId="1954323657" sldId="256"/>
            <ac:spMk id="93" creationId="{4B2B1C70-BF3F-41BD-871B-63D8F911F77B}"/>
          </ac:spMkLst>
        </pc:spChg>
        <pc:spChg chg="add del">
          <ac:chgData name="Darrin Peschka" userId="c6daffd3-e5d0-45a6-80d6-9162067dfbff" providerId="ADAL" clId="{3CC85956-949B-4FB2-9E74-E7E1BB5A115D}" dt="2022-10-04T22:48:56.202" v="870" actId="26606"/>
          <ac:spMkLst>
            <pc:docMk/>
            <pc:sldMk cId="1954323657" sldId="256"/>
            <ac:spMk id="94" creationId="{504E6397-35D7-4AEC-9DA9-B7F6B12B88A5}"/>
          </ac:spMkLst>
        </pc:spChg>
        <pc:spChg chg="add">
          <ac:chgData name="Darrin Peschka" userId="c6daffd3-e5d0-45a6-80d6-9162067dfbff" providerId="ADAL" clId="{3CC85956-949B-4FB2-9E74-E7E1BB5A115D}" dt="2022-10-04T22:48:56.218" v="871" actId="26606"/>
          <ac:spMkLst>
            <pc:docMk/>
            <pc:sldMk cId="1954323657" sldId="256"/>
            <ac:spMk id="96" creationId="{41AB65AE-A08D-4F43-8E53-5F1B8D842438}"/>
          </ac:spMkLst>
        </pc:spChg>
        <pc:picChg chg="mod ord">
          <ac:chgData name="Darrin Peschka" userId="c6daffd3-e5d0-45a6-80d6-9162067dfbff" providerId="ADAL" clId="{3CC85956-949B-4FB2-9E74-E7E1BB5A115D}" dt="2022-10-04T22:48:56.218" v="871" actId="26606"/>
          <ac:picMkLst>
            <pc:docMk/>
            <pc:sldMk cId="1954323657" sldId="256"/>
            <ac:picMk id="2" creationId="{00000000-0000-0000-0000-000000000000}"/>
          </ac:picMkLst>
        </pc:picChg>
        <pc:picChg chg="add mod">
          <ac:chgData name="Darrin Peschka" userId="c6daffd3-e5d0-45a6-80d6-9162067dfbff" providerId="ADAL" clId="{3CC85956-949B-4FB2-9E74-E7E1BB5A115D}" dt="2022-10-04T22:48:56.218" v="871" actId="26606"/>
          <ac:picMkLst>
            <pc:docMk/>
            <pc:sldMk cId="1954323657" sldId="256"/>
            <ac:picMk id="5" creationId="{EEC70F63-A989-C3CA-C88D-9C82697AF63C}"/>
          </ac:picMkLst>
        </pc:picChg>
      </pc:sldChg>
      <pc:sldChg chg="del">
        <pc:chgData name="Darrin Peschka" userId="c6daffd3-e5d0-45a6-80d6-9162067dfbff" providerId="ADAL" clId="{3CC85956-949B-4FB2-9E74-E7E1BB5A115D}" dt="2022-10-04T21:46:59.282" v="63" actId="2696"/>
        <pc:sldMkLst>
          <pc:docMk/>
          <pc:sldMk cId="2045726849" sldId="381"/>
        </pc:sldMkLst>
      </pc:sldChg>
      <pc:sldChg chg="del">
        <pc:chgData name="Darrin Peschka" userId="c6daffd3-e5d0-45a6-80d6-9162067dfbff" providerId="ADAL" clId="{3CC85956-949B-4FB2-9E74-E7E1BB5A115D}" dt="2022-10-04T23:14:45.058" v="1303" actId="2696"/>
        <pc:sldMkLst>
          <pc:docMk/>
          <pc:sldMk cId="3226122442" sldId="382"/>
        </pc:sldMkLst>
      </pc:sldChg>
      <pc:sldChg chg="addSp delSp modSp add del mod setBg">
        <pc:chgData name="Darrin Peschka" userId="c6daffd3-e5d0-45a6-80d6-9162067dfbff" providerId="ADAL" clId="{3CC85956-949B-4FB2-9E74-E7E1BB5A115D}" dt="2022-10-04T23:17:58.615" v="1348" actId="14100"/>
        <pc:sldMkLst>
          <pc:docMk/>
          <pc:sldMk cId="2108140670" sldId="396"/>
        </pc:sldMkLst>
        <pc:spChg chg="mod">
          <ac:chgData name="Darrin Peschka" userId="c6daffd3-e5d0-45a6-80d6-9162067dfbff" providerId="ADAL" clId="{3CC85956-949B-4FB2-9E74-E7E1BB5A115D}" dt="2022-10-04T23:17:58.615" v="1348" actId="14100"/>
          <ac:spMkLst>
            <pc:docMk/>
            <pc:sldMk cId="2108140670" sldId="396"/>
            <ac:spMk id="3" creationId="{00000000-0000-0000-0000-000000000000}"/>
          </ac:spMkLst>
        </pc:spChg>
        <pc:spChg chg="mod">
          <ac:chgData name="Darrin Peschka" userId="c6daffd3-e5d0-45a6-80d6-9162067dfbff" providerId="ADAL" clId="{3CC85956-949B-4FB2-9E74-E7E1BB5A115D}" dt="2022-10-04T23:15:47.813" v="1326" actId="26606"/>
          <ac:spMkLst>
            <pc:docMk/>
            <pc:sldMk cId="2108140670" sldId="396"/>
            <ac:spMk id="4" creationId="{00000000-0000-0000-0000-000000000000}"/>
          </ac:spMkLst>
        </pc:spChg>
        <pc:spChg chg="add mod ord">
          <ac:chgData name="Darrin Peschka" userId="c6daffd3-e5d0-45a6-80d6-9162067dfbff" providerId="ADAL" clId="{3CC85956-949B-4FB2-9E74-E7E1BB5A115D}" dt="2022-10-04T23:16:04.716" v="1338" actId="20577"/>
          <ac:spMkLst>
            <pc:docMk/>
            <pc:sldMk cId="2108140670" sldId="396"/>
            <ac:spMk id="5" creationId="{31821E03-BC4B-2C2D-127A-B62746884E87}"/>
          </ac:spMkLst>
        </pc:spChg>
        <pc:spChg chg="add del mod">
          <ac:chgData name="Darrin Peschka" userId="c6daffd3-e5d0-45a6-80d6-9162067dfbff" providerId="ADAL" clId="{3CC85956-949B-4FB2-9E74-E7E1BB5A115D}" dt="2022-10-04T21:45:41.010" v="58" actId="478"/>
          <ac:spMkLst>
            <pc:docMk/>
            <pc:sldMk cId="2108140670" sldId="396"/>
            <ac:spMk id="5" creationId="{A9043143-448D-B106-D8CC-1E95B9424433}"/>
          </ac:spMkLst>
        </pc:spChg>
        <pc:spChg chg="mod ord">
          <ac:chgData name="Darrin Peschka" userId="c6daffd3-e5d0-45a6-80d6-9162067dfbff" providerId="ADAL" clId="{3CC85956-949B-4FB2-9E74-E7E1BB5A115D}" dt="2022-10-04T23:17:48.699" v="1346" actId="5793"/>
          <ac:spMkLst>
            <pc:docMk/>
            <pc:sldMk cId="2108140670" sldId="396"/>
            <ac:spMk id="6" creationId="{3C3C3FC3-B1FC-4133-8552-328DC589DA67}"/>
          </ac:spMkLst>
        </pc:spChg>
        <pc:spChg chg="add del mod">
          <ac:chgData name="Darrin Peschka" userId="c6daffd3-e5d0-45a6-80d6-9162067dfbff" providerId="ADAL" clId="{3CC85956-949B-4FB2-9E74-E7E1BB5A115D}" dt="2022-10-04T21:45:44.525" v="59" actId="478"/>
          <ac:spMkLst>
            <pc:docMk/>
            <pc:sldMk cId="2108140670" sldId="396"/>
            <ac:spMk id="7" creationId="{2A78D3E9-0C0F-90EC-775E-3F99FE27A54F}"/>
          </ac:spMkLst>
        </pc:spChg>
        <pc:spChg chg="add del">
          <ac:chgData name="Darrin Peschka" userId="c6daffd3-e5d0-45a6-80d6-9162067dfbff" providerId="ADAL" clId="{3CC85956-949B-4FB2-9E74-E7E1BB5A115D}" dt="2022-10-04T23:17:39.756" v="1344" actId="26606"/>
          <ac:spMkLst>
            <pc:docMk/>
            <pc:sldMk cId="2108140670" sldId="396"/>
            <ac:spMk id="11" creationId="{3A930249-8242-4E2B-AF17-C01826488321}"/>
          </ac:spMkLst>
        </pc:spChg>
        <pc:spChg chg="add del">
          <ac:chgData name="Darrin Peschka" userId="c6daffd3-e5d0-45a6-80d6-9162067dfbff" providerId="ADAL" clId="{3CC85956-949B-4FB2-9E74-E7E1BB5A115D}" dt="2022-10-04T23:17:39.756" v="1344" actId="26606"/>
          <ac:spMkLst>
            <pc:docMk/>
            <pc:sldMk cId="2108140670" sldId="396"/>
            <ac:spMk id="13" creationId="{A5BDD999-C5E1-4B3E-A710-768673819165}"/>
          </ac:spMkLst>
        </pc:spChg>
        <pc:spChg chg="add">
          <ac:chgData name="Darrin Peschka" userId="c6daffd3-e5d0-45a6-80d6-9162067dfbff" providerId="ADAL" clId="{3CC85956-949B-4FB2-9E74-E7E1BB5A115D}" dt="2022-10-04T23:17:39.756" v="1344" actId="26606"/>
          <ac:spMkLst>
            <pc:docMk/>
            <pc:sldMk cId="2108140670" sldId="396"/>
            <ac:spMk id="18" creationId="{80DF40B2-80F7-4E71-B46C-284163F3654A}"/>
          </ac:spMkLst>
        </pc:spChg>
        <pc:picChg chg="mod ord">
          <ac:chgData name="Darrin Peschka" userId="c6daffd3-e5d0-45a6-80d6-9162067dfbff" providerId="ADAL" clId="{3CC85956-949B-4FB2-9E74-E7E1BB5A115D}" dt="2022-10-04T23:15:47.813" v="1326" actId="26606"/>
          <ac:picMkLst>
            <pc:docMk/>
            <pc:sldMk cId="2108140670" sldId="396"/>
            <ac:picMk id="2" creationId="{00000000-0000-0000-0000-000000000000}"/>
          </ac:picMkLst>
        </pc:picChg>
        <pc:picChg chg="add mod ord">
          <ac:chgData name="Darrin Peschka" userId="c6daffd3-e5d0-45a6-80d6-9162067dfbff" providerId="ADAL" clId="{3CC85956-949B-4FB2-9E74-E7E1BB5A115D}" dt="2022-10-04T23:17:39.756" v="1344" actId="26606"/>
          <ac:picMkLst>
            <pc:docMk/>
            <pc:sldMk cId="2108140670" sldId="396"/>
            <ac:picMk id="8" creationId="{CB5F6561-AF2D-DA5F-C541-5AD8D76FA6CE}"/>
          </ac:picMkLst>
        </pc:picChg>
      </pc:sldChg>
      <pc:sldChg chg="del">
        <pc:chgData name="Darrin Peschka" userId="c6daffd3-e5d0-45a6-80d6-9162067dfbff" providerId="ADAL" clId="{3CC85956-949B-4FB2-9E74-E7E1BB5A115D}" dt="2022-10-04T23:14:49.662" v="1304" actId="2696"/>
        <pc:sldMkLst>
          <pc:docMk/>
          <pc:sldMk cId="2816778568" sldId="401"/>
        </pc:sldMkLst>
      </pc:sldChg>
      <pc:sldChg chg="modSp del mod">
        <pc:chgData name="Darrin Peschka" userId="c6daffd3-e5d0-45a6-80d6-9162067dfbff" providerId="ADAL" clId="{3CC85956-949B-4FB2-9E74-E7E1BB5A115D}" dt="2022-10-04T21:46:54.882" v="62" actId="2696"/>
        <pc:sldMkLst>
          <pc:docMk/>
          <pc:sldMk cId="3275289699" sldId="412"/>
        </pc:sldMkLst>
        <pc:spChg chg="mod">
          <ac:chgData name="Darrin Peschka" userId="c6daffd3-e5d0-45a6-80d6-9162067dfbff" providerId="ADAL" clId="{3CC85956-949B-4FB2-9E74-E7E1BB5A115D}" dt="2022-10-04T21:40:33.450" v="54" actId="1076"/>
          <ac:spMkLst>
            <pc:docMk/>
            <pc:sldMk cId="3275289699" sldId="412"/>
            <ac:spMk id="6" creationId="{00000000-0000-0000-0000-000000000000}"/>
          </ac:spMkLst>
        </pc:spChg>
        <pc:picChg chg="mod">
          <ac:chgData name="Darrin Peschka" userId="c6daffd3-e5d0-45a6-80d6-9162067dfbff" providerId="ADAL" clId="{3CC85956-949B-4FB2-9E74-E7E1BB5A115D}" dt="2022-10-04T21:40:34.083" v="55" actId="1076"/>
          <ac:picMkLst>
            <pc:docMk/>
            <pc:sldMk cId="3275289699" sldId="412"/>
            <ac:picMk id="5" creationId="{00000000-0000-0000-0000-000000000000}"/>
          </ac:picMkLst>
        </pc:picChg>
      </pc:sldChg>
      <pc:sldChg chg="addSp delSp modSp del mod">
        <pc:chgData name="Darrin Peschka" userId="c6daffd3-e5d0-45a6-80d6-9162067dfbff" providerId="ADAL" clId="{3CC85956-949B-4FB2-9E74-E7E1BB5A115D}" dt="2022-10-04T23:14:36.496" v="1302" actId="2696"/>
        <pc:sldMkLst>
          <pc:docMk/>
          <pc:sldMk cId="1391754287" sldId="413"/>
        </pc:sldMkLst>
        <pc:spChg chg="add del mod">
          <ac:chgData name="Darrin Peschka" userId="c6daffd3-e5d0-45a6-80d6-9162067dfbff" providerId="ADAL" clId="{3CC85956-949B-4FB2-9E74-E7E1BB5A115D}" dt="2022-10-04T21:49:52.896" v="65"/>
          <ac:spMkLst>
            <pc:docMk/>
            <pc:sldMk cId="1391754287" sldId="413"/>
            <ac:spMk id="2" creationId="{60A44B99-402C-C614-F0CF-BE123771307E}"/>
          </ac:spMkLst>
        </pc:spChg>
        <pc:spChg chg="add del mod">
          <ac:chgData name="Darrin Peschka" userId="c6daffd3-e5d0-45a6-80d6-9162067dfbff" providerId="ADAL" clId="{3CC85956-949B-4FB2-9E74-E7E1BB5A115D}" dt="2022-10-04T21:49:52.896" v="65"/>
          <ac:spMkLst>
            <pc:docMk/>
            <pc:sldMk cId="1391754287" sldId="413"/>
            <ac:spMk id="3" creationId="{72915B64-91BD-DC6D-44BF-896E9601B886}"/>
          </ac:spMkLst>
        </pc:spChg>
        <pc:spChg chg="mod">
          <ac:chgData name="Darrin Peschka" userId="c6daffd3-e5d0-45a6-80d6-9162067dfbff" providerId="ADAL" clId="{3CC85956-949B-4FB2-9E74-E7E1BB5A115D}" dt="2022-10-04T21:49:52.896" v="65"/>
          <ac:spMkLst>
            <pc:docMk/>
            <pc:sldMk cId="1391754287" sldId="413"/>
            <ac:spMk id="4" creationId="{00000000-0000-0000-0000-000000000000}"/>
          </ac:spMkLst>
        </pc:spChg>
        <pc:spChg chg="add del mod">
          <ac:chgData name="Darrin Peschka" userId="c6daffd3-e5d0-45a6-80d6-9162067dfbff" providerId="ADAL" clId="{3CC85956-949B-4FB2-9E74-E7E1BB5A115D}" dt="2022-10-04T21:49:52.896" v="65"/>
          <ac:spMkLst>
            <pc:docMk/>
            <pc:sldMk cId="1391754287" sldId="413"/>
            <ac:spMk id="7" creationId="{DD1E55B2-E164-BD78-008D-EA134B118452}"/>
          </ac:spMkLst>
        </pc:spChg>
        <pc:picChg chg="mod ord">
          <ac:chgData name="Darrin Peschka" userId="c6daffd3-e5d0-45a6-80d6-9162067dfbff" providerId="ADAL" clId="{3CC85956-949B-4FB2-9E74-E7E1BB5A115D}" dt="2022-10-04T21:52:31.159" v="68" actId="166"/>
          <ac:picMkLst>
            <pc:docMk/>
            <pc:sldMk cId="1391754287" sldId="413"/>
            <ac:picMk id="5" creationId="{00000000-0000-0000-0000-000000000000}"/>
          </ac:picMkLst>
        </pc:picChg>
      </pc:sldChg>
      <pc:sldChg chg="addSp delSp modSp new mod setBg">
        <pc:chgData name="Darrin Peschka" userId="c6daffd3-e5d0-45a6-80d6-9162067dfbff" providerId="ADAL" clId="{3CC85956-949B-4FB2-9E74-E7E1BB5A115D}" dt="2022-10-04T23:21:11.876" v="1354" actId="20577"/>
        <pc:sldMkLst>
          <pc:docMk/>
          <pc:sldMk cId="3483390679" sldId="414"/>
        </pc:sldMkLst>
        <pc:spChg chg="mod ord">
          <ac:chgData name="Darrin Peschka" userId="c6daffd3-e5d0-45a6-80d6-9162067dfbff" providerId="ADAL" clId="{3CC85956-949B-4FB2-9E74-E7E1BB5A115D}" dt="2022-10-04T23:21:06.915" v="1353" actId="20577"/>
          <ac:spMkLst>
            <pc:docMk/>
            <pc:sldMk cId="3483390679" sldId="414"/>
            <ac:spMk id="2" creationId="{28681221-3A82-5E63-9D5B-18AF3291EBF7}"/>
          </ac:spMkLst>
        </pc:spChg>
        <pc:spChg chg="del">
          <ac:chgData name="Darrin Peschka" userId="c6daffd3-e5d0-45a6-80d6-9162067dfbff" providerId="ADAL" clId="{3CC85956-949B-4FB2-9E74-E7E1BB5A115D}" dt="2022-10-04T22:08:46.838" v="116" actId="931"/>
          <ac:spMkLst>
            <pc:docMk/>
            <pc:sldMk cId="3483390679" sldId="414"/>
            <ac:spMk id="3" creationId="{AE7983B0-E727-DADD-BE2F-A147691791A2}"/>
          </ac:spMkLst>
        </pc:spChg>
        <pc:spChg chg="mod">
          <ac:chgData name="Darrin Peschka" userId="c6daffd3-e5d0-45a6-80d6-9162067dfbff" providerId="ADAL" clId="{3CC85956-949B-4FB2-9E74-E7E1BB5A115D}" dt="2022-10-04T22:41:36.544" v="608" actId="26606"/>
          <ac:spMkLst>
            <pc:docMk/>
            <pc:sldMk cId="3483390679" sldId="414"/>
            <ac:spMk id="4" creationId="{99A0B9E0-D468-0D55-2CBF-A4E3ED61E078}"/>
          </ac:spMkLst>
        </pc:spChg>
        <pc:spChg chg="add del">
          <ac:chgData name="Darrin Peschka" userId="c6daffd3-e5d0-45a6-80d6-9162067dfbff" providerId="ADAL" clId="{3CC85956-949B-4FB2-9E74-E7E1BB5A115D}" dt="2022-10-04T22:12:00.234" v="126" actId="26606"/>
          <ac:spMkLst>
            <pc:docMk/>
            <pc:sldMk cId="3483390679" sldId="414"/>
            <ac:spMk id="11" creationId="{823AC064-BC96-4F32-8AE1-B2FD38754823}"/>
          </ac:spMkLst>
        </pc:spChg>
        <pc:spChg chg="add del">
          <ac:chgData name="Darrin Peschka" userId="c6daffd3-e5d0-45a6-80d6-9162067dfbff" providerId="ADAL" clId="{3CC85956-949B-4FB2-9E74-E7E1BB5A115D}" dt="2022-10-04T22:15:23.708" v="128" actId="26606"/>
          <ac:spMkLst>
            <pc:docMk/>
            <pc:sldMk cId="3483390679" sldId="414"/>
            <ac:spMk id="17" creationId="{96918796-2918-40D6-BE3A-4600C47FCD42}"/>
          </ac:spMkLst>
        </pc:spChg>
        <pc:spChg chg="add del">
          <ac:chgData name="Darrin Peschka" userId="c6daffd3-e5d0-45a6-80d6-9162067dfbff" providerId="ADAL" clId="{3CC85956-949B-4FB2-9E74-E7E1BB5A115D}" dt="2022-10-04T22:18:49.449" v="148" actId="26606"/>
          <ac:spMkLst>
            <pc:docMk/>
            <pc:sldMk cId="3483390679" sldId="414"/>
            <ac:spMk id="19" creationId="{823AC064-BC96-4F32-8AE1-B2FD38754823}"/>
          </ac:spMkLst>
        </pc:spChg>
        <pc:spChg chg="add del">
          <ac:chgData name="Darrin Peschka" userId="c6daffd3-e5d0-45a6-80d6-9162067dfbff" providerId="ADAL" clId="{3CC85956-949B-4FB2-9E74-E7E1BB5A115D}" dt="2022-10-04T22:21:52.491" v="198" actId="26606"/>
          <ac:spMkLst>
            <pc:docMk/>
            <pc:sldMk cId="3483390679" sldId="414"/>
            <ac:spMk id="26" creationId="{37C89E4B-3C9F-44B9-8B86-D9E3D112D8EC}"/>
          </ac:spMkLst>
        </pc:spChg>
        <pc:spChg chg="add mod">
          <ac:chgData name="Darrin Peschka" userId="c6daffd3-e5d0-45a6-80d6-9162067dfbff" providerId="ADAL" clId="{3CC85956-949B-4FB2-9E74-E7E1BB5A115D}" dt="2022-10-04T23:21:11.876" v="1354" actId="20577"/>
          <ac:spMkLst>
            <pc:docMk/>
            <pc:sldMk cId="3483390679" sldId="414"/>
            <ac:spMk id="34" creationId="{46F8D0A7-F981-519B-03FD-3972AC5E5B44}"/>
          </ac:spMkLst>
        </pc:spChg>
        <pc:spChg chg="add del">
          <ac:chgData name="Darrin Peschka" userId="c6daffd3-e5d0-45a6-80d6-9162067dfbff" providerId="ADAL" clId="{3CC85956-949B-4FB2-9E74-E7E1BB5A115D}" dt="2022-10-04T22:41:36.544" v="608" actId="26606"/>
          <ac:spMkLst>
            <pc:docMk/>
            <pc:sldMk cId="3483390679" sldId="414"/>
            <ac:spMk id="37" creationId="{F13C74B1-5B17-4795-BED0-7140497B445A}"/>
          </ac:spMkLst>
        </pc:spChg>
        <pc:spChg chg="add del">
          <ac:chgData name="Darrin Peschka" userId="c6daffd3-e5d0-45a6-80d6-9162067dfbff" providerId="ADAL" clId="{3CC85956-949B-4FB2-9E74-E7E1BB5A115D}" dt="2022-10-04T22:41:36.544" v="608" actId="26606"/>
          <ac:spMkLst>
            <pc:docMk/>
            <pc:sldMk cId="3483390679" sldId="414"/>
            <ac:spMk id="39" creationId="{D4974D33-8DC5-464E-8C6D-BE58F0669C17}"/>
          </ac:spMkLst>
        </pc:spChg>
        <pc:spChg chg="add">
          <ac:chgData name="Darrin Peschka" userId="c6daffd3-e5d0-45a6-80d6-9162067dfbff" providerId="ADAL" clId="{3CC85956-949B-4FB2-9E74-E7E1BB5A115D}" dt="2022-10-04T22:41:36.544" v="608" actId="26606"/>
          <ac:spMkLst>
            <pc:docMk/>
            <pc:sldMk cId="3483390679" sldId="414"/>
            <ac:spMk id="44" creationId="{CEF6118E-44FB-4509-B4D9-129052E4C6EE}"/>
          </ac:spMkLst>
        </pc:spChg>
        <pc:picChg chg="add del mod ord">
          <ac:chgData name="Darrin Peschka" userId="c6daffd3-e5d0-45a6-80d6-9162067dfbff" providerId="ADAL" clId="{3CC85956-949B-4FB2-9E74-E7E1BB5A115D}" dt="2022-10-04T22:18:38.853" v="147" actId="478"/>
          <ac:picMkLst>
            <pc:docMk/>
            <pc:sldMk cId="3483390679" sldId="414"/>
            <ac:picMk id="3" creationId="{2465401A-31B4-4669-3043-B27AB902DB76}"/>
          </ac:picMkLst>
        </pc:picChg>
        <pc:picChg chg="add mod ord">
          <ac:chgData name="Darrin Peschka" userId="c6daffd3-e5d0-45a6-80d6-9162067dfbff" providerId="ADAL" clId="{3CC85956-949B-4FB2-9E74-E7E1BB5A115D}" dt="2022-10-04T22:41:36.544" v="608" actId="26606"/>
          <ac:picMkLst>
            <pc:docMk/>
            <pc:sldMk cId="3483390679" sldId="414"/>
            <ac:picMk id="6" creationId="{920E5A9A-2AB7-D3D9-B3ED-E1F9A362AC4B}"/>
          </ac:picMkLst>
        </pc:picChg>
        <pc:picChg chg="add del mod">
          <ac:chgData name="Darrin Peschka" userId="c6daffd3-e5d0-45a6-80d6-9162067dfbff" providerId="ADAL" clId="{3CC85956-949B-4FB2-9E74-E7E1BB5A115D}" dt="2022-10-04T22:18:16.981" v="141" actId="478"/>
          <ac:picMkLst>
            <pc:docMk/>
            <pc:sldMk cId="3483390679" sldId="414"/>
            <ac:picMk id="7" creationId="{3EAA8E12-0224-281C-0F51-A18CF9137505}"/>
          </ac:picMkLst>
        </pc:picChg>
        <pc:picChg chg="add mod">
          <ac:chgData name="Darrin Peschka" userId="c6daffd3-e5d0-45a6-80d6-9162067dfbff" providerId="ADAL" clId="{3CC85956-949B-4FB2-9E74-E7E1BB5A115D}" dt="2022-10-04T23:02:39.125" v="1223" actId="1076"/>
          <ac:picMkLst>
            <pc:docMk/>
            <pc:sldMk cId="3483390679" sldId="414"/>
            <ac:picMk id="8" creationId="{70E0544A-C571-4AEF-EBF5-E972FCB1B62C}"/>
          </ac:picMkLst>
        </pc:picChg>
        <pc:cxnChg chg="add del">
          <ac:chgData name="Darrin Peschka" userId="c6daffd3-e5d0-45a6-80d6-9162067dfbff" providerId="ADAL" clId="{3CC85956-949B-4FB2-9E74-E7E1BB5A115D}" dt="2022-10-04T22:12:00.234" v="126" actId="26606"/>
          <ac:cxnSpMkLst>
            <pc:docMk/>
            <pc:sldMk cId="3483390679" sldId="414"/>
            <ac:cxnSpMk id="13" creationId="{7E7C77BC-7138-40B1-A15B-20F57A494629}"/>
          </ac:cxnSpMkLst>
        </pc:cxnChg>
        <pc:cxnChg chg="add del">
          <ac:chgData name="Darrin Peschka" userId="c6daffd3-e5d0-45a6-80d6-9162067dfbff" providerId="ADAL" clId="{3CC85956-949B-4FB2-9E74-E7E1BB5A115D}" dt="2022-10-04T22:12:00.234" v="126" actId="26606"/>
          <ac:cxnSpMkLst>
            <pc:docMk/>
            <pc:sldMk cId="3483390679" sldId="414"/>
            <ac:cxnSpMk id="15" creationId="{DB146403-F3D6-484B-B2ED-97F9565D0370}"/>
          </ac:cxnSpMkLst>
        </pc:cxnChg>
        <pc:cxnChg chg="add del">
          <ac:chgData name="Darrin Peschka" userId="c6daffd3-e5d0-45a6-80d6-9162067dfbff" providerId="ADAL" clId="{3CC85956-949B-4FB2-9E74-E7E1BB5A115D}" dt="2022-10-04T22:18:49.449" v="148" actId="26606"/>
          <ac:cxnSpMkLst>
            <pc:docMk/>
            <pc:sldMk cId="3483390679" sldId="414"/>
            <ac:cxnSpMk id="20" creationId="{7E7C77BC-7138-40B1-A15B-20F57A494629}"/>
          </ac:cxnSpMkLst>
        </pc:cxnChg>
        <pc:cxnChg chg="add del">
          <ac:chgData name="Darrin Peschka" userId="c6daffd3-e5d0-45a6-80d6-9162067dfbff" providerId="ADAL" clId="{3CC85956-949B-4FB2-9E74-E7E1BB5A115D}" dt="2022-10-04T22:18:49.449" v="148" actId="26606"/>
          <ac:cxnSpMkLst>
            <pc:docMk/>
            <pc:sldMk cId="3483390679" sldId="414"/>
            <ac:cxnSpMk id="21" creationId="{DB146403-F3D6-484B-B2ED-97F9565D0370}"/>
          </ac:cxnSpMkLst>
        </pc:cxnChg>
        <pc:cxnChg chg="add del">
          <ac:chgData name="Darrin Peschka" userId="c6daffd3-e5d0-45a6-80d6-9162067dfbff" providerId="ADAL" clId="{3CC85956-949B-4FB2-9E74-E7E1BB5A115D}" dt="2022-10-04T22:21:52.491" v="198" actId="26606"/>
          <ac:cxnSpMkLst>
            <pc:docMk/>
            <pc:sldMk cId="3483390679" sldId="414"/>
            <ac:cxnSpMk id="28" creationId="{AA2EAA10-076F-46BD-8F0F-B9A2FB77A85C}"/>
          </ac:cxnSpMkLst>
        </pc:cxnChg>
        <pc:cxnChg chg="add del">
          <ac:chgData name="Darrin Peschka" userId="c6daffd3-e5d0-45a6-80d6-9162067dfbff" providerId="ADAL" clId="{3CC85956-949B-4FB2-9E74-E7E1BB5A115D}" dt="2022-10-04T22:21:52.491" v="198" actId="26606"/>
          <ac:cxnSpMkLst>
            <pc:docMk/>
            <pc:sldMk cId="3483390679" sldId="414"/>
            <ac:cxnSpMk id="30" creationId="{D891E407-403B-4764-86C9-33A56D3BCAA3}"/>
          </ac:cxnSpMkLst>
        </pc:cxnChg>
      </pc:sldChg>
      <pc:sldChg chg="addSp delSp modSp new mod ord setBg">
        <pc:chgData name="Darrin Peschka" userId="c6daffd3-e5d0-45a6-80d6-9162067dfbff" providerId="ADAL" clId="{3CC85956-949B-4FB2-9E74-E7E1BB5A115D}" dt="2022-10-04T23:32:49.171" v="1362" actId="20577"/>
        <pc:sldMkLst>
          <pc:docMk/>
          <pc:sldMk cId="3553045449" sldId="415"/>
        </pc:sldMkLst>
        <pc:spChg chg="mod ord">
          <ac:chgData name="Darrin Peschka" userId="c6daffd3-e5d0-45a6-80d6-9162067dfbff" providerId="ADAL" clId="{3CC85956-949B-4FB2-9E74-E7E1BB5A115D}" dt="2022-10-04T22:47:06.856" v="858" actId="26606"/>
          <ac:spMkLst>
            <pc:docMk/>
            <pc:sldMk cId="3553045449" sldId="415"/>
            <ac:spMk id="2" creationId="{276A86DB-7E49-FC32-66B8-D4132A9E9696}"/>
          </ac:spMkLst>
        </pc:spChg>
        <pc:spChg chg="del">
          <ac:chgData name="Darrin Peschka" userId="c6daffd3-e5d0-45a6-80d6-9162067dfbff" providerId="ADAL" clId="{3CC85956-949B-4FB2-9E74-E7E1BB5A115D}" dt="2022-10-04T22:19:56.651" v="179" actId="931"/>
          <ac:spMkLst>
            <pc:docMk/>
            <pc:sldMk cId="3553045449" sldId="415"/>
            <ac:spMk id="3" creationId="{80504A8F-4A3E-CF4E-2300-0A395D4D463F}"/>
          </ac:spMkLst>
        </pc:spChg>
        <pc:spChg chg="mod">
          <ac:chgData name="Darrin Peschka" userId="c6daffd3-e5d0-45a6-80d6-9162067dfbff" providerId="ADAL" clId="{3CC85956-949B-4FB2-9E74-E7E1BB5A115D}" dt="2022-10-04T22:45:53.198" v="642" actId="26606"/>
          <ac:spMkLst>
            <pc:docMk/>
            <pc:sldMk cId="3553045449" sldId="415"/>
            <ac:spMk id="4" creationId="{CD4DFA75-8005-92B3-A261-35B6BA40FD2E}"/>
          </ac:spMkLst>
        </pc:spChg>
        <pc:spChg chg="add del">
          <ac:chgData name="Darrin Peschka" userId="c6daffd3-e5d0-45a6-80d6-9162067dfbff" providerId="ADAL" clId="{3CC85956-949B-4FB2-9E74-E7E1BB5A115D}" dt="2022-10-04T22:45:53.198" v="642" actId="26606"/>
          <ac:spMkLst>
            <pc:docMk/>
            <pc:sldMk cId="3553045449" sldId="415"/>
            <ac:spMk id="11" creationId="{37C89E4B-3C9F-44B9-8B86-D9E3D112D8EC}"/>
          </ac:spMkLst>
        </pc:spChg>
        <pc:spChg chg="add mod">
          <ac:chgData name="Darrin Peschka" userId="c6daffd3-e5d0-45a6-80d6-9162067dfbff" providerId="ADAL" clId="{3CC85956-949B-4FB2-9E74-E7E1BB5A115D}" dt="2022-10-04T23:32:49.171" v="1362" actId="20577"/>
          <ac:spMkLst>
            <pc:docMk/>
            <pc:sldMk cId="3553045449" sldId="415"/>
            <ac:spMk id="19" creationId="{DB3DF8E6-D4A8-4522-C620-D68E6538F0CD}"/>
          </ac:spMkLst>
        </pc:spChg>
        <pc:spChg chg="add del">
          <ac:chgData name="Darrin Peschka" userId="c6daffd3-e5d0-45a6-80d6-9162067dfbff" providerId="ADAL" clId="{3CC85956-949B-4FB2-9E74-E7E1BB5A115D}" dt="2022-10-04T22:47:06.856" v="858" actId="26606"/>
          <ac:spMkLst>
            <pc:docMk/>
            <pc:sldMk cId="3553045449" sldId="415"/>
            <ac:spMk id="22" creationId="{9427AF5F-9A0E-42B7-A252-FD64C9885F9C}"/>
          </ac:spMkLst>
        </pc:spChg>
        <pc:spChg chg="add">
          <ac:chgData name="Darrin Peschka" userId="c6daffd3-e5d0-45a6-80d6-9162067dfbff" providerId="ADAL" clId="{3CC85956-949B-4FB2-9E74-E7E1BB5A115D}" dt="2022-10-04T22:47:06.856" v="858" actId="26606"/>
          <ac:spMkLst>
            <pc:docMk/>
            <pc:sldMk cId="3553045449" sldId="415"/>
            <ac:spMk id="27" creationId="{DC6BEC6B-5C77-412D-B45A-5B0F46FEDAC7}"/>
          </ac:spMkLst>
        </pc:spChg>
        <pc:picChg chg="add mod ord">
          <ac:chgData name="Darrin Peschka" userId="c6daffd3-e5d0-45a6-80d6-9162067dfbff" providerId="ADAL" clId="{3CC85956-949B-4FB2-9E74-E7E1BB5A115D}" dt="2022-10-04T22:47:06.856" v="858" actId="26606"/>
          <ac:picMkLst>
            <pc:docMk/>
            <pc:sldMk cId="3553045449" sldId="415"/>
            <ac:picMk id="6" creationId="{36F2269C-4E3C-F568-524A-E5CF15EE7EBC}"/>
          </ac:picMkLst>
        </pc:picChg>
        <pc:picChg chg="add mod">
          <ac:chgData name="Darrin Peschka" userId="c6daffd3-e5d0-45a6-80d6-9162067dfbff" providerId="ADAL" clId="{3CC85956-949B-4FB2-9E74-E7E1BB5A115D}" dt="2022-10-04T23:11:36.258" v="1282" actId="1038"/>
          <ac:picMkLst>
            <pc:docMk/>
            <pc:sldMk cId="3553045449" sldId="415"/>
            <ac:picMk id="7" creationId="{A9B19A8D-1D0A-D89F-3CAF-E13D925C0489}"/>
          </ac:picMkLst>
        </pc:picChg>
        <pc:cxnChg chg="add del">
          <ac:chgData name="Darrin Peschka" userId="c6daffd3-e5d0-45a6-80d6-9162067dfbff" providerId="ADAL" clId="{3CC85956-949B-4FB2-9E74-E7E1BB5A115D}" dt="2022-10-04T22:45:53.198" v="642" actId="26606"/>
          <ac:cxnSpMkLst>
            <pc:docMk/>
            <pc:sldMk cId="3553045449" sldId="415"/>
            <ac:cxnSpMk id="13" creationId="{AA2EAA10-076F-46BD-8F0F-B9A2FB77A85C}"/>
          </ac:cxnSpMkLst>
        </pc:cxnChg>
        <pc:cxnChg chg="add del">
          <ac:chgData name="Darrin Peschka" userId="c6daffd3-e5d0-45a6-80d6-9162067dfbff" providerId="ADAL" clId="{3CC85956-949B-4FB2-9E74-E7E1BB5A115D}" dt="2022-10-04T22:45:53.198" v="642" actId="26606"/>
          <ac:cxnSpMkLst>
            <pc:docMk/>
            <pc:sldMk cId="3553045449" sldId="415"/>
            <ac:cxnSpMk id="15" creationId="{D891E407-403B-4764-86C9-33A56D3BCAA3}"/>
          </ac:cxnSpMkLst>
        </pc:cxnChg>
      </pc:sldChg>
      <pc:sldChg chg="addSp delSp modSp new mod setBg addAnim delAnim modAnim">
        <pc:chgData name="Darrin Peschka" userId="c6daffd3-e5d0-45a6-80d6-9162067dfbff" providerId="ADAL" clId="{3CC85956-949B-4FB2-9E74-E7E1BB5A115D}" dt="2022-10-05T15:51:07.816" v="1375" actId="20577"/>
        <pc:sldMkLst>
          <pc:docMk/>
          <pc:sldMk cId="316609239" sldId="416"/>
        </pc:sldMkLst>
        <pc:spChg chg="mod ord">
          <ac:chgData name="Darrin Peschka" userId="c6daffd3-e5d0-45a6-80d6-9162067dfbff" providerId="ADAL" clId="{3CC85956-949B-4FB2-9E74-E7E1BB5A115D}" dt="2022-10-05T15:50:53.932" v="1374" actId="20577"/>
          <ac:spMkLst>
            <pc:docMk/>
            <pc:sldMk cId="316609239" sldId="416"/>
            <ac:spMk id="2" creationId="{A5BDD434-AB1F-288D-513D-BE941F0C1F3F}"/>
          </ac:spMkLst>
        </pc:spChg>
        <pc:spChg chg="del">
          <ac:chgData name="Darrin Peschka" userId="c6daffd3-e5d0-45a6-80d6-9162067dfbff" providerId="ADAL" clId="{3CC85956-949B-4FB2-9E74-E7E1BB5A115D}" dt="2022-10-04T22:35:59.466" v="582" actId="931"/>
          <ac:spMkLst>
            <pc:docMk/>
            <pc:sldMk cId="316609239" sldId="416"/>
            <ac:spMk id="3" creationId="{2E48A8E3-396A-12B4-891D-72DDD0AB01F3}"/>
          </ac:spMkLst>
        </pc:spChg>
        <pc:spChg chg="mod ord">
          <ac:chgData name="Darrin Peschka" userId="c6daffd3-e5d0-45a6-80d6-9162067dfbff" providerId="ADAL" clId="{3CC85956-949B-4FB2-9E74-E7E1BB5A115D}" dt="2022-10-04T22:57:46.182" v="980" actId="26606"/>
          <ac:spMkLst>
            <pc:docMk/>
            <pc:sldMk cId="316609239" sldId="416"/>
            <ac:spMk id="4" creationId="{326C0EC7-D1E7-B4D8-A5D9-212BF00CE5C6}"/>
          </ac:spMkLst>
        </pc:spChg>
        <pc:spChg chg="add del">
          <ac:chgData name="Darrin Peschka" userId="c6daffd3-e5d0-45a6-80d6-9162067dfbff" providerId="ADAL" clId="{3CC85956-949B-4FB2-9E74-E7E1BB5A115D}" dt="2022-10-04T22:37:06.914" v="595" actId="26606"/>
          <ac:spMkLst>
            <pc:docMk/>
            <pc:sldMk cId="316609239" sldId="416"/>
            <ac:spMk id="14" creationId="{E3889B6F-09A0-DA9E-BB44-FB99FEB814A8}"/>
          </ac:spMkLst>
        </pc:spChg>
        <pc:spChg chg="add del">
          <ac:chgData name="Darrin Peschka" userId="c6daffd3-e5d0-45a6-80d6-9162067dfbff" providerId="ADAL" clId="{3CC85956-949B-4FB2-9E74-E7E1BB5A115D}" dt="2022-10-04T22:37:06.914" v="595" actId="26606"/>
          <ac:spMkLst>
            <pc:docMk/>
            <pc:sldMk cId="316609239" sldId="416"/>
            <ac:spMk id="17" creationId="{6804CCDD-88C7-4B43-A381-F2D8DAF62BE3}"/>
          </ac:spMkLst>
        </pc:spChg>
        <pc:spChg chg="add del">
          <ac:chgData name="Darrin Peschka" userId="c6daffd3-e5d0-45a6-80d6-9162067dfbff" providerId="ADAL" clId="{3CC85956-949B-4FB2-9E74-E7E1BB5A115D}" dt="2022-10-04T22:37:06.914" v="595" actId="26606"/>
          <ac:spMkLst>
            <pc:docMk/>
            <pc:sldMk cId="316609239" sldId="416"/>
            <ac:spMk id="19" creationId="{BBECEAC1-4BBC-4815-B44E-D9B231A3FC16}"/>
          </ac:spMkLst>
        </pc:spChg>
        <pc:spChg chg="add del">
          <ac:chgData name="Darrin Peschka" userId="c6daffd3-e5d0-45a6-80d6-9162067dfbff" providerId="ADAL" clId="{3CC85956-949B-4FB2-9E74-E7E1BB5A115D}" dt="2022-10-04T22:37:40.719" v="597" actId="26606"/>
          <ac:spMkLst>
            <pc:docMk/>
            <pc:sldMk cId="316609239" sldId="416"/>
            <ac:spMk id="22" creationId="{247AB924-1B87-43FC-B7C7-B112D5C51A0E}"/>
          </ac:spMkLst>
        </pc:spChg>
        <pc:spChg chg="add del">
          <ac:chgData name="Darrin Peschka" userId="c6daffd3-e5d0-45a6-80d6-9162067dfbff" providerId="ADAL" clId="{3CC85956-949B-4FB2-9E74-E7E1BB5A115D}" dt="2022-10-04T22:39:45.915" v="598" actId="931"/>
          <ac:spMkLst>
            <pc:docMk/>
            <pc:sldMk cId="316609239" sldId="416"/>
            <ac:spMk id="27" creationId="{160A2693-4C13-0FDA-A3F7-4DE18DBE2C74}"/>
          </ac:spMkLst>
        </pc:spChg>
        <pc:spChg chg="add del">
          <ac:chgData name="Darrin Peschka" userId="c6daffd3-e5d0-45a6-80d6-9162067dfbff" providerId="ADAL" clId="{3CC85956-949B-4FB2-9E74-E7E1BB5A115D}" dt="2022-10-04T22:39:54.533" v="601" actId="26606"/>
          <ac:spMkLst>
            <pc:docMk/>
            <pc:sldMk cId="316609239" sldId="416"/>
            <ac:spMk id="30" creationId="{A6B42B9F-F674-4D7F-AEFD-F5DC47A70952}"/>
          </ac:spMkLst>
        </pc:spChg>
        <pc:spChg chg="add del mod">
          <ac:chgData name="Darrin Peschka" userId="c6daffd3-e5d0-45a6-80d6-9162067dfbff" providerId="ADAL" clId="{3CC85956-949B-4FB2-9E74-E7E1BB5A115D}" dt="2022-10-04T22:56:53.166" v="970" actId="478"/>
          <ac:spMkLst>
            <pc:docMk/>
            <pc:sldMk cId="316609239" sldId="416"/>
            <ac:spMk id="31" creationId="{315D8694-DF8F-C548-8C81-E88E4EDDB31F}"/>
          </ac:spMkLst>
        </pc:spChg>
        <pc:spChg chg="add del">
          <ac:chgData name="Darrin Peschka" userId="c6daffd3-e5d0-45a6-80d6-9162067dfbff" providerId="ADAL" clId="{3CC85956-949B-4FB2-9E74-E7E1BB5A115D}" dt="2022-10-04T22:39:54.533" v="601" actId="26606"/>
          <ac:spMkLst>
            <pc:docMk/>
            <pc:sldMk cId="316609239" sldId="416"/>
            <ac:spMk id="32" creationId="{E677BBB0-8A66-4619-B31B-5097655C5FF2}"/>
          </ac:spMkLst>
        </pc:spChg>
        <pc:spChg chg="add del">
          <ac:chgData name="Darrin Peschka" userId="c6daffd3-e5d0-45a6-80d6-9162067dfbff" providerId="ADAL" clId="{3CC85956-949B-4FB2-9E74-E7E1BB5A115D}" dt="2022-10-04T22:39:54.533" v="601" actId="26606"/>
          <ac:spMkLst>
            <pc:docMk/>
            <pc:sldMk cId="316609239" sldId="416"/>
            <ac:spMk id="34" creationId="{FB56C437-7CF8-4D2B-8C62-6F9CEA5611FA}"/>
          </ac:spMkLst>
        </pc:spChg>
        <pc:spChg chg="add del">
          <ac:chgData name="Darrin Peschka" userId="c6daffd3-e5d0-45a6-80d6-9162067dfbff" providerId="ADAL" clId="{3CC85956-949B-4FB2-9E74-E7E1BB5A115D}" dt="2022-10-04T22:39:54.533" v="601" actId="26606"/>
          <ac:spMkLst>
            <pc:docMk/>
            <pc:sldMk cId="316609239" sldId="416"/>
            <ac:spMk id="36" creationId="{288F414E-1A16-495F-8EF5-F55A4207EE48}"/>
          </ac:spMkLst>
        </pc:spChg>
        <pc:spChg chg="add del">
          <ac:chgData name="Darrin Peschka" userId="c6daffd3-e5d0-45a6-80d6-9162067dfbff" providerId="ADAL" clId="{3CC85956-949B-4FB2-9E74-E7E1BB5A115D}" dt="2022-10-04T22:43:43.750" v="633" actId="26606"/>
          <ac:spMkLst>
            <pc:docMk/>
            <pc:sldMk cId="316609239" sldId="416"/>
            <ac:spMk id="41" creationId="{53F29798-D584-4792-9B62-3F5F5C36D619}"/>
          </ac:spMkLst>
        </pc:spChg>
        <pc:spChg chg="add del">
          <ac:chgData name="Darrin Peschka" userId="c6daffd3-e5d0-45a6-80d6-9162067dfbff" providerId="ADAL" clId="{3CC85956-949B-4FB2-9E74-E7E1BB5A115D}" dt="2022-10-04T22:43:27.617" v="630" actId="26606"/>
          <ac:spMkLst>
            <pc:docMk/>
            <pc:sldMk cId="316609239" sldId="416"/>
            <ac:spMk id="46" creationId="{E73BBE33-B533-4661-8A6A-6BD8D05EB19A}"/>
          </ac:spMkLst>
        </pc:spChg>
        <pc:spChg chg="add del">
          <ac:chgData name="Darrin Peschka" userId="c6daffd3-e5d0-45a6-80d6-9162067dfbff" providerId="ADAL" clId="{3CC85956-949B-4FB2-9E74-E7E1BB5A115D}" dt="2022-10-04T22:43:43.750" v="632" actId="26606"/>
          <ac:spMkLst>
            <pc:docMk/>
            <pc:sldMk cId="316609239" sldId="416"/>
            <ac:spMk id="48" creationId="{B08D5981-7E71-42C8-8773-F8AA3D1EA1D1}"/>
          </ac:spMkLst>
        </pc:spChg>
        <pc:spChg chg="add del">
          <ac:chgData name="Darrin Peschka" userId="c6daffd3-e5d0-45a6-80d6-9162067dfbff" providerId="ADAL" clId="{3CC85956-949B-4FB2-9E74-E7E1BB5A115D}" dt="2022-10-04T22:45:31.434" v="640" actId="26606"/>
          <ac:spMkLst>
            <pc:docMk/>
            <pc:sldMk cId="316609239" sldId="416"/>
            <ac:spMk id="50" creationId="{72018E1B-E0B9-4440-AFF3-4112E50A2763}"/>
          </ac:spMkLst>
        </pc:spChg>
        <pc:spChg chg="add del">
          <ac:chgData name="Darrin Peschka" userId="c6daffd3-e5d0-45a6-80d6-9162067dfbff" providerId="ADAL" clId="{3CC85956-949B-4FB2-9E74-E7E1BB5A115D}" dt="2022-10-04T22:51:26.068" v="922" actId="26606"/>
          <ac:spMkLst>
            <pc:docMk/>
            <pc:sldMk cId="316609239" sldId="416"/>
            <ac:spMk id="55" creationId="{72018E1B-E0B9-4440-AFF3-4112E50A2763}"/>
          </ac:spMkLst>
        </pc:spChg>
        <pc:spChg chg="add del">
          <ac:chgData name="Darrin Peschka" userId="c6daffd3-e5d0-45a6-80d6-9162067dfbff" providerId="ADAL" clId="{3CC85956-949B-4FB2-9E74-E7E1BB5A115D}" dt="2022-10-04T22:51:21.734" v="917" actId="26606"/>
          <ac:spMkLst>
            <pc:docMk/>
            <pc:sldMk cId="316609239" sldId="416"/>
            <ac:spMk id="59" creationId="{E6C25F89-65B5-9ED9-956A-017ACE2FA81B}"/>
          </ac:spMkLst>
        </pc:spChg>
        <pc:spChg chg="add del">
          <ac:chgData name="Darrin Peschka" userId="c6daffd3-e5d0-45a6-80d6-9162067dfbff" providerId="ADAL" clId="{3CC85956-949B-4FB2-9E74-E7E1BB5A115D}" dt="2022-10-04T22:51:26.053" v="921" actId="26606"/>
          <ac:spMkLst>
            <pc:docMk/>
            <pc:sldMk cId="316609239" sldId="416"/>
            <ac:spMk id="60" creationId="{96918796-2918-40D6-BE3A-4600C47FCD42}"/>
          </ac:spMkLst>
        </pc:spChg>
        <pc:spChg chg="add del">
          <ac:chgData name="Darrin Peschka" userId="c6daffd3-e5d0-45a6-80d6-9162067dfbff" providerId="ADAL" clId="{3CC85956-949B-4FB2-9E74-E7E1BB5A115D}" dt="2022-10-04T22:51:21.734" v="917" actId="26606"/>
          <ac:spMkLst>
            <pc:docMk/>
            <pc:sldMk cId="316609239" sldId="416"/>
            <ac:spMk id="62" creationId="{3D7E4C9F-7EC2-4C52-9146-0E1435CC2D7C}"/>
          </ac:spMkLst>
        </pc:spChg>
        <pc:spChg chg="add del">
          <ac:chgData name="Darrin Peschka" userId="c6daffd3-e5d0-45a6-80d6-9162067dfbff" providerId="ADAL" clId="{3CC85956-949B-4FB2-9E74-E7E1BB5A115D}" dt="2022-10-04T22:52:13.749" v="932" actId="26606"/>
          <ac:spMkLst>
            <pc:docMk/>
            <pc:sldMk cId="316609239" sldId="416"/>
            <ac:spMk id="63" creationId="{3D7E4C9F-7EC2-4C52-9146-0E1435CC2D7C}"/>
          </ac:spMkLst>
        </pc:spChg>
        <pc:spChg chg="add del">
          <ac:chgData name="Darrin Peschka" userId="c6daffd3-e5d0-45a6-80d6-9162067dfbff" providerId="ADAL" clId="{3CC85956-949B-4FB2-9E74-E7E1BB5A115D}" dt="2022-10-04T22:51:21.734" v="917" actId="26606"/>
          <ac:spMkLst>
            <pc:docMk/>
            <pc:sldMk cId="316609239" sldId="416"/>
            <ac:spMk id="64" creationId="{E677BBB0-8A66-4619-B31B-5097655C5FF2}"/>
          </ac:spMkLst>
        </pc:spChg>
        <pc:spChg chg="add del">
          <ac:chgData name="Darrin Peschka" userId="c6daffd3-e5d0-45a6-80d6-9162067dfbff" providerId="ADAL" clId="{3CC85956-949B-4FB2-9E74-E7E1BB5A115D}" dt="2022-10-04T22:52:13.749" v="932" actId="26606"/>
          <ac:spMkLst>
            <pc:docMk/>
            <pc:sldMk cId="316609239" sldId="416"/>
            <ac:spMk id="65" creationId="{E677BBB0-8A66-4619-B31B-5097655C5FF2}"/>
          </ac:spMkLst>
        </pc:spChg>
        <pc:spChg chg="add del">
          <ac:chgData name="Darrin Peschka" userId="c6daffd3-e5d0-45a6-80d6-9162067dfbff" providerId="ADAL" clId="{3CC85956-949B-4FB2-9E74-E7E1BB5A115D}" dt="2022-10-04T22:51:21.734" v="917" actId="26606"/>
          <ac:spMkLst>
            <pc:docMk/>
            <pc:sldMk cId="316609239" sldId="416"/>
            <ac:spMk id="66" creationId="{FB56C437-7CF8-4D2B-8C62-6F9CEA5611FA}"/>
          </ac:spMkLst>
        </pc:spChg>
        <pc:spChg chg="add del">
          <ac:chgData name="Darrin Peschka" userId="c6daffd3-e5d0-45a6-80d6-9162067dfbff" providerId="ADAL" clId="{3CC85956-949B-4FB2-9E74-E7E1BB5A115D}" dt="2022-10-04T22:52:13.749" v="932" actId="26606"/>
          <ac:spMkLst>
            <pc:docMk/>
            <pc:sldMk cId="316609239" sldId="416"/>
            <ac:spMk id="67" creationId="{FB56C437-7CF8-4D2B-8C62-6F9CEA5611FA}"/>
          </ac:spMkLst>
        </pc:spChg>
        <pc:spChg chg="add del">
          <ac:chgData name="Darrin Peschka" userId="c6daffd3-e5d0-45a6-80d6-9162067dfbff" providerId="ADAL" clId="{3CC85956-949B-4FB2-9E74-E7E1BB5A115D}" dt="2022-10-04T22:51:21.734" v="917" actId="26606"/>
          <ac:spMkLst>
            <pc:docMk/>
            <pc:sldMk cId="316609239" sldId="416"/>
            <ac:spMk id="68" creationId="{288F414E-1A16-495F-8EF5-F55A4207EE48}"/>
          </ac:spMkLst>
        </pc:spChg>
        <pc:spChg chg="add del">
          <ac:chgData name="Darrin Peschka" userId="c6daffd3-e5d0-45a6-80d6-9162067dfbff" providerId="ADAL" clId="{3CC85956-949B-4FB2-9E74-E7E1BB5A115D}" dt="2022-10-04T22:52:13.749" v="932" actId="26606"/>
          <ac:spMkLst>
            <pc:docMk/>
            <pc:sldMk cId="316609239" sldId="416"/>
            <ac:spMk id="69" creationId="{288F414E-1A16-495F-8EF5-F55A4207EE48}"/>
          </ac:spMkLst>
        </pc:spChg>
        <pc:spChg chg="add del">
          <ac:chgData name="Darrin Peschka" userId="c6daffd3-e5d0-45a6-80d6-9162067dfbff" providerId="ADAL" clId="{3CC85956-949B-4FB2-9E74-E7E1BB5A115D}" dt="2022-10-04T22:51:24.499" v="919" actId="26606"/>
          <ac:spMkLst>
            <pc:docMk/>
            <pc:sldMk cId="316609239" sldId="416"/>
            <ac:spMk id="70" creationId="{FF93924A-10DF-4647-8C7A-115C0175774D}"/>
          </ac:spMkLst>
        </pc:spChg>
        <pc:spChg chg="add del">
          <ac:chgData name="Darrin Peschka" userId="c6daffd3-e5d0-45a6-80d6-9162067dfbff" providerId="ADAL" clId="{3CC85956-949B-4FB2-9E74-E7E1BB5A115D}" dt="2022-10-04T22:51:24.499" v="919" actId="26606"/>
          <ac:spMkLst>
            <pc:docMk/>
            <pc:sldMk cId="316609239" sldId="416"/>
            <ac:spMk id="71" creationId="{BCE661AD-2A40-1C51-FFFD-F04AC95C95A7}"/>
          </ac:spMkLst>
        </pc:spChg>
        <pc:spChg chg="add del mod ord">
          <ac:chgData name="Darrin Peschka" userId="c6daffd3-e5d0-45a6-80d6-9162067dfbff" providerId="ADAL" clId="{3CC85956-949B-4FB2-9E74-E7E1BB5A115D}" dt="2022-10-04T22:53:01.976" v="935" actId="931"/>
          <ac:spMkLst>
            <pc:docMk/>
            <pc:sldMk cId="316609239" sldId="416"/>
            <ac:spMk id="72" creationId="{E6C25F89-65B5-9ED9-956A-017ACE2FA81B}"/>
          </ac:spMkLst>
        </pc:spChg>
        <pc:spChg chg="add del">
          <ac:chgData name="Darrin Peschka" userId="c6daffd3-e5d0-45a6-80d6-9162067dfbff" providerId="ADAL" clId="{3CC85956-949B-4FB2-9E74-E7E1BB5A115D}" dt="2022-10-04T22:51:57.230" v="925" actId="26606"/>
          <ac:spMkLst>
            <pc:docMk/>
            <pc:sldMk cId="316609239" sldId="416"/>
            <ac:spMk id="77" creationId="{71A784BF-09DB-448D-99FC-B49DFC6605D5}"/>
          </ac:spMkLst>
        </pc:spChg>
        <pc:spChg chg="add del">
          <ac:chgData name="Darrin Peschka" userId="c6daffd3-e5d0-45a6-80d6-9162067dfbff" providerId="ADAL" clId="{3CC85956-949B-4FB2-9E74-E7E1BB5A115D}" dt="2022-10-04T22:51:57.230" v="925" actId="26606"/>
          <ac:spMkLst>
            <pc:docMk/>
            <pc:sldMk cId="316609239" sldId="416"/>
            <ac:spMk id="79" creationId="{917859B3-4C91-478D-929D-BB6433F90849}"/>
          </ac:spMkLst>
        </pc:spChg>
        <pc:spChg chg="add del">
          <ac:chgData name="Darrin Peschka" userId="c6daffd3-e5d0-45a6-80d6-9162067dfbff" providerId="ADAL" clId="{3CC85956-949B-4FB2-9E74-E7E1BB5A115D}" dt="2022-10-04T22:51:57.230" v="925" actId="26606"/>
          <ac:spMkLst>
            <pc:docMk/>
            <pc:sldMk cId="316609239" sldId="416"/>
            <ac:spMk id="81" creationId="{6283FBD2-A663-469F-855C-06D86E3C1161}"/>
          </ac:spMkLst>
        </pc:spChg>
        <pc:spChg chg="add del">
          <ac:chgData name="Darrin Peschka" userId="c6daffd3-e5d0-45a6-80d6-9162067dfbff" providerId="ADAL" clId="{3CC85956-949B-4FB2-9E74-E7E1BB5A115D}" dt="2022-10-04T22:51:57.230" v="925" actId="26606"/>
          <ac:spMkLst>
            <pc:docMk/>
            <pc:sldMk cId="316609239" sldId="416"/>
            <ac:spMk id="83" creationId="{8A1279FC-7441-4E55-B082-2774E6316482}"/>
          </ac:spMkLst>
        </pc:spChg>
        <pc:spChg chg="add del">
          <ac:chgData name="Darrin Peschka" userId="c6daffd3-e5d0-45a6-80d6-9162067dfbff" providerId="ADAL" clId="{3CC85956-949B-4FB2-9E74-E7E1BB5A115D}" dt="2022-10-04T22:52:07.868" v="927" actId="26606"/>
          <ac:spMkLst>
            <pc:docMk/>
            <pc:sldMk cId="316609239" sldId="416"/>
            <ac:spMk id="85" creationId="{1E9986A5-A7D1-4022-BAC0-885FB7A141AE}"/>
          </ac:spMkLst>
        </pc:spChg>
        <pc:spChg chg="add del">
          <ac:chgData name="Darrin Peschka" userId="c6daffd3-e5d0-45a6-80d6-9162067dfbff" providerId="ADAL" clId="{3CC85956-949B-4FB2-9E74-E7E1BB5A115D}" dt="2022-10-04T22:52:07.868" v="927" actId="26606"/>
          <ac:spMkLst>
            <pc:docMk/>
            <pc:sldMk cId="316609239" sldId="416"/>
            <ac:spMk id="86" creationId="{D2758DA7-6A89-49A1-B9F5-546D993242F8}"/>
          </ac:spMkLst>
        </pc:spChg>
        <pc:spChg chg="add del">
          <ac:chgData name="Darrin Peschka" userId="c6daffd3-e5d0-45a6-80d6-9162067dfbff" providerId="ADAL" clId="{3CC85956-949B-4FB2-9E74-E7E1BB5A115D}" dt="2022-10-04T22:52:09.686" v="929" actId="26606"/>
          <ac:spMkLst>
            <pc:docMk/>
            <pc:sldMk cId="316609239" sldId="416"/>
            <ac:spMk id="88" creationId="{71A784BF-09DB-448D-99FC-B49DFC6605D5}"/>
          </ac:spMkLst>
        </pc:spChg>
        <pc:spChg chg="add del">
          <ac:chgData name="Darrin Peschka" userId="c6daffd3-e5d0-45a6-80d6-9162067dfbff" providerId="ADAL" clId="{3CC85956-949B-4FB2-9E74-E7E1BB5A115D}" dt="2022-10-04T22:52:09.686" v="929" actId="26606"/>
          <ac:spMkLst>
            <pc:docMk/>
            <pc:sldMk cId="316609239" sldId="416"/>
            <ac:spMk id="89" creationId="{917859B3-4C91-478D-929D-BB6433F90849}"/>
          </ac:spMkLst>
        </pc:spChg>
        <pc:spChg chg="add del">
          <ac:chgData name="Darrin Peschka" userId="c6daffd3-e5d0-45a6-80d6-9162067dfbff" providerId="ADAL" clId="{3CC85956-949B-4FB2-9E74-E7E1BB5A115D}" dt="2022-10-04T22:52:09.686" v="929" actId="26606"/>
          <ac:spMkLst>
            <pc:docMk/>
            <pc:sldMk cId="316609239" sldId="416"/>
            <ac:spMk id="90" creationId="{6283FBD2-A663-469F-855C-06D86E3C1161}"/>
          </ac:spMkLst>
        </pc:spChg>
        <pc:spChg chg="add del">
          <ac:chgData name="Darrin Peschka" userId="c6daffd3-e5d0-45a6-80d6-9162067dfbff" providerId="ADAL" clId="{3CC85956-949B-4FB2-9E74-E7E1BB5A115D}" dt="2022-10-04T22:52:09.686" v="929" actId="26606"/>
          <ac:spMkLst>
            <pc:docMk/>
            <pc:sldMk cId="316609239" sldId="416"/>
            <ac:spMk id="91" creationId="{8A1279FC-7441-4E55-B082-2774E6316482}"/>
          </ac:spMkLst>
        </pc:spChg>
        <pc:spChg chg="add del">
          <ac:chgData name="Darrin Peschka" userId="c6daffd3-e5d0-45a6-80d6-9162067dfbff" providerId="ADAL" clId="{3CC85956-949B-4FB2-9E74-E7E1BB5A115D}" dt="2022-10-04T22:52:13.731" v="931" actId="26606"/>
          <ac:spMkLst>
            <pc:docMk/>
            <pc:sldMk cId="316609239" sldId="416"/>
            <ac:spMk id="93" creationId="{59653884-08CE-4579-8A80-F00D55BF077F}"/>
          </ac:spMkLst>
        </pc:spChg>
        <pc:spChg chg="add del">
          <ac:chgData name="Darrin Peschka" userId="c6daffd3-e5d0-45a6-80d6-9162067dfbff" providerId="ADAL" clId="{3CC85956-949B-4FB2-9E74-E7E1BB5A115D}" dt="2022-10-04T22:52:13.731" v="931" actId="26606"/>
          <ac:spMkLst>
            <pc:docMk/>
            <pc:sldMk cId="316609239" sldId="416"/>
            <ac:spMk id="94" creationId="{720D4FAC-7B9A-4A4F-8E53-071522870B7B}"/>
          </ac:spMkLst>
        </pc:spChg>
        <pc:spChg chg="add del">
          <ac:chgData name="Darrin Peschka" userId="c6daffd3-e5d0-45a6-80d6-9162067dfbff" providerId="ADAL" clId="{3CC85956-949B-4FB2-9E74-E7E1BB5A115D}" dt="2022-10-04T22:52:13.731" v="931" actId="26606"/>
          <ac:spMkLst>
            <pc:docMk/>
            <pc:sldMk cId="316609239" sldId="416"/>
            <ac:spMk id="95" creationId="{EDD2A13B-608C-4BE1-AC1F-62B2DAF76BF7}"/>
          </ac:spMkLst>
        </pc:spChg>
        <pc:spChg chg="add del">
          <ac:chgData name="Darrin Peschka" userId="c6daffd3-e5d0-45a6-80d6-9162067dfbff" providerId="ADAL" clId="{3CC85956-949B-4FB2-9E74-E7E1BB5A115D}" dt="2022-10-04T22:52:13.731" v="931" actId="26606"/>
          <ac:spMkLst>
            <pc:docMk/>
            <pc:sldMk cId="316609239" sldId="416"/>
            <ac:spMk id="96" creationId="{977038ED-F717-467A-8D75-D8441BB92668}"/>
          </ac:spMkLst>
        </pc:spChg>
        <pc:spChg chg="add del">
          <ac:chgData name="Darrin Peschka" userId="c6daffd3-e5d0-45a6-80d6-9162067dfbff" providerId="ADAL" clId="{3CC85956-949B-4FB2-9E74-E7E1BB5A115D}" dt="2022-10-04T22:54:41.301" v="945" actId="26606"/>
          <ac:spMkLst>
            <pc:docMk/>
            <pc:sldMk cId="316609239" sldId="416"/>
            <ac:spMk id="98" creationId="{4C3A44BB-E01C-4AA8-B2C8-32FC346D2ED7}"/>
          </ac:spMkLst>
        </pc:spChg>
        <pc:spChg chg="add del">
          <ac:chgData name="Darrin Peschka" userId="c6daffd3-e5d0-45a6-80d6-9162067dfbff" providerId="ADAL" clId="{3CC85956-949B-4FB2-9E74-E7E1BB5A115D}" dt="2022-10-04T22:54:50.172" v="947"/>
          <ac:spMkLst>
            <pc:docMk/>
            <pc:sldMk cId="316609239" sldId="416"/>
            <ac:spMk id="102" creationId="{ACF8AA43-5447-6941-1F93-B59786DAC750}"/>
          </ac:spMkLst>
        </pc:spChg>
        <pc:spChg chg="add del">
          <ac:chgData name="Darrin Peschka" userId="c6daffd3-e5d0-45a6-80d6-9162067dfbff" providerId="ADAL" clId="{3CC85956-949B-4FB2-9E74-E7E1BB5A115D}" dt="2022-10-04T22:54:41.284" v="944" actId="26606"/>
          <ac:spMkLst>
            <pc:docMk/>
            <pc:sldMk cId="316609239" sldId="416"/>
            <ac:spMk id="103" creationId="{9389D3E0-BA02-41D3-B2AC-8FD6AA893902}"/>
          </ac:spMkLst>
        </pc:spChg>
        <pc:spChg chg="add del">
          <ac:chgData name="Darrin Peschka" userId="c6daffd3-e5d0-45a6-80d6-9162067dfbff" providerId="ADAL" clId="{3CC85956-949B-4FB2-9E74-E7E1BB5A115D}" dt="2022-10-04T22:56:44.335" v="968" actId="26606"/>
          <ac:spMkLst>
            <pc:docMk/>
            <pc:sldMk cId="316609239" sldId="416"/>
            <ac:spMk id="105" creationId="{4513F69C-3D6D-4E72-9289-5BC3584D6D3B}"/>
          </ac:spMkLst>
        </pc:spChg>
        <pc:spChg chg="add del">
          <ac:chgData name="Darrin Peschka" userId="c6daffd3-e5d0-45a6-80d6-9162067dfbff" providerId="ADAL" clId="{3CC85956-949B-4FB2-9E74-E7E1BB5A115D}" dt="2022-10-04T22:57:01.186" v="971" actId="26606"/>
          <ac:spMkLst>
            <pc:docMk/>
            <pc:sldMk cId="316609239" sldId="416"/>
            <ac:spMk id="110" creationId="{382E0DD2-11DF-4411-A6ED-1182F5176965}"/>
          </ac:spMkLst>
        </pc:spChg>
        <pc:spChg chg="add del">
          <ac:chgData name="Darrin Peschka" userId="c6daffd3-e5d0-45a6-80d6-9162067dfbff" providerId="ADAL" clId="{3CC85956-949B-4FB2-9E74-E7E1BB5A115D}" dt="2022-10-04T22:57:46.182" v="980" actId="26606"/>
          <ac:spMkLst>
            <pc:docMk/>
            <pc:sldMk cId="316609239" sldId="416"/>
            <ac:spMk id="115" creationId="{53F29798-D584-4792-9B62-3F5F5C36D619}"/>
          </ac:spMkLst>
        </pc:spChg>
        <pc:spChg chg="add del">
          <ac:chgData name="Darrin Peschka" userId="c6daffd3-e5d0-45a6-80d6-9162067dfbff" providerId="ADAL" clId="{3CC85956-949B-4FB2-9E74-E7E1BB5A115D}" dt="2022-10-04T22:57:27.958" v="975" actId="26606"/>
          <ac:spMkLst>
            <pc:docMk/>
            <pc:sldMk cId="316609239" sldId="416"/>
            <ac:spMk id="120" creationId="{FA28AA74-07C1-441C-AFDB-3FEA62C3B51F}"/>
          </ac:spMkLst>
        </pc:spChg>
        <pc:spChg chg="add del">
          <ac:chgData name="Darrin Peschka" userId="c6daffd3-e5d0-45a6-80d6-9162067dfbff" providerId="ADAL" clId="{3CC85956-949B-4FB2-9E74-E7E1BB5A115D}" dt="2022-10-04T22:57:33.633" v="977" actId="26606"/>
          <ac:spMkLst>
            <pc:docMk/>
            <pc:sldMk cId="316609239" sldId="416"/>
            <ac:spMk id="122" creationId="{72018E1B-E0B9-4440-AFF3-4112E50A2763}"/>
          </ac:spMkLst>
        </pc:spChg>
        <pc:spChg chg="add del">
          <ac:chgData name="Darrin Peschka" userId="c6daffd3-e5d0-45a6-80d6-9162067dfbff" providerId="ADAL" clId="{3CC85956-949B-4FB2-9E74-E7E1BB5A115D}" dt="2022-10-04T22:57:46.162" v="979" actId="26606"/>
          <ac:spMkLst>
            <pc:docMk/>
            <pc:sldMk cId="316609239" sldId="416"/>
            <ac:spMk id="124" creationId="{FBC711EC-2569-4DB4-BE16-66EC29DBE5CC}"/>
          </ac:spMkLst>
        </pc:spChg>
        <pc:spChg chg="add">
          <ac:chgData name="Darrin Peschka" userId="c6daffd3-e5d0-45a6-80d6-9162067dfbff" providerId="ADAL" clId="{3CC85956-949B-4FB2-9E74-E7E1BB5A115D}" dt="2022-10-04T22:57:46.182" v="980" actId="26606"/>
          <ac:spMkLst>
            <pc:docMk/>
            <pc:sldMk cId="316609239" sldId="416"/>
            <ac:spMk id="126" creationId="{FA28AA74-07C1-441C-AFDB-3FEA62C3B51F}"/>
          </ac:spMkLst>
        </pc:spChg>
        <pc:graphicFrameChg chg="add del mod">
          <ac:chgData name="Darrin Peschka" userId="c6daffd3-e5d0-45a6-80d6-9162067dfbff" providerId="ADAL" clId="{3CC85956-949B-4FB2-9E74-E7E1BB5A115D}" dt="2022-10-04T23:00:27.062" v="1183" actId="12084"/>
          <ac:graphicFrameMkLst>
            <pc:docMk/>
            <pc:sldMk cId="316609239" sldId="416"/>
            <ac:graphicFrameMk id="33" creationId="{C94753F5-44F7-6878-5715-E7973A26A5F5}"/>
          </ac:graphicFrameMkLst>
        </pc:graphicFrameChg>
        <pc:picChg chg="add mod ord">
          <ac:chgData name="Darrin Peschka" userId="c6daffd3-e5d0-45a6-80d6-9162067dfbff" providerId="ADAL" clId="{3CC85956-949B-4FB2-9E74-E7E1BB5A115D}" dt="2022-10-04T23:14:02.600" v="1301" actId="1036"/>
          <ac:picMkLst>
            <pc:docMk/>
            <pc:sldMk cId="316609239" sldId="416"/>
            <ac:picMk id="6" creationId="{B8EF5209-4C9D-65E6-4673-19A8890A0B8F}"/>
          </ac:picMkLst>
        </pc:picChg>
        <pc:picChg chg="add del mod ord">
          <ac:chgData name="Darrin Peschka" userId="c6daffd3-e5d0-45a6-80d6-9162067dfbff" providerId="ADAL" clId="{3CC85956-949B-4FB2-9E74-E7E1BB5A115D}" dt="2022-10-04T23:00:38.070" v="1184" actId="14100"/>
          <ac:picMkLst>
            <pc:docMk/>
            <pc:sldMk cId="316609239" sldId="416"/>
            <ac:picMk id="8" creationId="{9D81720E-EBBD-EC8F-22F1-DDE3DC8A2004}"/>
          </ac:picMkLst>
        </pc:picChg>
        <pc:picChg chg="add del mod ord">
          <ac:chgData name="Darrin Peschka" userId="c6daffd3-e5d0-45a6-80d6-9162067dfbff" providerId="ADAL" clId="{3CC85956-949B-4FB2-9E74-E7E1BB5A115D}" dt="2022-10-04T22:51:01.718" v="915" actId="478"/>
          <ac:picMkLst>
            <pc:docMk/>
            <pc:sldMk cId="316609239" sldId="416"/>
            <ac:picMk id="10" creationId="{A739361C-C1F4-D09D-739C-091DE4F0B450}"/>
          </ac:picMkLst>
        </pc:picChg>
        <pc:picChg chg="add mod ord modCrop">
          <ac:chgData name="Darrin Peschka" userId="c6daffd3-e5d0-45a6-80d6-9162067dfbff" providerId="ADAL" clId="{3CC85956-949B-4FB2-9E74-E7E1BB5A115D}" dt="2022-10-04T23:22:52.673" v="1356" actId="14100"/>
          <ac:picMkLst>
            <pc:docMk/>
            <pc:sldMk cId="316609239" sldId="416"/>
            <ac:picMk id="12" creationId="{D7029BDB-4405-F8A1-C938-4DDBE13888A9}"/>
          </ac:picMkLst>
        </pc:picChg>
        <pc:picChg chg="add del mod ord">
          <ac:chgData name="Darrin Peschka" userId="c6daffd3-e5d0-45a6-80d6-9162067dfbff" providerId="ADAL" clId="{3CC85956-949B-4FB2-9E74-E7E1BB5A115D}" dt="2022-10-04T22:51:33.328" v="923" actId="478"/>
          <ac:picMkLst>
            <pc:docMk/>
            <pc:sldMk cId="316609239" sldId="416"/>
            <ac:picMk id="13" creationId="{D81AE495-4DB3-0B35-E0DD-57E1F64E1E86}"/>
          </ac:picMkLst>
        </pc:picChg>
        <pc:picChg chg="add del mod">
          <ac:chgData name="Darrin Peschka" userId="c6daffd3-e5d0-45a6-80d6-9162067dfbff" providerId="ADAL" clId="{3CC85956-949B-4FB2-9E74-E7E1BB5A115D}" dt="2022-10-04T22:53:14.912" v="939" actId="478"/>
          <ac:picMkLst>
            <pc:docMk/>
            <pc:sldMk cId="316609239" sldId="416"/>
            <ac:picMk id="16" creationId="{F3AB848D-2F65-2F2D-8A1B-1C8A59335FC5}"/>
          </ac:picMkLst>
        </pc:picChg>
        <pc:picChg chg="add mod ord">
          <ac:chgData name="Darrin Peschka" userId="c6daffd3-e5d0-45a6-80d6-9162067dfbff" providerId="ADAL" clId="{3CC85956-949B-4FB2-9E74-E7E1BB5A115D}" dt="2022-10-04T22:59:58.197" v="1157" actId="1035"/>
          <ac:picMkLst>
            <pc:docMk/>
            <pc:sldMk cId="316609239" sldId="416"/>
            <ac:picMk id="20" creationId="{8EE2800D-D639-D4DD-EF35-09D69B57E06C}"/>
          </ac:picMkLst>
        </pc:picChg>
        <pc:picChg chg="add mod ord">
          <ac:chgData name="Darrin Peschka" userId="c6daffd3-e5d0-45a6-80d6-9162067dfbff" providerId="ADAL" clId="{3CC85956-949B-4FB2-9E74-E7E1BB5A115D}" dt="2022-10-04T22:59:38.219" v="1088" actId="1035"/>
          <ac:picMkLst>
            <pc:docMk/>
            <pc:sldMk cId="316609239" sldId="416"/>
            <ac:picMk id="25" creationId="{D6650C53-6697-4DA6-AAC3-F22ACCF5060B}"/>
          </ac:picMkLst>
        </pc:picChg>
        <pc:picChg chg="add mod ord">
          <ac:chgData name="Darrin Peschka" userId="c6daffd3-e5d0-45a6-80d6-9162067dfbff" providerId="ADAL" clId="{3CC85956-949B-4FB2-9E74-E7E1BB5A115D}" dt="2022-10-04T22:59:07.033" v="1027" actId="1076"/>
          <ac:picMkLst>
            <pc:docMk/>
            <pc:sldMk cId="316609239" sldId="416"/>
            <ac:picMk id="26" creationId="{95CA8028-76BF-0E47-9A70-299BB32A02AB}"/>
          </ac:picMkLst>
        </pc:picChg>
        <pc:picChg chg="add del mod">
          <ac:chgData name="Darrin Peschka" userId="c6daffd3-e5d0-45a6-80d6-9162067dfbff" providerId="ADAL" clId="{3CC85956-949B-4FB2-9E74-E7E1BB5A115D}" dt="2022-10-04T22:56:28.226" v="967" actId="478"/>
          <ac:picMkLst>
            <pc:docMk/>
            <pc:sldMk cId="316609239" sldId="416"/>
            <ac:picMk id="28" creationId="{30B54B3D-7561-393D-F34F-5C7651B2E836}"/>
          </ac:picMkLst>
        </pc:picChg>
        <pc:cxnChg chg="add del">
          <ac:chgData name="Darrin Peschka" userId="c6daffd3-e5d0-45a6-80d6-9162067dfbff" providerId="ADAL" clId="{3CC85956-949B-4FB2-9E74-E7E1BB5A115D}" dt="2022-10-04T22:37:40.719" v="597" actId="26606"/>
          <ac:cxnSpMkLst>
            <pc:docMk/>
            <pc:sldMk cId="316609239" sldId="416"/>
            <ac:cxnSpMk id="15" creationId="{99AE2756-0FC4-4155-83E7-58AAAB63E757}"/>
          </ac:cxnSpMkLst>
        </pc:cxnChg>
        <pc:cxnChg chg="add del">
          <ac:chgData name="Darrin Peschka" userId="c6daffd3-e5d0-45a6-80d6-9162067dfbff" providerId="ADAL" clId="{3CC85956-949B-4FB2-9E74-E7E1BB5A115D}" dt="2022-10-04T22:37:40.719" v="597" actId="26606"/>
          <ac:cxnSpMkLst>
            <pc:docMk/>
            <pc:sldMk cId="316609239" sldId="416"/>
            <ac:cxnSpMk id="21" creationId="{DAD2B705-4A9B-408D-AA80-4F41045E09DE}"/>
          </ac:cxnSpMkLst>
        </pc:cxnChg>
        <pc:cxnChg chg="add del">
          <ac:chgData name="Darrin Peschka" userId="c6daffd3-e5d0-45a6-80d6-9162067dfbff" providerId="ADAL" clId="{3CC85956-949B-4FB2-9E74-E7E1BB5A115D}" dt="2022-10-04T22:37:40.719" v="597" actId="26606"/>
          <ac:cxnSpMkLst>
            <pc:docMk/>
            <pc:sldMk cId="316609239" sldId="416"/>
            <ac:cxnSpMk id="23" creationId="{818DC98F-4057-4645-B948-F604F39A9CFE}"/>
          </ac:cxnSpMkLst>
        </pc:cxnChg>
      </pc:sldChg>
      <pc:sldMasterChg chg="del delSldLayout">
        <pc:chgData name="Darrin Peschka" userId="c6daffd3-e5d0-45a6-80d6-9162067dfbff" providerId="ADAL" clId="{3CC85956-949B-4FB2-9E74-E7E1BB5A115D}" dt="2022-10-04T23:14:45.058" v="1303" actId="2696"/>
        <pc:sldMasterMkLst>
          <pc:docMk/>
          <pc:sldMasterMk cId="4161890878" sldId="2147483672"/>
        </pc:sldMasterMkLst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1399948519" sldId="2147483673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3919067047" sldId="2147483674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4013646638" sldId="2147483675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342540484" sldId="2147483676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3926843194" sldId="2147483677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210451510" sldId="2147483678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1033891336" sldId="2147483679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821340672" sldId="2147483680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519603227" sldId="2147483681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3764423576" sldId="2147483682"/>
          </pc:sldLayoutMkLst>
        </pc:sldLayoutChg>
        <pc:sldLayoutChg chg="del">
          <pc:chgData name="Darrin Peschka" userId="c6daffd3-e5d0-45a6-80d6-9162067dfbff" providerId="ADAL" clId="{3CC85956-949B-4FB2-9E74-E7E1BB5A115D}" dt="2022-10-04T23:14:45.058" v="1303" actId="2696"/>
          <pc:sldLayoutMkLst>
            <pc:docMk/>
            <pc:sldMasterMk cId="4161890878" sldId="2147483672"/>
            <pc:sldLayoutMk cId="1757130246" sldId="2147483683"/>
          </pc:sldLayoutMkLst>
        </pc:sldLayoutChg>
      </pc:sldMasterChg>
      <pc:sldMasterChg chg="add del addSldLayout delSldLayout">
        <pc:chgData name="Darrin Peschka" userId="c6daffd3-e5d0-45a6-80d6-9162067dfbff" providerId="ADAL" clId="{3CC85956-949B-4FB2-9E74-E7E1BB5A115D}" dt="2022-10-04T23:15:04.687" v="1306" actId="2696"/>
        <pc:sldMasterMkLst>
          <pc:docMk/>
          <pc:sldMasterMk cId="3126537551" sldId="2147483696"/>
        </pc:sldMasterMkLst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3855552297" sldId="2147483697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1647512199" sldId="2147483698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3183561408" sldId="2147483699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3360274173" sldId="2147483700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2015399932" sldId="2147483701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1668066411" sldId="2147483702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2746516420" sldId="2147483703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1683763964" sldId="2147483704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1940079430" sldId="2147483705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1926144325" sldId="2147483706"/>
          </pc:sldLayoutMkLst>
        </pc:sldLayoutChg>
        <pc:sldLayoutChg chg="add del">
          <pc:chgData name="Darrin Peschka" userId="c6daffd3-e5d0-45a6-80d6-9162067dfbff" providerId="ADAL" clId="{3CC85956-949B-4FB2-9E74-E7E1BB5A115D}" dt="2022-10-04T23:15:04.687" v="1306" actId="2696"/>
          <pc:sldLayoutMkLst>
            <pc:docMk/>
            <pc:sldMasterMk cId="3126537551" sldId="2147483696"/>
            <pc:sldLayoutMk cId="3976354970" sldId="2147483707"/>
          </pc:sldLayoutMkLst>
        </pc:sldLayoutChg>
      </pc:sldMasterChg>
    </pc:docChg>
  </pc:docChgLst>
  <pc:docChgLst>
    <pc:chgData name="Darrin Peschka" userId="c6daffd3-e5d0-45a6-80d6-9162067dfbff" providerId="ADAL" clId="{B82E13FF-63EA-4104-9FD6-1EE10D102626}"/>
    <pc:docChg chg="undo custSel addSld delSld modSld sldOrd delMainMaster modSection">
      <pc:chgData name="Darrin Peschka" userId="c6daffd3-e5d0-45a6-80d6-9162067dfbff" providerId="ADAL" clId="{B82E13FF-63EA-4104-9FD6-1EE10D102626}" dt="2021-03-02T23:46:13.041" v="5802" actId="20577"/>
      <pc:docMkLst>
        <pc:docMk/>
      </pc:docMkLst>
      <pc:sldChg chg="modSp mod">
        <pc:chgData name="Darrin Peschka" userId="c6daffd3-e5d0-45a6-80d6-9162067dfbff" providerId="ADAL" clId="{B82E13FF-63EA-4104-9FD6-1EE10D102626}" dt="2021-03-02T00:32:50.818" v="28" actId="20577"/>
        <pc:sldMkLst>
          <pc:docMk/>
          <pc:sldMk cId="1954323657" sldId="256"/>
        </pc:sldMkLst>
        <pc:spChg chg="mod">
          <ac:chgData name="Darrin Peschka" userId="c6daffd3-e5d0-45a6-80d6-9162067dfbff" providerId="ADAL" clId="{B82E13FF-63EA-4104-9FD6-1EE10D102626}" dt="2021-03-02T00:32:50.818" v="28" actId="20577"/>
          <ac:spMkLst>
            <pc:docMk/>
            <pc:sldMk cId="1954323657" sldId="256"/>
            <ac:spMk id="6" creationId="{00000000-0000-0000-0000-000000000000}"/>
          </ac:spMkLst>
        </pc:spChg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739399288" sldId="264"/>
        </pc:sldMkLst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1837682409" sldId="278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132007989" sldId="283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561781345" sldId="304"/>
        </pc:sldMkLst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933416039" sldId="324"/>
        </pc:sldMkLst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2832960412" sldId="328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1316449956" sldId="336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2244467011" sldId="354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1674104832" sldId="359"/>
        </pc:sldMkLst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3696716210" sldId="372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2542598108" sldId="373"/>
        </pc:sldMkLst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2727696466" sldId="374"/>
        </pc:sldMkLst>
      </pc:sldChg>
      <pc:sldChg chg="del">
        <pc:chgData name="Darrin Peschka" userId="c6daffd3-e5d0-45a6-80d6-9162067dfbff" providerId="ADAL" clId="{B82E13FF-63EA-4104-9FD6-1EE10D102626}" dt="2021-03-02T00:50:12.391" v="37" actId="2696"/>
        <pc:sldMkLst>
          <pc:docMk/>
          <pc:sldMk cId="3096560431" sldId="375"/>
        </pc:sldMkLst>
      </pc:sldChg>
      <pc:sldChg chg="del">
        <pc:chgData name="Darrin Peschka" userId="c6daffd3-e5d0-45a6-80d6-9162067dfbff" providerId="ADAL" clId="{B82E13FF-63EA-4104-9FD6-1EE10D102626}" dt="2021-03-02T00:50:15.555" v="38" actId="2696"/>
        <pc:sldMkLst>
          <pc:docMk/>
          <pc:sldMk cId="1053589524" sldId="376"/>
        </pc:sldMkLst>
      </pc:sldChg>
      <pc:sldChg chg="del">
        <pc:chgData name="Darrin Peschka" userId="c6daffd3-e5d0-45a6-80d6-9162067dfbff" providerId="ADAL" clId="{B82E13FF-63EA-4104-9FD6-1EE10D102626}" dt="2021-03-02T00:50:21.718" v="39" actId="2696"/>
        <pc:sldMkLst>
          <pc:docMk/>
          <pc:sldMk cId="4081325016" sldId="377"/>
        </pc:sldMkLst>
      </pc:sldChg>
      <pc:sldChg chg="del">
        <pc:chgData name="Darrin Peschka" userId="c6daffd3-e5d0-45a6-80d6-9162067dfbff" providerId="ADAL" clId="{B82E13FF-63EA-4104-9FD6-1EE10D102626}" dt="2021-03-02T00:50:27.694" v="40" actId="2696"/>
        <pc:sldMkLst>
          <pc:docMk/>
          <pc:sldMk cId="1742312688" sldId="378"/>
        </pc:sldMkLst>
      </pc:sldChg>
      <pc:sldChg chg="del">
        <pc:chgData name="Darrin Peschka" userId="c6daffd3-e5d0-45a6-80d6-9162067dfbff" providerId="ADAL" clId="{B82E13FF-63EA-4104-9FD6-1EE10D102626}" dt="2021-03-02T00:50:35.661" v="41" actId="2696"/>
        <pc:sldMkLst>
          <pc:docMk/>
          <pc:sldMk cId="2117515353" sldId="379"/>
        </pc:sldMkLst>
      </pc:sldChg>
      <pc:sldChg chg="del">
        <pc:chgData name="Darrin Peschka" userId="c6daffd3-e5d0-45a6-80d6-9162067dfbff" providerId="ADAL" clId="{B82E13FF-63EA-4104-9FD6-1EE10D102626}" dt="2021-03-02T00:50:39.358" v="42" actId="2696"/>
        <pc:sldMkLst>
          <pc:docMk/>
          <pc:sldMk cId="966824517" sldId="380"/>
        </pc:sldMkLst>
      </pc:sldChg>
      <pc:sldChg chg="modSp mod">
        <pc:chgData name="Darrin Peschka" userId="c6daffd3-e5d0-45a6-80d6-9162067dfbff" providerId="ADAL" clId="{B82E13FF-63EA-4104-9FD6-1EE10D102626}" dt="2021-03-02T22:56:39.434" v="5345" actId="20577"/>
        <pc:sldMkLst>
          <pc:docMk/>
          <pc:sldMk cId="2045726849" sldId="381"/>
        </pc:sldMkLst>
        <pc:spChg chg="mod">
          <ac:chgData name="Darrin Peschka" userId="c6daffd3-e5d0-45a6-80d6-9162067dfbff" providerId="ADAL" clId="{B82E13FF-63EA-4104-9FD6-1EE10D102626}" dt="2021-03-02T22:56:39.434" v="5345" actId="20577"/>
          <ac:spMkLst>
            <pc:docMk/>
            <pc:sldMk cId="2045726849" sldId="381"/>
            <ac:spMk id="2" creationId="{00000000-0000-0000-0000-000000000000}"/>
          </ac:spMkLst>
        </pc:spChg>
        <pc:spChg chg="mod">
          <ac:chgData name="Darrin Peschka" userId="c6daffd3-e5d0-45a6-80d6-9162067dfbff" providerId="ADAL" clId="{B82E13FF-63EA-4104-9FD6-1EE10D102626}" dt="2021-03-02T00:56:47.946" v="215" actId="20577"/>
          <ac:spMkLst>
            <pc:docMk/>
            <pc:sldMk cId="2045726849" sldId="381"/>
            <ac:spMk id="4" creationId="{00000000-0000-0000-0000-000000000000}"/>
          </ac:spMkLst>
        </pc:spChg>
      </pc:sldChg>
      <pc:sldChg chg="modSp mod">
        <pc:chgData name="Darrin Peschka" userId="c6daffd3-e5d0-45a6-80d6-9162067dfbff" providerId="ADAL" clId="{B82E13FF-63EA-4104-9FD6-1EE10D102626}" dt="2021-03-02T22:38:57.577" v="4982" actId="20577"/>
        <pc:sldMkLst>
          <pc:docMk/>
          <pc:sldMk cId="3226122442" sldId="382"/>
        </pc:sldMkLst>
        <pc:spChg chg="mod">
          <ac:chgData name="Darrin Peschka" userId="c6daffd3-e5d0-45a6-80d6-9162067dfbff" providerId="ADAL" clId="{B82E13FF-63EA-4104-9FD6-1EE10D102626}" dt="2021-03-02T22:38:57.577" v="4982" actId="20577"/>
          <ac:spMkLst>
            <pc:docMk/>
            <pc:sldMk cId="3226122442" sldId="382"/>
            <ac:spMk id="2" creationId="{00000000-0000-0000-0000-000000000000}"/>
          </ac:spMkLst>
        </pc:spChg>
        <pc:spChg chg="mod">
          <ac:chgData name="Darrin Peschka" userId="c6daffd3-e5d0-45a6-80d6-9162067dfbff" providerId="ADAL" clId="{B82E13FF-63EA-4104-9FD6-1EE10D102626}" dt="2021-03-02T21:27:47.581" v="3675" actId="20577"/>
          <ac:spMkLst>
            <pc:docMk/>
            <pc:sldMk cId="3226122442" sldId="382"/>
            <ac:spMk id="4" creationId="{00000000-0000-0000-0000-000000000000}"/>
          </ac:spMkLst>
        </pc:spChg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2857437114" sldId="383"/>
        </pc:sldMkLst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612686699" sldId="384"/>
        </pc:sldMkLst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1598952392" sldId="385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1609526477" sldId="386"/>
        </pc:sldMkLst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1072624080" sldId="387"/>
        </pc:sldMkLst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4057354397" sldId="388"/>
        </pc:sldMkLst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3132471814" sldId="389"/>
        </pc:sldMkLst>
      </pc:sldChg>
      <pc:sldChg chg="del">
        <pc:chgData name="Darrin Peschka" userId="c6daffd3-e5d0-45a6-80d6-9162067dfbff" providerId="ADAL" clId="{B82E13FF-63EA-4104-9FD6-1EE10D102626}" dt="2021-03-02T00:57:38.561" v="227" actId="2696"/>
        <pc:sldMkLst>
          <pc:docMk/>
          <pc:sldMk cId="3330843242" sldId="390"/>
        </pc:sldMkLst>
      </pc:sldChg>
      <pc:sldChg chg="addSp delSp modSp mod">
        <pc:chgData name="Darrin Peschka" userId="c6daffd3-e5d0-45a6-80d6-9162067dfbff" providerId="ADAL" clId="{B82E13FF-63EA-4104-9FD6-1EE10D102626}" dt="2021-03-02T00:58:32.800" v="242" actId="20577"/>
        <pc:sldMkLst>
          <pc:docMk/>
          <pc:sldMk cId="2666189610" sldId="391"/>
        </pc:sldMkLst>
        <pc:spChg chg="add del mod">
          <ac:chgData name="Darrin Peschka" userId="c6daffd3-e5d0-45a6-80d6-9162067dfbff" providerId="ADAL" clId="{B82E13FF-63EA-4104-9FD6-1EE10D102626}" dt="2021-03-02T00:58:32.800" v="242" actId="20577"/>
          <ac:spMkLst>
            <pc:docMk/>
            <pc:sldMk cId="2666189610" sldId="391"/>
            <ac:spMk id="4" creationId="{00000000-0000-0000-0000-000000000000}"/>
          </ac:spMkLst>
        </pc:spChg>
      </pc:sldChg>
      <pc:sldChg chg="del">
        <pc:chgData name="Darrin Peschka" userId="c6daffd3-e5d0-45a6-80d6-9162067dfbff" providerId="ADAL" clId="{B82E13FF-63EA-4104-9FD6-1EE10D102626}" dt="2021-03-02T00:50:58.131" v="43" actId="2696"/>
        <pc:sldMkLst>
          <pc:docMk/>
          <pc:sldMk cId="41956176" sldId="392"/>
        </pc:sldMkLst>
      </pc:sldChg>
      <pc:sldChg chg="del">
        <pc:chgData name="Darrin Peschka" userId="c6daffd3-e5d0-45a6-80d6-9162067dfbff" providerId="ADAL" clId="{B82E13FF-63EA-4104-9FD6-1EE10D102626}" dt="2021-03-02T22:37:36.271" v="4946" actId="2696"/>
        <pc:sldMkLst>
          <pc:docMk/>
          <pc:sldMk cId="2886945354" sldId="394"/>
        </pc:sldMkLst>
      </pc:sldChg>
      <pc:sldChg chg="del">
        <pc:chgData name="Darrin Peschka" userId="c6daffd3-e5d0-45a6-80d6-9162067dfbff" providerId="ADAL" clId="{B82E13FF-63EA-4104-9FD6-1EE10D102626}" dt="2021-03-02T22:37:39.799" v="4947" actId="2696"/>
        <pc:sldMkLst>
          <pc:docMk/>
          <pc:sldMk cId="65150665" sldId="395"/>
        </pc:sldMkLst>
      </pc:sldChg>
      <pc:sldChg chg="modSp mod">
        <pc:chgData name="Darrin Peschka" userId="c6daffd3-e5d0-45a6-80d6-9162067dfbff" providerId="ADAL" clId="{B82E13FF-63EA-4104-9FD6-1EE10D102626}" dt="2021-03-02T00:59:07.407" v="278" actId="20577"/>
        <pc:sldMkLst>
          <pc:docMk/>
          <pc:sldMk cId="2108140670" sldId="396"/>
        </pc:sldMkLst>
        <pc:spChg chg="mod">
          <ac:chgData name="Darrin Peschka" userId="c6daffd3-e5d0-45a6-80d6-9162067dfbff" providerId="ADAL" clId="{B82E13FF-63EA-4104-9FD6-1EE10D102626}" dt="2021-03-02T00:59:07.407" v="278" actId="20577"/>
          <ac:spMkLst>
            <pc:docMk/>
            <pc:sldMk cId="2108140670" sldId="396"/>
            <ac:spMk id="3" creationId="{00000000-0000-0000-0000-000000000000}"/>
          </ac:spMkLst>
        </pc:spChg>
      </pc:sldChg>
      <pc:sldChg chg="modSp mod">
        <pc:chgData name="Darrin Peschka" userId="c6daffd3-e5d0-45a6-80d6-9162067dfbff" providerId="ADAL" clId="{B82E13FF-63EA-4104-9FD6-1EE10D102626}" dt="2021-03-02T23:46:13.041" v="5802" actId="20577"/>
        <pc:sldMkLst>
          <pc:docMk/>
          <pc:sldMk cId="2816778568" sldId="401"/>
        </pc:sldMkLst>
        <pc:spChg chg="mod">
          <ac:chgData name="Darrin Peschka" userId="c6daffd3-e5d0-45a6-80d6-9162067dfbff" providerId="ADAL" clId="{B82E13FF-63EA-4104-9FD6-1EE10D102626}" dt="2021-03-02T22:37:58.400" v="4975" actId="20577"/>
          <ac:spMkLst>
            <pc:docMk/>
            <pc:sldMk cId="2816778568" sldId="401"/>
            <ac:spMk id="3" creationId="{00000000-0000-0000-0000-000000000000}"/>
          </ac:spMkLst>
        </pc:spChg>
        <pc:spChg chg="mod">
          <ac:chgData name="Darrin Peschka" userId="c6daffd3-e5d0-45a6-80d6-9162067dfbff" providerId="ADAL" clId="{B82E13FF-63EA-4104-9FD6-1EE10D102626}" dt="2021-03-02T23:46:13.041" v="5802" actId="20577"/>
          <ac:spMkLst>
            <pc:docMk/>
            <pc:sldMk cId="2816778568" sldId="401"/>
            <ac:spMk id="4" creationId="{00000000-0000-0000-0000-000000000000}"/>
          </ac:spMkLst>
        </pc:spChg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1660217893" sldId="402"/>
        </pc:sldMkLst>
      </pc:sldChg>
      <pc:sldChg chg="del">
        <pc:chgData name="Darrin Peschka" userId="c6daffd3-e5d0-45a6-80d6-9162067dfbff" providerId="ADAL" clId="{B82E13FF-63EA-4104-9FD6-1EE10D102626}" dt="2021-03-02T00:49:04.224" v="36" actId="2696"/>
        <pc:sldMkLst>
          <pc:docMk/>
          <pc:sldMk cId="1247908615" sldId="403"/>
        </pc:sldMkLst>
      </pc:sldChg>
      <pc:sldChg chg="modSp mod">
        <pc:chgData name="Darrin Peschka" userId="c6daffd3-e5d0-45a6-80d6-9162067dfbff" providerId="ADAL" clId="{B82E13FF-63EA-4104-9FD6-1EE10D102626}" dt="2021-03-02T00:58:46.225" v="248" actId="20577"/>
        <pc:sldMkLst>
          <pc:docMk/>
          <pc:sldMk cId="4204614402" sldId="404"/>
        </pc:sldMkLst>
        <pc:spChg chg="mod">
          <ac:chgData name="Darrin Peschka" userId="c6daffd3-e5d0-45a6-80d6-9162067dfbff" providerId="ADAL" clId="{B82E13FF-63EA-4104-9FD6-1EE10D102626}" dt="2021-03-02T00:58:46.225" v="248" actId="20577"/>
          <ac:spMkLst>
            <pc:docMk/>
            <pc:sldMk cId="4204614402" sldId="404"/>
            <ac:spMk id="3" creationId="{00000000-0000-0000-0000-000000000000}"/>
          </ac:spMkLst>
        </pc:spChg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4252928990" sldId="406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3102498344" sldId="407"/>
        </pc:sldMkLst>
      </pc:sldChg>
      <pc:sldChg chg="del">
        <pc:chgData name="Darrin Peschka" userId="c6daffd3-e5d0-45a6-80d6-9162067dfbff" providerId="ADAL" clId="{B82E13FF-63EA-4104-9FD6-1EE10D102626}" dt="2021-03-02T00:48:30.238" v="35" actId="2696"/>
        <pc:sldMkLst>
          <pc:docMk/>
          <pc:sldMk cId="2072201451" sldId="408"/>
        </pc:sldMkLst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1649279452" sldId="409"/>
        </pc:sldMkLst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1279781383" sldId="410"/>
        </pc:sldMkLst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3322598999" sldId="411"/>
        </pc:sldMkLst>
      </pc:sldChg>
      <pc:sldChg chg="addSp delSp modSp mod">
        <pc:chgData name="Darrin Peschka" userId="c6daffd3-e5d0-45a6-80d6-9162067dfbff" providerId="ADAL" clId="{B82E13FF-63EA-4104-9FD6-1EE10D102626}" dt="2021-03-02T20:16:13.405" v="2301" actId="20577"/>
        <pc:sldMkLst>
          <pc:docMk/>
          <pc:sldMk cId="3275289699" sldId="412"/>
        </pc:sldMkLst>
        <pc:spChg chg="mod">
          <ac:chgData name="Darrin Peschka" userId="c6daffd3-e5d0-45a6-80d6-9162067dfbff" providerId="ADAL" clId="{B82E13FF-63EA-4104-9FD6-1EE10D102626}" dt="2021-03-02T00:55:02.402" v="108" actId="20577"/>
          <ac:spMkLst>
            <pc:docMk/>
            <pc:sldMk cId="3275289699" sldId="412"/>
            <ac:spMk id="6" creationId="{00000000-0000-0000-0000-000000000000}"/>
          </ac:spMkLst>
        </pc:spChg>
        <pc:spChg chg="del mod">
          <ac:chgData name="Darrin Peschka" userId="c6daffd3-e5d0-45a6-80d6-9162067dfbff" providerId="ADAL" clId="{B82E13FF-63EA-4104-9FD6-1EE10D102626}" dt="2021-03-02T00:41:05.847" v="30" actId="478"/>
          <ac:spMkLst>
            <pc:docMk/>
            <pc:sldMk cId="3275289699" sldId="412"/>
            <ac:spMk id="7" creationId="{00000000-0000-0000-0000-000000000000}"/>
          </ac:spMkLst>
        </pc:spChg>
        <pc:spChg chg="add mod">
          <ac:chgData name="Darrin Peschka" userId="c6daffd3-e5d0-45a6-80d6-9162067dfbff" providerId="ADAL" clId="{B82E13FF-63EA-4104-9FD6-1EE10D102626}" dt="2021-03-02T20:16:13.405" v="2301" actId="20577"/>
          <ac:spMkLst>
            <pc:docMk/>
            <pc:sldMk cId="3275289699" sldId="412"/>
            <ac:spMk id="8" creationId="{6E23E7F6-9B7B-41CD-A034-663F962893DA}"/>
          </ac:spMkLst>
        </pc:spChg>
      </pc:sldChg>
      <pc:sldChg chg="modSp add mod ord">
        <pc:chgData name="Darrin Peschka" userId="c6daffd3-e5d0-45a6-80d6-9162067dfbff" providerId="ADAL" clId="{B82E13FF-63EA-4104-9FD6-1EE10D102626}" dt="2021-03-02T22:02:56.727" v="4755" actId="20577"/>
        <pc:sldMkLst>
          <pc:docMk/>
          <pc:sldMk cId="1391754287" sldId="413"/>
        </pc:sldMkLst>
        <pc:spChg chg="mod">
          <ac:chgData name="Darrin Peschka" userId="c6daffd3-e5d0-45a6-80d6-9162067dfbff" providerId="ADAL" clId="{B82E13FF-63EA-4104-9FD6-1EE10D102626}" dt="2021-03-02T21:16:11.802" v="3181" actId="20577"/>
          <ac:spMkLst>
            <pc:docMk/>
            <pc:sldMk cId="1391754287" sldId="413"/>
            <ac:spMk id="6" creationId="{00000000-0000-0000-0000-000000000000}"/>
          </ac:spMkLst>
        </pc:spChg>
        <pc:spChg chg="mod">
          <ac:chgData name="Darrin Peschka" userId="c6daffd3-e5d0-45a6-80d6-9162067dfbff" providerId="ADAL" clId="{B82E13FF-63EA-4104-9FD6-1EE10D102626}" dt="2021-03-02T22:02:56.727" v="4755" actId="20577"/>
          <ac:spMkLst>
            <pc:docMk/>
            <pc:sldMk cId="1391754287" sldId="413"/>
            <ac:spMk id="8" creationId="{6E23E7F6-9B7B-41CD-A034-663F962893DA}"/>
          </ac:spMkLst>
        </pc:spChg>
      </pc:sldChg>
      <pc:sldChg chg="del">
        <pc:chgData name="Darrin Peschka" userId="c6daffd3-e5d0-45a6-80d6-9162067dfbff" providerId="ADAL" clId="{B82E13FF-63EA-4104-9FD6-1EE10D102626}" dt="2021-03-02T00:48:20.577" v="34" actId="2696"/>
        <pc:sldMkLst>
          <pc:docMk/>
          <pc:sldMk cId="3554927621" sldId="413"/>
        </pc:sldMkLst>
      </pc:sldChg>
      <pc:sldChg chg="add del ord">
        <pc:chgData name="Darrin Peschka" userId="c6daffd3-e5d0-45a6-80d6-9162067dfbff" providerId="ADAL" clId="{B82E13FF-63EA-4104-9FD6-1EE10D102626}" dt="2021-03-02T00:56:29.947" v="201" actId="2696"/>
        <pc:sldMkLst>
          <pc:docMk/>
          <pc:sldMk cId="1968782185" sldId="414"/>
        </pc:sldMkLst>
      </pc:sldChg>
      <pc:sldMasterChg chg="del delSldLayout">
        <pc:chgData name="Darrin Peschka" userId="c6daffd3-e5d0-45a6-80d6-9162067dfbff" providerId="ADAL" clId="{B82E13FF-63EA-4104-9FD6-1EE10D102626}" dt="2021-03-02T00:50:39.358" v="42" actId="2696"/>
        <pc:sldMasterMkLst>
          <pc:docMk/>
          <pc:sldMasterMk cId="1760140617" sldId="2147483660"/>
        </pc:sldMasterMkLst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978465499" sldId="2147483661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1518506856" sldId="2147483662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2452375981" sldId="2147483663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1832175657" sldId="2147483664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3880552500" sldId="2147483665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1428536776" sldId="2147483666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2433384654" sldId="2147483667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667433781" sldId="2147483668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1925755199" sldId="2147483669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4166111267" sldId="2147483670"/>
          </pc:sldLayoutMkLst>
        </pc:sldLayoutChg>
        <pc:sldLayoutChg chg="del">
          <pc:chgData name="Darrin Peschka" userId="c6daffd3-e5d0-45a6-80d6-9162067dfbff" providerId="ADAL" clId="{B82E13FF-63EA-4104-9FD6-1EE10D102626}" dt="2021-03-02T00:50:39.358" v="42" actId="2696"/>
          <pc:sldLayoutMkLst>
            <pc:docMk/>
            <pc:sldMasterMk cId="1760140617" sldId="2147483660"/>
            <pc:sldLayoutMk cId="1551972356" sldId="2147483671"/>
          </pc:sldLayoutMkLst>
        </pc:sldLayoutChg>
      </pc:sldMasterChg>
      <pc:sldMasterChg chg="del delSldLayout">
        <pc:chgData name="Darrin Peschka" userId="c6daffd3-e5d0-45a6-80d6-9162067dfbff" providerId="ADAL" clId="{B82E13FF-63EA-4104-9FD6-1EE10D102626}" dt="2021-03-02T00:48:20.577" v="34" actId="2696"/>
        <pc:sldMasterMkLst>
          <pc:docMk/>
          <pc:sldMasterMk cId="2870863694" sldId="2147483708"/>
        </pc:sldMasterMkLst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1603033371" sldId="2147483709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2081354454" sldId="2147483710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2820502199" sldId="2147483711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3703112681" sldId="2147483712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1433215494" sldId="2147483713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275086560" sldId="2147483714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3833198734" sldId="2147483715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3154205199" sldId="2147483716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2672041047" sldId="2147483717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3380777322" sldId="2147483718"/>
          </pc:sldLayoutMkLst>
        </pc:sldLayoutChg>
        <pc:sldLayoutChg chg="del">
          <pc:chgData name="Darrin Peschka" userId="c6daffd3-e5d0-45a6-80d6-9162067dfbff" providerId="ADAL" clId="{B82E13FF-63EA-4104-9FD6-1EE10D102626}" dt="2021-03-02T00:48:20.577" v="34" actId="2696"/>
          <pc:sldLayoutMkLst>
            <pc:docMk/>
            <pc:sldMasterMk cId="2870863694" sldId="2147483708"/>
            <pc:sldLayoutMk cId="756995738" sldId="2147483719"/>
          </pc:sldLayoutMkLst>
        </pc:sldLayoutChg>
      </pc:sldMasterChg>
    </pc:docChg>
  </pc:docChgLst>
  <pc:docChgLst>
    <pc:chgData name="Darrin Peschka" userId="c6daffd3-e5d0-45a6-80d6-9162067dfbff" providerId="ADAL" clId="{6C2E878F-6244-4125-9E88-3A6035EF5018}"/>
    <pc:docChg chg="undo custSel delSld modSld delMainMaster modSection">
      <pc:chgData name="Darrin Peschka" userId="c6daffd3-e5d0-45a6-80d6-9162067dfbff" providerId="ADAL" clId="{6C2E878F-6244-4125-9E88-3A6035EF5018}" dt="2021-03-03T22:44:29.982" v="567" actId="20577"/>
      <pc:docMkLst>
        <pc:docMk/>
      </pc:docMkLst>
      <pc:sldChg chg="modSp mod">
        <pc:chgData name="Darrin Peschka" userId="c6daffd3-e5d0-45a6-80d6-9162067dfbff" providerId="ADAL" clId="{6C2E878F-6244-4125-9E88-3A6035EF5018}" dt="2021-03-03T18:04:15.128" v="253" actId="20577"/>
        <pc:sldMkLst>
          <pc:docMk/>
          <pc:sldMk cId="1954323657" sldId="256"/>
        </pc:sldMkLst>
        <pc:spChg chg="mod">
          <ac:chgData name="Darrin Peschka" userId="c6daffd3-e5d0-45a6-80d6-9162067dfbff" providerId="ADAL" clId="{6C2E878F-6244-4125-9E88-3A6035EF5018}" dt="2021-03-03T18:04:15.128" v="253" actId="20577"/>
          <ac:spMkLst>
            <pc:docMk/>
            <pc:sldMk cId="1954323657" sldId="256"/>
            <ac:spMk id="6" creationId="{00000000-0000-0000-0000-000000000000}"/>
          </ac:spMkLst>
        </pc:spChg>
      </pc:sldChg>
      <pc:sldChg chg="modSp mod">
        <pc:chgData name="Darrin Peschka" userId="c6daffd3-e5d0-45a6-80d6-9162067dfbff" providerId="ADAL" clId="{6C2E878F-6244-4125-9E88-3A6035EF5018}" dt="2021-03-03T18:16:39.066" v="457" actId="20577"/>
        <pc:sldMkLst>
          <pc:docMk/>
          <pc:sldMk cId="3226122442" sldId="382"/>
        </pc:sldMkLst>
        <pc:spChg chg="mod">
          <ac:chgData name="Darrin Peschka" userId="c6daffd3-e5d0-45a6-80d6-9162067dfbff" providerId="ADAL" clId="{6C2E878F-6244-4125-9E88-3A6035EF5018}" dt="2021-03-03T18:16:39.066" v="457" actId="20577"/>
          <ac:spMkLst>
            <pc:docMk/>
            <pc:sldMk cId="3226122442" sldId="382"/>
            <ac:spMk id="2" creationId="{00000000-0000-0000-0000-000000000000}"/>
          </ac:spMkLst>
        </pc:spChg>
        <pc:spChg chg="mod">
          <ac:chgData name="Darrin Peschka" userId="c6daffd3-e5d0-45a6-80d6-9162067dfbff" providerId="ADAL" clId="{6C2E878F-6244-4125-9E88-3A6035EF5018}" dt="2021-03-03T18:03:14.774" v="245" actId="20577"/>
          <ac:spMkLst>
            <pc:docMk/>
            <pc:sldMk cId="3226122442" sldId="382"/>
            <ac:spMk id="4" creationId="{00000000-0000-0000-0000-000000000000}"/>
          </ac:spMkLst>
        </pc:spChg>
      </pc:sldChg>
      <pc:sldChg chg="del">
        <pc:chgData name="Darrin Peschka" userId="c6daffd3-e5d0-45a6-80d6-9162067dfbff" providerId="ADAL" clId="{6C2E878F-6244-4125-9E88-3A6035EF5018}" dt="2021-03-03T17:57:30.914" v="215" actId="2696"/>
        <pc:sldMkLst>
          <pc:docMk/>
          <pc:sldMk cId="2666189610" sldId="391"/>
        </pc:sldMkLst>
      </pc:sldChg>
      <pc:sldChg chg="del">
        <pc:chgData name="Darrin Peschka" userId="c6daffd3-e5d0-45a6-80d6-9162067dfbff" providerId="ADAL" clId="{6C2E878F-6244-4125-9E88-3A6035EF5018}" dt="2021-03-03T17:57:38.833" v="216" actId="2696"/>
        <pc:sldMkLst>
          <pc:docMk/>
          <pc:sldMk cId="3297979143" sldId="393"/>
        </pc:sldMkLst>
      </pc:sldChg>
      <pc:sldChg chg="addSp delSp modSp mod">
        <pc:chgData name="Darrin Peschka" userId="c6daffd3-e5d0-45a6-80d6-9162067dfbff" providerId="ADAL" clId="{6C2E878F-6244-4125-9E88-3A6035EF5018}" dt="2021-03-03T21:28:58.138" v="564" actId="478"/>
        <pc:sldMkLst>
          <pc:docMk/>
          <pc:sldMk cId="2108140670" sldId="396"/>
        </pc:sldMkLst>
        <pc:spChg chg="mod">
          <ac:chgData name="Darrin Peschka" userId="c6daffd3-e5d0-45a6-80d6-9162067dfbff" providerId="ADAL" clId="{6C2E878F-6244-4125-9E88-3A6035EF5018}" dt="2021-03-03T18:01:21.050" v="239" actId="20577"/>
          <ac:spMkLst>
            <pc:docMk/>
            <pc:sldMk cId="2108140670" sldId="396"/>
            <ac:spMk id="4" creationId="{00000000-0000-0000-0000-000000000000}"/>
          </ac:spMkLst>
        </pc:spChg>
        <pc:spChg chg="del mod">
          <ac:chgData name="Darrin Peschka" userId="c6daffd3-e5d0-45a6-80d6-9162067dfbff" providerId="ADAL" clId="{6C2E878F-6244-4125-9E88-3A6035EF5018}" dt="2021-03-03T21:28:58.138" v="564" actId="478"/>
          <ac:spMkLst>
            <pc:docMk/>
            <pc:sldMk cId="2108140670" sldId="396"/>
            <ac:spMk id="5" creationId="{00000000-0000-0000-0000-000000000000}"/>
          </ac:spMkLst>
        </pc:spChg>
        <pc:spChg chg="add mod">
          <ac:chgData name="Darrin Peschka" userId="c6daffd3-e5d0-45a6-80d6-9162067dfbff" providerId="ADAL" clId="{6C2E878F-6244-4125-9E88-3A6035EF5018}" dt="2021-03-03T21:27:53.052" v="548"/>
          <ac:spMkLst>
            <pc:docMk/>
            <pc:sldMk cId="2108140670" sldId="396"/>
            <ac:spMk id="6" creationId="{3C3C3FC3-B1FC-4133-8552-328DC589DA67}"/>
          </ac:spMkLst>
        </pc:spChg>
        <pc:picChg chg="mod">
          <ac:chgData name="Darrin Peschka" userId="c6daffd3-e5d0-45a6-80d6-9162067dfbff" providerId="ADAL" clId="{6C2E878F-6244-4125-9E88-3A6035EF5018}" dt="2021-03-03T21:28:35.227" v="562" actId="1076"/>
          <ac:picMkLst>
            <pc:docMk/>
            <pc:sldMk cId="2108140670" sldId="396"/>
            <ac:picMk id="2" creationId="{00000000-0000-0000-0000-000000000000}"/>
          </ac:picMkLst>
        </pc:picChg>
      </pc:sldChg>
      <pc:sldChg chg="del">
        <pc:chgData name="Darrin Peschka" userId="c6daffd3-e5d0-45a6-80d6-9162067dfbff" providerId="ADAL" clId="{6C2E878F-6244-4125-9E88-3A6035EF5018}" dt="2021-03-03T17:58:50.354" v="219" actId="2696"/>
        <pc:sldMkLst>
          <pc:docMk/>
          <pc:sldMk cId="2405288774" sldId="397"/>
        </pc:sldMkLst>
      </pc:sldChg>
      <pc:sldChg chg="del">
        <pc:chgData name="Darrin Peschka" userId="c6daffd3-e5d0-45a6-80d6-9162067dfbff" providerId="ADAL" clId="{6C2E878F-6244-4125-9E88-3A6035EF5018}" dt="2021-03-03T17:58:58.678" v="220" actId="2696"/>
        <pc:sldMkLst>
          <pc:docMk/>
          <pc:sldMk cId="78054032" sldId="398"/>
        </pc:sldMkLst>
      </pc:sldChg>
      <pc:sldChg chg="del">
        <pc:chgData name="Darrin Peschka" userId="c6daffd3-e5d0-45a6-80d6-9162067dfbff" providerId="ADAL" clId="{6C2E878F-6244-4125-9E88-3A6035EF5018}" dt="2021-03-03T17:59:12.719" v="221" actId="2696"/>
        <pc:sldMkLst>
          <pc:docMk/>
          <pc:sldMk cId="1395212959" sldId="399"/>
        </pc:sldMkLst>
      </pc:sldChg>
      <pc:sldChg chg="del">
        <pc:chgData name="Darrin Peschka" userId="c6daffd3-e5d0-45a6-80d6-9162067dfbff" providerId="ADAL" clId="{6C2E878F-6244-4125-9E88-3A6035EF5018}" dt="2021-03-03T17:59:20.940" v="222" actId="2696"/>
        <pc:sldMkLst>
          <pc:docMk/>
          <pc:sldMk cId="4083060444" sldId="400"/>
        </pc:sldMkLst>
      </pc:sldChg>
      <pc:sldChg chg="modSp mod">
        <pc:chgData name="Darrin Peschka" userId="c6daffd3-e5d0-45a6-80d6-9162067dfbff" providerId="ADAL" clId="{6C2E878F-6244-4125-9E88-3A6035EF5018}" dt="2021-03-03T18:17:35.483" v="459" actId="20577"/>
        <pc:sldMkLst>
          <pc:docMk/>
          <pc:sldMk cId="2816778568" sldId="401"/>
        </pc:sldMkLst>
        <pc:spChg chg="mod">
          <ac:chgData name="Darrin Peschka" userId="c6daffd3-e5d0-45a6-80d6-9162067dfbff" providerId="ADAL" clId="{6C2E878F-6244-4125-9E88-3A6035EF5018}" dt="2021-03-03T18:03:32.117" v="251" actId="20577"/>
          <ac:spMkLst>
            <pc:docMk/>
            <pc:sldMk cId="2816778568" sldId="401"/>
            <ac:spMk id="3" creationId="{00000000-0000-0000-0000-000000000000}"/>
          </ac:spMkLst>
        </pc:spChg>
        <pc:spChg chg="mod">
          <ac:chgData name="Darrin Peschka" userId="c6daffd3-e5d0-45a6-80d6-9162067dfbff" providerId="ADAL" clId="{6C2E878F-6244-4125-9E88-3A6035EF5018}" dt="2021-03-03T18:17:35.483" v="459" actId="20577"/>
          <ac:spMkLst>
            <pc:docMk/>
            <pc:sldMk cId="2816778568" sldId="401"/>
            <ac:spMk id="4" creationId="{00000000-0000-0000-0000-000000000000}"/>
          </ac:spMkLst>
        </pc:spChg>
      </pc:sldChg>
      <pc:sldChg chg="del">
        <pc:chgData name="Darrin Peschka" userId="c6daffd3-e5d0-45a6-80d6-9162067dfbff" providerId="ADAL" clId="{6C2E878F-6244-4125-9E88-3A6035EF5018}" dt="2021-03-03T17:57:54.176" v="217" actId="2696"/>
        <pc:sldMkLst>
          <pc:docMk/>
          <pc:sldMk cId="4204614402" sldId="404"/>
        </pc:sldMkLst>
      </pc:sldChg>
      <pc:sldChg chg="del">
        <pc:chgData name="Darrin Peschka" userId="c6daffd3-e5d0-45a6-80d6-9162067dfbff" providerId="ADAL" clId="{6C2E878F-6244-4125-9E88-3A6035EF5018}" dt="2021-03-03T17:58:43.590" v="218" actId="2696"/>
        <pc:sldMkLst>
          <pc:docMk/>
          <pc:sldMk cId="445864901" sldId="405"/>
        </pc:sldMkLst>
      </pc:sldChg>
      <pc:sldChg chg="modSp mod">
        <pc:chgData name="Darrin Peschka" userId="c6daffd3-e5d0-45a6-80d6-9162067dfbff" providerId="ADAL" clId="{6C2E878F-6244-4125-9E88-3A6035EF5018}" dt="2021-03-03T22:44:29.982" v="567" actId="20577"/>
        <pc:sldMkLst>
          <pc:docMk/>
          <pc:sldMk cId="3275289699" sldId="412"/>
        </pc:sldMkLst>
        <pc:spChg chg="mod">
          <ac:chgData name="Darrin Peschka" userId="c6daffd3-e5d0-45a6-80d6-9162067dfbff" providerId="ADAL" clId="{6C2E878F-6244-4125-9E88-3A6035EF5018}" dt="2021-03-03T18:05:33.296" v="304" actId="20577"/>
          <ac:spMkLst>
            <pc:docMk/>
            <pc:sldMk cId="3275289699" sldId="412"/>
            <ac:spMk id="6" creationId="{00000000-0000-0000-0000-000000000000}"/>
          </ac:spMkLst>
        </pc:spChg>
        <pc:spChg chg="mod">
          <ac:chgData name="Darrin Peschka" userId="c6daffd3-e5d0-45a6-80d6-9162067dfbff" providerId="ADAL" clId="{6C2E878F-6244-4125-9E88-3A6035EF5018}" dt="2021-03-03T22:44:29.982" v="567" actId="20577"/>
          <ac:spMkLst>
            <pc:docMk/>
            <pc:sldMk cId="3275289699" sldId="412"/>
            <ac:spMk id="8" creationId="{6E23E7F6-9B7B-41CD-A034-663F962893DA}"/>
          </ac:spMkLst>
        </pc:spChg>
      </pc:sldChg>
      <pc:sldChg chg="modSp mod">
        <pc:chgData name="Darrin Peschka" userId="c6daffd3-e5d0-45a6-80d6-9162067dfbff" providerId="ADAL" clId="{6C2E878F-6244-4125-9E88-3A6035EF5018}" dt="2021-03-03T18:15:00.402" v="456" actId="20577"/>
        <pc:sldMkLst>
          <pc:docMk/>
          <pc:sldMk cId="1391754287" sldId="413"/>
        </pc:sldMkLst>
        <pc:spChg chg="mod">
          <ac:chgData name="Darrin Peschka" userId="c6daffd3-e5d0-45a6-80d6-9162067dfbff" providerId="ADAL" clId="{6C2E878F-6244-4125-9E88-3A6035EF5018}" dt="2021-03-03T18:14:01.479" v="365" actId="20577"/>
          <ac:spMkLst>
            <pc:docMk/>
            <pc:sldMk cId="1391754287" sldId="413"/>
            <ac:spMk id="6" creationId="{00000000-0000-0000-0000-000000000000}"/>
          </ac:spMkLst>
        </pc:spChg>
        <pc:spChg chg="mod">
          <ac:chgData name="Darrin Peschka" userId="c6daffd3-e5d0-45a6-80d6-9162067dfbff" providerId="ADAL" clId="{6C2E878F-6244-4125-9E88-3A6035EF5018}" dt="2021-03-03T18:15:00.402" v="456" actId="20577"/>
          <ac:spMkLst>
            <pc:docMk/>
            <pc:sldMk cId="1391754287" sldId="413"/>
            <ac:spMk id="8" creationId="{6E23E7F6-9B7B-41CD-A034-663F962893DA}"/>
          </ac:spMkLst>
        </pc:spChg>
      </pc:sldChg>
      <pc:sldMasterChg chg="del delSldLayout">
        <pc:chgData name="Darrin Peschka" userId="c6daffd3-e5d0-45a6-80d6-9162067dfbff" providerId="ADAL" clId="{6C2E878F-6244-4125-9E88-3A6035EF5018}" dt="2021-03-03T17:57:38.833" v="216" actId="2696"/>
        <pc:sldMasterMkLst>
          <pc:docMk/>
          <pc:sldMasterMk cId="2980482674" sldId="2147483684"/>
        </pc:sldMasterMkLst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1056733099" sldId="2147483685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1079466971" sldId="2147483686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1605542974" sldId="2147483687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2645390491" sldId="2147483688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738043057" sldId="2147483689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2615738950" sldId="2147483690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1267453963" sldId="2147483691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1537074991" sldId="2147483692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1897605911" sldId="2147483693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3912252373" sldId="2147483694"/>
          </pc:sldLayoutMkLst>
        </pc:sldLayoutChg>
        <pc:sldLayoutChg chg="del">
          <pc:chgData name="Darrin Peschka" userId="c6daffd3-e5d0-45a6-80d6-9162067dfbff" providerId="ADAL" clId="{6C2E878F-6244-4125-9E88-3A6035EF5018}" dt="2021-03-03T17:57:38.833" v="216" actId="2696"/>
          <pc:sldLayoutMkLst>
            <pc:docMk/>
            <pc:sldMasterMk cId="2980482674" sldId="2147483684"/>
            <pc:sldLayoutMk cId="525676785" sldId="214748369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8" y="0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88BCC-4971-4729-BF05-38FEF422365A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822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8" y="8829822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78CD1-38FA-4CC8-96AA-AF7675C20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24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8" y="0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A54ED-7DC8-4360-9103-460BAE436645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74034"/>
            <a:ext cx="5485158" cy="36607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822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8" y="8829822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FA5D8-EF3A-4690-9C16-50AFF03AD9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3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FA5D8-EF3A-4690-9C16-50AFF03AD9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4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FA5D8-EF3A-4690-9C16-50AFF03AD9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4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C7F-C267-48EE-AFDE-5D9253C3AD6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8E79-6F41-4C9E-9F40-7909E898F6E0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1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DD64-4CC2-44B2-801F-2BD65E9B8031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4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18DE-4B97-4B21-81B1-B3597313B0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5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4CCD-FE65-4DD6-AB81-82BA5ECA25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12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5F8E-7ECF-475F-B349-283EA7A26B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61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0A10D-0205-483F-A2DE-D931408D2B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74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0624-3CF0-4518-8B0D-6C128A882A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99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5EB4-B2AB-4B73-8334-8A1FCB5D18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6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CE31-D323-4613-953D-A87517FA1C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16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F9BC-94ED-4FAF-A4AB-A9F137431C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6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9023-44D2-434B-8A53-43A0A8A9181F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14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2032-3B48-475D-9E3C-2AD9AFFF83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79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6B66E-A8EC-4A9E-BE00-4B4F22B485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44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9BD8-4AC6-4CCC-800F-BF8D7C2323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5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53A7-2F41-47B8-A358-5C7A3278DFE6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4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AE15-A146-4D42-9644-901AB8504F16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8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C10B-1891-4EA5-8403-109D7F44B87F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2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9D27-18CA-4A5A-8DCD-673F6EA67417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1C91-C682-4E6B-AF7F-261526247419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5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5173-6FD1-4483-B919-115E7F987376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ADE4C-7495-4C72-8AC8-C642D2B8344E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37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7EDF3-ADB0-4DF3-8607-906A5E144A95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E76F1-C1C9-4588-A51A-D03A83790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2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8DCEC-AB66-45FF-91CE-216ACED6B7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E76F1-C1C9-4588-A51A-D03A8379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86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199" y="4625162"/>
            <a:ext cx="4153767" cy="166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Ventura County Transportation Commission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r="12132" b="-3"/>
          <a:stretch/>
        </p:blipFill>
        <p:spPr>
          <a:xfrm>
            <a:off x="838199" y="536943"/>
            <a:ext cx="4153757" cy="3900336"/>
          </a:xfrm>
          <a:prstGeom prst="rect">
            <a:avLst/>
          </a:prstGeom>
        </p:spPr>
      </p:pic>
      <p:pic>
        <p:nvPicPr>
          <p:cNvPr id="5" name="Picture 4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id="{EEC70F63-A989-C3CA-C88D-9C82697AF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r="12216" b="-2"/>
          <a:stretch/>
        </p:blipFill>
        <p:spPr>
          <a:xfrm>
            <a:off x="5183372" y="536943"/>
            <a:ext cx="6304539" cy="3900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3372" y="4625162"/>
            <a:ext cx="6304540" cy="166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Director’s Report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19543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81221-3A82-5E63-9D5B-18AF3291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1" y="525195"/>
            <a:ext cx="3986156" cy="24434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Ventura County Clean Air </a:t>
            </a:r>
            <a:br>
              <a:rPr lang="en-US" sz="4000" dirty="0"/>
            </a:br>
            <a:r>
              <a:rPr lang="en-US" sz="4000" dirty="0"/>
              <a:t>Summit &amp; Expo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6F8D0A7-F981-519B-03FD-3972AC5E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18981"/>
            <a:ext cx="3986156" cy="2995777"/>
          </a:xfrm>
        </p:spPr>
        <p:txBody>
          <a:bodyPr>
            <a:normAutofit/>
          </a:bodyPr>
          <a:lstStyle/>
          <a:p>
            <a:r>
              <a:rPr lang="en-US" sz="1900" dirty="0"/>
              <a:t>Organized and hosted by Gold Coast Transit District</a:t>
            </a:r>
          </a:p>
          <a:p>
            <a:r>
              <a:rPr lang="en-US" sz="1900" dirty="0"/>
              <a:t>VCTC is event partner and sponsor</a:t>
            </a:r>
          </a:p>
          <a:p>
            <a:r>
              <a:rPr lang="en-US" sz="1900" dirty="0"/>
              <a:t>Wednesday, Oct. 12, at GCTD facility in Oxnard</a:t>
            </a:r>
          </a:p>
          <a:p>
            <a:r>
              <a:rPr lang="en-US" sz="1900" dirty="0"/>
              <a:t>Morning summit 8:30-noon (RSVP required)</a:t>
            </a:r>
          </a:p>
          <a:p>
            <a:r>
              <a:rPr lang="en-US" sz="1900" dirty="0"/>
              <a:t>Expo 1-4 p.m. featuring e-bike, e-scooters, buses (open to the public)</a:t>
            </a:r>
          </a:p>
        </p:txBody>
      </p:sp>
      <p:pic>
        <p:nvPicPr>
          <p:cNvPr id="6" name="Content Placeholder 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920E5A9A-2AB7-D3D9-B3ED-E1F9A362A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r="8268" b="1"/>
          <a:stretch/>
        </p:blipFill>
        <p:spPr>
          <a:xfrm>
            <a:off x="5186557" y="162853"/>
            <a:ext cx="6830817" cy="61379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0B9E0-D468-0D55-2CBF-A4E3ED61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Aft>
                <a:spcPts val="600"/>
              </a:spcAft>
            </a:pPr>
            <a:fld id="{3C9E76F1-C1C9-4588-A51A-D03A83790228}" type="slidenum">
              <a:rPr lang="en-US"/>
              <a:pPr defTabSz="457200"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0544A-C571-4AEF-EBF5-E972FCB1B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29191" r="26147" b="29192"/>
          <a:stretch/>
        </p:blipFill>
        <p:spPr>
          <a:xfrm>
            <a:off x="-66601" y="150642"/>
            <a:ext cx="1734446" cy="10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A86DB-7E49-FC32-66B8-D4132A9E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148118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/>
              <a:t>Rideshare Week 2022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B3DF8E6-D4A8-4522-C620-D68E6538F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128"/>
            <a:ext cx="3990968" cy="4272681"/>
          </a:xfrm>
        </p:spPr>
        <p:txBody>
          <a:bodyPr>
            <a:normAutofit/>
          </a:bodyPr>
          <a:lstStyle/>
          <a:p>
            <a:r>
              <a:rPr lang="en-US" sz="2000" dirty="0"/>
              <a:t>Rideshare Week is Oct. 3-7</a:t>
            </a:r>
          </a:p>
          <a:p>
            <a:r>
              <a:rPr lang="en-US" sz="2000" dirty="0"/>
              <a:t>People are encouraged to use public transit, carpool, bike or walk to work</a:t>
            </a:r>
          </a:p>
          <a:p>
            <a:r>
              <a:rPr lang="en-US" sz="2000" dirty="0"/>
              <a:t>VCTC invites people to pledge to rideshare during the week</a:t>
            </a:r>
          </a:p>
          <a:p>
            <a:r>
              <a:rPr lang="en-US" sz="2000" dirty="0"/>
              <a:t>Goventura.org/pledge</a:t>
            </a:r>
          </a:p>
          <a:p>
            <a:r>
              <a:rPr lang="en-US" sz="2000" dirty="0"/>
              <a:t>Pledges accepted until Oct. 15</a:t>
            </a:r>
          </a:p>
          <a:p>
            <a:endParaRPr lang="en-US" sz="2000" dirty="0"/>
          </a:p>
        </p:txBody>
      </p:sp>
      <p:pic>
        <p:nvPicPr>
          <p:cNvPr id="6" name="Content Placeholder 5" descr="A blue bus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36F2269C-4E3C-F568-524A-E5CF15EE7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" b="3"/>
          <a:stretch/>
        </p:blipFill>
        <p:spPr>
          <a:xfrm>
            <a:off x="5191128" y="1847129"/>
            <a:ext cx="6162670" cy="42726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DFA75-8005-92B3-A261-35B6BA40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Aft>
                <a:spcPts val="600"/>
              </a:spcAft>
            </a:pPr>
            <a:fld id="{3C9E76F1-C1C9-4588-A51A-D03A83790228}" type="slidenum">
              <a:rPr lang="en-US"/>
              <a:pPr defTabSz="457200"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19A8D-1D0A-D89F-3CAF-E13D925C0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29191" r="26147" b="29192"/>
          <a:stretch/>
        </p:blipFill>
        <p:spPr>
          <a:xfrm>
            <a:off x="75308" y="436589"/>
            <a:ext cx="1734446" cy="10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" name="Rectangle 119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DD434-AB1F-288D-513D-BE941F0C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940" y="557189"/>
            <a:ext cx="7581771" cy="7344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Port of Hueneme Banana Festival</a:t>
            </a:r>
          </a:p>
        </p:txBody>
      </p:sp>
      <p:pic>
        <p:nvPicPr>
          <p:cNvPr id="20" name="Content Placeholder 19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EE2800D-D639-D4DD-EF35-09D69B57E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" r="-4" b="-4"/>
          <a:stretch/>
        </p:blipFill>
        <p:spPr>
          <a:xfrm>
            <a:off x="8154619" y="1725781"/>
            <a:ext cx="2376092" cy="2228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CA8028-76BF-0E47-9A70-299BB32A0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r="12096" b="5"/>
          <a:stretch/>
        </p:blipFill>
        <p:spPr>
          <a:xfrm>
            <a:off x="-73875" y="-278597"/>
            <a:ext cx="2376092" cy="2228759"/>
          </a:xfrm>
          <a:prstGeom prst="rect">
            <a:avLst/>
          </a:prstGeom>
        </p:spPr>
      </p:pic>
      <p:pic>
        <p:nvPicPr>
          <p:cNvPr id="8" name="Picture 7" descr="A sign with a tre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D81720E-EBBD-EC8F-22F1-DDE3DC8A2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r="4090" b="-3"/>
          <a:stretch/>
        </p:blipFill>
        <p:spPr>
          <a:xfrm>
            <a:off x="8154619" y="4136198"/>
            <a:ext cx="2376092" cy="2161731"/>
          </a:xfrm>
          <a:prstGeom prst="rect">
            <a:avLst/>
          </a:prstGeom>
        </p:spPr>
      </p:pic>
      <p:pic>
        <p:nvPicPr>
          <p:cNvPr id="25" name="Picture 24" descr="A person standing under a tent&#10;&#10;Description automatically generated with medium confidence">
            <a:extLst>
              <a:ext uri="{FF2B5EF4-FFF2-40B4-BE49-F238E27FC236}">
                <a16:creationId xmlns:a16="http://schemas.microsoft.com/office/drawing/2014/main" id="{D6650C53-6697-4DA6-AAC3-F22ACCF506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0" r="5" b="2333"/>
          <a:stretch/>
        </p:blipFill>
        <p:spPr>
          <a:xfrm>
            <a:off x="4657342" y="1737211"/>
            <a:ext cx="3330225" cy="2057368"/>
          </a:xfrm>
          <a:prstGeom prst="rect">
            <a:avLst/>
          </a:prstGeom>
        </p:spPr>
      </p:pic>
      <p:pic>
        <p:nvPicPr>
          <p:cNvPr id="12" name="Content Placeholder 11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D7029BDB-4405-F8A1-C938-4DDBE13888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70" t="29411" r="11670" b="3536"/>
          <a:stretch/>
        </p:blipFill>
        <p:spPr>
          <a:xfrm>
            <a:off x="4323818" y="3954540"/>
            <a:ext cx="3562882" cy="2384820"/>
          </a:xfrm>
          <a:prstGeom prst="rect">
            <a:avLst/>
          </a:prstGeom>
        </p:spPr>
      </p:pic>
      <p:pic>
        <p:nvPicPr>
          <p:cNvPr id="6" name="Content Placeholder 5" descr="A person wearing a hat and sunglasses&#10;&#10;Description automatically generated with medium confidence">
            <a:extLst>
              <a:ext uri="{FF2B5EF4-FFF2-40B4-BE49-F238E27FC236}">
                <a16:creationId xmlns:a16="http://schemas.microsoft.com/office/drawing/2014/main" id="{B8EF5209-4C9D-65E6-4673-19A8890A0B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764"/>
          <a:stretch/>
        </p:blipFill>
        <p:spPr>
          <a:xfrm>
            <a:off x="326688" y="1759214"/>
            <a:ext cx="4130516" cy="46072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C0EC7-D1E7-B4D8-A5D9-212BF00C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0880" y="6356350"/>
            <a:ext cx="5029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C9E76F1-C1C9-4588-A51A-D03A8379022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199" y="2762372"/>
            <a:ext cx="3807187" cy="224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C3C3FC3-B1FC-4133-8552-328DC589DA67}"/>
              </a:ext>
            </a:extLst>
          </p:cNvPr>
          <p:cNvSpPr txBox="1">
            <a:spLocks/>
          </p:cNvSpPr>
          <p:nvPr/>
        </p:nvSpPr>
        <p:spPr>
          <a:xfrm>
            <a:off x="838201" y="2962279"/>
            <a:ext cx="3799425" cy="314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text, scene, way, road&#10;&#10;Description automatically generated">
            <a:extLst>
              <a:ext uri="{FF2B5EF4-FFF2-40B4-BE49-F238E27FC236}">
                <a16:creationId xmlns:a16="http://schemas.microsoft.com/office/drawing/2014/main" id="{CB5F6561-AF2D-DA5F-C541-5AD8D76FA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r="38157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21E03-BC4B-2C2D-127A-B62746884E87}"/>
              </a:ext>
            </a:extLst>
          </p:cNvPr>
          <p:cNvSpPr txBox="1"/>
          <p:nvPr/>
        </p:nvSpPr>
        <p:spPr>
          <a:xfrm>
            <a:off x="1198181" y="3514852"/>
            <a:ext cx="9795637" cy="1742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29191" r="26147" b="29192"/>
          <a:stretch/>
        </p:blipFill>
        <p:spPr>
          <a:xfrm>
            <a:off x="0" y="147515"/>
            <a:ext cx="1734446" cy="1059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1724" y="1059939"/>
            <a:ext cx="9439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endParaRPr lang="en-US">
              <a:solidFill>
                <a:srgbClr val="5B9BD5">
                  <a:lumMod val="50000"/>
                </a:srgbClr>
              </a:solidFill>
            </a:endParaRPr>
          </a:p>
          <a:p>
            <a:pPr lvl="2">
              <a:spcAft>
                <a:spcPts val="600"/>
              </a:spcAft>
              <a:defRPr/>
            </a:pPr>
            <a:endParaRPr lang="en-US">
              <a:solidFill>
                <a:srgbClr val="5B9BD5">
                  <a:lumMod val="50000"/>
                </a:srgbClr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</TotalTime>
  <Words>125</Words>
  <Application>Microsoft Office PowerPoint</Application>
  <PresentationFormat>Widescreen</PresentationFormat>
  <Paragraphs>23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4_Office Theme</vt:lpstr>
      <vt:lpstr>PowerPoint Presentation</vt:lpstr>
      <vt:lpstr>Ventura County Clean Air  Summit &amp; Expo</vt:lpstr>
      <vt:lpstr>Rideshare Week 2022</vt:lpstr>
      <vt:lpstr>Port of Hueneme Banana Festival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DeGeorge</dc:creator>
  <cp:lastModifiedBy>Darrin Peschka</cp:lastModifiedBy>
  <cp:revision>206</cp:revision>
  <cp:lastPrinted>2019-05-08T16:29:46Z</cp:lastPrinted>
  <dcterms:created xsi:type="dcterms:W3CDTF">2019-03-05T21:25:36Z</dcterms:created>
  <dcterms:modified xsi:type="dcterms:W3CDTF">2022-10-05T15:51:13Z</dcterms:modified>
</cp:coreProperties>
</file>