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70" r:id="rId6"/>
    <p:sldId id="271" r:id="rId7"/>
    <p:sldId id="273" r:id="rId8"/>
    <p:sldId id="274" r:id="rId9"/>
    <p:sldId id="275" r:id="rId10"/>
    <p:sldId id="272" r:id="rId11"/>
    <p:sldId id="268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6EDEE-0081-4DBB-907B-D3B68783DD1C}" v="188" dt="2022-09-26T23:57:32.6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iska Velasquez" userId="1b21be1b-a6e0-439d-8d1e-7a39ceca2c0c" providerId="ADAL" clId="{B36D823E-A621-457C-A4A7-909B49CFA855}"/>
    <pc:docChg chg="modSld">
      <pc:chgData name="Geiska Velasquez" userId="1b21be1b-a6e0-439d-8d1e-7a39ceca2c0c" providerId="ADAL" clId="{B36D823E-A621-457C-A4A7-909B49CFA855}" dt="2022-09-27T23:32:43.884" v="81" actId="1076"/>
      <pc:docMkLst>
        <pc:docMk/>
      </pc:docMkLst>
      <pc:sldChg chg="modSp mod">
        <pc:chgData name="Geiska Velasquez" userId="1b21be1b-a6e0-439d-8d1e-7a39ceca2c0c" providerId="ADAL" clId="{B36D823E-A621-457C-A4A7-909B49CFA855}" dt="2022-09-27T23:32:43.884" v="81" actId="1076"/>
        <pc:sldMkLst>
          <pc:docMk/>
          <pc:sldMk cId="1423506341" sldId="268"/>
        </pc:sldMkLst>
        <pc:spChg chg="mod">
          <ac:chgData name="Geiska Velasquez" userId="1b21be1b-a6e0-439d-8d1e-7a39ceca2c0c" providerId="ADAL" clId="{B36D823E-A621-457C-A4A7-909B49CFA855}" dt="2022-09-27T23:32:43.884" v="81" actId="1076"/>
          <ac:spMkLst>
            <pc:docMk/>
            <pc:sldMk cId="1423506341" sldId="268"/>
            <ac:spMk id="3" creationId="{3E63D882-638C-1F3A-B201-03AA8A688BB9}"/>
          </ac:spMkLst>
        </pc:spChg>
      </pc:sldChg>
      <pc:sldChg chg="modSp mod">
        <pc:chgData name="Geiska Velasquez" userId="1b21be1b-a6e0-439d-8d1e-7a39ceca2c0c" providerId="ADAL" clId="{B36D823E-A621-457C-A4A7-909B49CFA855}" dt="2022-09-27T18:37:39.863" v="3" actId="20577"/>
        <pc:sldMkLst>
          <pc:docMk/>
          <pc:sldMk cId="4128664655" sldId="271"/>
        </pc:sldMkLst>
        <pc:spChg chg="mod">
          <ac:chgData name="Geiska Velasquez" userId="1b21be1b-a6e0-439d-8d1e-7a39ceca2c0c" providerId="ADAL" clId="{B36D823E-A621-457C-A4A7-909B49CFA855}" dt="2022-09-27T18:37:39.863" v="3" actId="20577"/>
          <ac:spMkLst>
            <pc:docMk/>
            <pc:sldMk cId="4128664655" sldId="271"/>
            <ac:spMk id="3" creationId="{3012E16E-79C3-CFD2-BE46-CF4BF09CCA5D}"/>
          </ac:spMkLst>
        </pc:spChg>
      </pc:sldChg>
    </pc:docChg>
  </pc:docChgLst>
  <pc:docChgLst>
    <pc:chgData name="Geiska Velasquez" userId="1b21be1b-a6e0-439d-8d1e-7a39ceca2c0c" providerId="ADAL" clId="{E6F6EDEE-0081-4DBB-907B-D3B68783DD1C}"/>
    <pc:docChg chg="undo redo custSel addSld delSld modSld sldOrd">
      <pc:chgData name="Geiska Velasquez" userId="1b21be1b-a6e0-439d-8d1e-7a39ceca2c0c" providerId="ADAL" clId="{E6F6EDEE-0081-4DBB-907B-D3B68783DD1C}" dt="2022-10-05T19:28:56.606" v="2517" actId="20577"/>
      <pc:docMkLst>
        <pc:docMk/>
      </pc:docMkLst>
      <pc:sldChg chg="modSp mod">
        <pc:chgData name="Geiska Velasquez" userId="1b21be1b-a6e0-439d-8d1e-7a39ceca2c0c" providerId="ADAL" clId="{E6F6EDEE-0081-4DBB-907B-D3B68783DD1C}" dt="2022-10-05T19:28:50.261" v="2516" actId="20577"/>
        <pc:sldMkLst>
          <pc:docMk/>
          <pc:sldMk cId="1717100395" sldId="256"/>
        </pc:sldMkLst>
        <pc:spChg chg="mod">
          <ac:chgData name="Geiska Velasquez" userId="1b21be1b-a6e0-439d-8d1e-7a39ceca2c0c" providerId="ADAL" clId="{E6F6EDEE-0081-4DBB-907B-D3B68783DD1C}" dt="2022-09-26T23:13:18.952" v="2063" actId="255"/>
          <ac:spMkLst>
            <pc:docMk/>
            <pc:sldMk cId="1717100395" sldId="256"/>
            <ac:spMk id="2" creationId="{0CD5F6D5-43F5-D486-EEFE-B02329FC6976}"/>
          </ac:spMkLst>
        </pc:spChg>
        <pc:spChg chg="mod">
          <ac:chgData name="Geiska Velasquez" userId="1b21be1b-a6e0-439d-8d1e-7a39ceca2c0c" providerId="ADAL" clId="{E6F6EDEE-0081-4DBB-907B-D3B68783DD1C}" dt="2022-10-05T19:28:50.261" v="2516" actId="20577"/>
          <ac:spMkLst>
            <pc:docMk/>
            <pc:sldMk cId="1717100395" sldId="256"/>
            <ac:spMk id="3" creationId="{9FA2AF1D-8C4C-DB18-C6B0-3A6F5534F1B5}"/>
          </ac:spMkLst>
        </pc:spChg>
        <pc:picChg chg="mod">
          <ac:chgData name="Geiska Velasquez" userId="1b21be1b-a6e0-439d-8d1e-7a39ceca2c0c" providerId="ADAL" clId="{E6F6EDEE-0081-4DBB-907B-D3B68783DD1C}" dt="2022-09-26T18:52:46.191" v="871" actId="1076"/>
          <ac:picMkLst>
            <pc:docMk/>
            <pc:sldMk cId="1717100395" sldId="256"/>
            <ac:picMk id="4" creationId="{7CAB48F9-8CF6-E2E3-075F-C7A885271427}"/>
          </ac:picMkLst>
        </pc:picChg>
      </pc:sldChg>
      <pc:sldChg chg="del">
        <pc:chgData name="Geiska Velasquez" userId="1b21be1b-a6e0-439d-8d1e-7a39ceca2c0c" providerId="ADAL" clId="{E6F6EDEE-0081-4DBB-907B-D3B68783DD1C}" dt="2022-09-14T20:06:17.360" v="595" actId="47"/>
        <pc:sldMkLst>
          <pc:docMk/>
          <pc:sldMk cId="203221660" sldId="257"/>
        </pc:sldMkLst>
      </pc:sldChg>
      <pc:sldChg chg="addSp delSp modSp del mod setBg modClrScheme setClrOvrMap chgLayout">
        <pc:chgData name="Geiska Velasquez" userId="1b21be1b-a6e0-439d-8d1e-7a39ceca2c0c" providerId="ADAL" clId="{E6F6EDEE-0081-4DBB-907B-D3B68783DD1C}" dt="2022-09-26T21:56:11.584" v="1580" actId="2696"/>
        <pc:sldMkLst>
          <pc:docMk/>
          <pc:sldMk cId="1859508132" sldId="258"/>
        </pc:sldMkLst>
        <pc:spChg chg="del mod ord">
          <ac:chgData name="Geiska Velasquez" userId="1b21be1b-a6e0-439d-8d1e-7a39ceca2c0c" providerId="ADAL" clId="{E6F6EDEE-0081-4DBB-907B-D3B68783DD1C}" dt="2022-09-26T21:49:10.183" v="1143" actId="700"/>
          <ac:spMkLst>
            <pc:docMk/>
            <pc:sldMk cId="1859508132" sldId="258"/>
            <ac:spMk id="2" creationId="{C822FCBB-3D34-E955-AF95-8FA676AEF034}"/>
          </ac:spMkLst>
        </pc:spChg>
        <pc:spChg chg="add del mod ord">
          <ac:chgData name="Geiska Velasquez" userId="1b21be1b-a6e0-439d-8d1e-7a39ceca2c0c" providerId="ADAL" clId="{E6F6EDEE-0081-4DBB-907B-D3B68783DD1C}" dt="2022-09-26T21:50:58.355" v="1231" actId="20577"/>
          <ac:spMkLst>
            <pc:docMk/>
            <pc:sldMk cId="1859508132" sldId="258"/>
            <ac:spMk id="3" creationId="{3012E16E-79C3-CFD2-BE46-CF4BF09CCA5D}"/>
          </ac:spMkLst>
        </pc:spChg>
        <pc:spChg chg="add mod ord">
          <ac:chgData name="Geiska Velasquez" userId="1b21be1b-a6e0-439d-8d1e-7a39ceca2c0c" providerId="ADAL" clId="{E6F6EDEE-0081-4DBB-907B-D3B68783DD1C}" dt="2022-09-26T21:49:54.282" v="1189" actId="20577"/>
          <ac:spMkLst>
            <pc:docMk/>
            <pc:sldMk cId="1859508132" sldId="258"/>
            <ac:spMk id="5" creationId="{4E7D322A-DACB-675D-B778-627D174FD476}"/>
          </ac:spMkLst>
        </pc:spChg>
        <pc:spChg chg="add mod ord">
          <ac:chgData name="Geiska Velasquez" userId="1b21be1b-a6e0-439d-8d1e-7a39ceca2c0c" providerId="ADAL" clId="{E6F6EDEE-0081-4DBB-907B-D3B68783DD1C}" dt="2022-09-26T21:50:12.263" v="1221" actId="20577"/>
          <ac:spMkLst>
            <pc:docMk/>
            <pc:sldMk cId="1859508132" sldId="258"/>
            <ac:spMk id="7" creationId="{9657D4E0-C417-735F-1398-0EE8408C87AB}"/>
          </ac:spMkLst>
        </pc:spChg>
        <pc:spChg chg="add del">
          <ac:chgData name="Geiska Velasquez" userId="1b21be1b-a6e0-439d-8d1e-7a39ceca2c0c" providerId="ADAL" clId="{E6F6EDEE-0081-4DBB-907B-D3B68783DD1C}" dt="2022-09-26T21:38:21.335" v="959" actId="26606"/>
          <ac:spMkLst>
            <pc:docMk/>
            <pc:sldMk cId="1859508132" sldId="258"/>
            <ac:spMk id="9" creationId="{9F5EF35B-201C-44F0-B571-2B74F952707D}"/>
          </ac:spMkLst>
        </pc:spChg>
        <pc:spChg chg="add del">
          <ac:chgData name="Geiska Velasquez" userId="1b21be1b-a6e0-439d-8d1e-7a39ceca2c0c" providerId="ADAL" clId="{E6F6EDEE-0081-4DBB-907B-D3B68783DD1C}" dt="2022-09-26T21:38:21.335" v="959" actId="26606"/>
          <ac:spMkLst>
            <pc:docMk/>
            <pc:sldMk cId="1859508132" sldId="258"/>
            <ac:spMk id="11" creationId="{4BF33555-1B12-49B5-BADE-CEAB32216861}"/>
          </ac:spMkLst>
        </pc:spChg>
        <pc:spChg chg="add del">
          <ac:chgData name="Geiska Velasquez" userId="1b21be1b-a6e0-439d-8d1e-7a39ceca2c0c" providerId="ADAL" clId="{E6F6EDEE-0081-4DBB-907B-D3B68783DD1C}" dt="2022-09-26T21:38:13.314" v="957" actId="26606"/>
          <ac:spMkLst>
            <pc:docMk/>
            <pc:sldMk cId="1859508132" sldId="258"/>
            <ac:spMk id="12" creationId="{3012E16E-79C3-CFD2-BE46-CF4BF09CCA5D}"/>
          </ac:spMkLst>
        </pc:spChg>
        <pc:spChg chg="add mod ord">
          <ac:chgData name="Geiska Velasquez" userId="1b21be1b-a6e0-439d-8d1e-7a39ceca2c0c" providerId="ADAL" clId="{E6F6EDEE-0081-4DBB-907B-D3B68783DD1C}" dt="2022-09-26T21:49:34.132" v="1178" actId="20577"/>
          <ac:spMkLst>
            <pc:docMk/>
            <pc:sldMk cId="1859508132" sldId="258"/>
            <ac:spMk id="13" creationId="{531C0A80-2957-88F6-94A0-5F8C95A5F56A}"/>
          </ac:spMkLst>
        </pc:spChg>
        <pc:spChg chg="add del">
          <ac:chgData name="Geiska Velasquez" userId="1b21be1b-a6e0-439d-8d1e-7a39ceca2c0c" providerId="ADAL" clId="{E6F6EDEE-0081-4DBB-907B-D3B68783DD1C}" dt="2022-09-26T21:38:21.335" v="959" actId="26606"/>
          <ac:spMkLst>
            <pc:docMk/>
            <pc:sldMk cId="1859508132" sldId="258"/>
            <ac:spMk id="14" creationId="{3012E16E-79C3-CFD2-BE46-CF4BF09CCA5D}"/>
          </ac:spMkLst>
        </pc:spChg>
        <pc:spChg chg="add mod ord">
          <ac:chgData name="Geiska Velasquez" userId="1b21be1b-a6e0-439d-8d1e-7a39ceca2c0c" providerId="ADAL" clId="{E6F6EDEE-0081-4DBB-907B-D3B68783DD1C}" dt="2022-09-26T21:50:21.297" v="1225"/>
          <ac:spMkLst>
            <pc:docMk/>
            <pc:sldMk cId="1859508132" sldId="258"/>
            <ac:spMk id="15" creationId="{E94E4DB4-CA89-5DE9-2B95-613D151BD2D0}"/>
          </ac:spMkLst>
        </pc:spChg>
        <pc:graphicFrameChg chg="add del">
          <ac:chgData name="Geiska Velasquez" userId="1b21be1b-a6e0-439d-8d1e-7a39ceca2c0c" providerId="ADAL" clId="{E6F6EDEE-0081-4DBB-907B-D3B68783DD1C}" dt="2022-09-26T21:37:53.059" v="951" actId="26606"/>
          <ac:graphicFrameMkLst>
            <pc:docMk/>
            <pc:sldMk cId="1859508132" sldId="258"/>
            <ac:graphicFrameMk id="6" creationId="{B055A9A6-77D6-9958-1A99-8A5F2E007A3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1:37:54.914" v="953" actId="26606"/>
          <ac:graphicFrameMkLst>
            <pc:docMk/>
            <pc:sldMk cId="1859508132" sldId="258"/>
            <ac:graphicFrameMk id="8" creationId="{5DF7AE35-EEF2-4DBB-DE93-EC8077E68F14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1:38:03.626" v="955" actId="26606"/>
          <ac:graphicFrameMkLst>
            <pc:docMk/>
            <pc:sldMk cId="1859508132" sldId="258"/>
            <ac:graphicFrameMk id="10" creationId="{74FCA1EB-487F-403B-D24B-00207A630DFC}"/>
          </ac:graphicFrameMkLst>
        </pc:graphicFrameChg>
        <pc:picChg chg="mod">
          <ac:chgData name="Geiska Velasquez" userId="1b21be1b-a6e0-439d-8d1e-7a39ceca2c0c" providerId="ADAL" clId="{E6F6EDEE-0081-4DBB-907B-D3B68783DD1C}" dt="2022-09-26T21:38:21.335" v="959" actId="26606"/>
          <ac:picMkLst>
            <pc:docMk/>
            <pc:sldMk cId="1859508132" sldId="258"/>
            <ac:picMk id="4" creationId="{1CE88679-2EED-A8D6-EFB9-DC7041C7D554}"/>
          </ac:picMkLst>
        </pc:picChg>
      </pc:sldChg>
      <pc:sldChg chg="modSp del mod">
        <pc:chgData name="Geiska Velasquez" userId="1b21be1b-a6e0-439d-8d1e-7a39ceca2c0c" providerId="ADAL" clId="{E6F6EDEE-0081-4DBB-907B-D3B68783DD1C}" dt="2022-09-26T22:59:31.274" v="1944" actId="2696"/>
        <pc:sldMkLst>
          <pc:docMk/>
          <pc:sldMk cId="4278502195" sldId="260"/>
        </pc:sldMkLst>
        <pc:picChg chg="mod">
          <ac:chgData name="Geiska Velasquez" userId="1b21be1b-a6e0-439d-8d1e-7a39ceca2c0c" providerId="ADAL" clId="{E6F6EDEE-0081-4DBB-907B-D3B68783DD1C}" dt="2022-09-14T20:08:06.041" v="596" actId="14100"/>
          <ac:picMkLst>
            <pc:docMk/>
            <pc:sldMk cId="4278502195" sldId="260"/>
            <ac:picMk id="5" creationId="{C54A3767-C0AF-CDE4-E30B-3CC95DAEEAF8}"/>
          </ac:picMkLst>
        </pc:picChg>
      </pc:sldChg>
      <pc:sldChg chg="modSp del mod">
        <pc:chgData name="Geiska Velasquez" userId="1b21be1b-a6e0-439d-8d1e-7a39ceca2c0c" providerId="ADAL" clId="{E6F6EDEE-0081-4DBB-907B-D3B68783DD1C}" dt="2022-09-26T23:12:38.401" v="2062" actId="2696"/>
        <pc:sldMkLst>
          <pc:docMk/>
          <pc:sldMk cId="664153645" sldId="261"/>
        </pc:sldMkLst>
        <pc:spChg chg="mod">
          <ac:chgData name="Geiska Velasquez" userId="1b21be1b-a6e0-439d-8d1e-7a39ceca2c0c" providerId="ADAL" clId="{E6F6EDEE-0081-4DBB-907B-D3B68783DD1C}" dt="2022-09-26T23:01:37.131" v="1995" actId="404"/>
          <ac:spMkLst>
            <pc:docMk/>
            <pc:sldMk cId="664153645" sldId="261"/>
            <ac:spMk id="3" creationId="{466A43F9-C52F-ED9B-A186-730D1EB52E26}"/>
          </ac:spMkLst>
        </pc:spChg>
        <pc:picChg chg="mod">
          <ac:chgData name="Geiska Velasquez" userId="1b21be1b-a6e0-439d-8d1e-7a39ceca2c0c" providerId="ADAL" clId="{E6F6EDEE-0081-4DBB-907B-D3B68783DD1C}" dt="2022-09-14T20:08:10.614" v="597" actId="14100"/>
          <ac:picMkLst>
            <pc:docMk/>
            <pc:sldMk cId="664153645" sldId="261"/>
            <ac:picMk id="5" creationId="{9D7376E9-BA15-C072-A1EA-83D541DF6FF5}"/>
          </ac:picMkLst>
        </pc:picChg>
      </pc:sldChg>
      <pc:sldChg chg="modSp del mod">
        <pc:chgData name="Geiska Velasquez" userId="1b21be1b-a6e0-439d-8d1e-7a39ceca2c0c" providerId="ADAL" clId="{E6F6EDEE-0081-4DBB-907B-D3B68783DD1C}" dt="2022-09-14T19:20:22.612" v="202" actId="2696"/>
        <pc:sldMkLst>
          <pc:docMk/>
          <pc:sldMk cId="3752391690" sldId="262"/>
        </pc:sldMkLst>
        <pc:spChg chg="mod">
          <ac:chgData name="Geiska Velasquez" userId="1b21be1b-a6e0-439d-8d1e-7a39ceca2c0c" providerId="ADAL" clId="{E6F6EDEE-0081-4DBB-907B-D3B68783DD1C}" dt="2022-09-14T19:12:38.574" v="176" actId="20577"/>
          <ac:spMkLst>
            <pc:docMk/>
            <pc:sldMk cId="3752391690" sldId="262"/>
            <ac:spMk id="6" creationId="{E39CCE1F-275E-2ED9-7766-DAE6D10904DE}"/>
          </ac:spMkLst>
        </pc:spChg>
      </pc:sldChg>
      <pc:sldChg chg="addSp delSp modSp new del mod setBg setClrOvrMap">
        <pc:chgData name="Geiska Velasquez" userId="1b21be1b-a6e0-439d-8d1e-7a39ceca2c0c" providerId="ADAL" clId="{E6F6EDEE-0081-4DBB-907B-D3B68783DD1C}" dt="2022-09-26T23:57:55.545" v="2509" actId="2696"/>
        <pc:sldMkLst>
          <pc:docMk/>
          <pc:sldMk cId="1295900670" sldId="263"/>
        </pc:sldMkLst>
        <pc:spChg chg="mod">
          <ac:chgData name="Geiska Velasquez" userId="1b21be1b-a6e0-439d-8d1e-7a39ceca2c0c" providerId="ADAL" clId="{E6F6EDEE-0081-4DBB-907B-D3B68783DD1C}" dt="2022-09-26T23:15:53.365" v="2065" actId="255"/>
          <ac:spMkLst>
            <pc:docMk/>
            <pc:sldMk cId="1295900670" sldId="263"/>
            <ac:spMk id="2" creationId="{EEFBB6BD-0BE8-B1B1-EE46-7696C354BBC1}"/>
          </ac:spMkLst>
        </pc:spChg>
        <pc:spChg chg="del">
          <ac:chgData name="Geiska Velasquez" userId="1b21be1b-a6e0-439d-8d1e-7a39ceca2c0c" providerId="ADAL" clId="{E6F6EDEE-0081-4DBB-907B-D3B68783DD1C}" dt="2022-09-14T19:16:06.379" v="182"/>
          <ac:spMkLst>
            <pc:docMk/>
            <pc:sldMk cId="1295900670" sldId="263"/>
            <ac:spMk id="3" creationId="{9C6299D9-7AC4-B84F-F1C7-8F9099C507B1}"/>
          </ac:spMkLst>
        </pc:spChg>
        <pc:spChg chg="add del mod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8" creationId="{199D9210-EA37-5A28-CC49-6D6AFE5347A3}"/>
          </ac:spMkLst>
        </pc:spChg>
        <pc:spChg chg="add del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11" creationId="{9A457F22-2034-4200-B6E4-5B8372AAC226}"/>
          </ac:spMkLst>
        </pc:spChg>
        <pc:spChg chg="add del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13" creationId="{A9DA7986-F4F5-4F92-94A3-343B2D72001D}"/>
          </ac:spMkLst>
        </pc:spChg>
        <pc:spChg chg="add del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15" creationId="{428E76FD-76EE-4DE6-BBA4-EEA6E4B98CD0}"/>
          </ac:spMkLst>
        </pc:spChg>
        <pc:spChg chg="add del">
          <ac:chgData name="Geiska Velasquez" userId="1b21be1b-a6e0-439d-8d1e-7a39ceca2c0c" providerId="ADAL" clId="{E6F6EDEE-0081-4DBB-907B-D3B68783DD1C}" dt="2022-09-21T23:05:50.171" v="725" actId="26606"/>
          <ac:spMkLst>
            <pc:docMk/>
            <pc:sldMk cId="1295900670" sldId="263"/>
            <ac:spMk id="20" creationId="{CB972422-B794-4FA8-BCC6-BAF6938A1B53}"/>
          </ac:spMkLst>
        </pc:spChg>
        <pc:spChg chg="add del">
          <ac:chgData name="Geiska Velasquez" userId="1b21be1b-a6e0-439d-8d1e-7a39ceca2c0c" providerId="ADAL" clId="{E6F6EDEE-0081-4DBB-907B-D3B68783DD1C}" dt="2022-09-21T23:05:33.835" v="721" actId="26606"/>
          <ac:spMkLst>
            <pc:docMk/>
            <pc:sldMk cId="1295900670" sldId="263"/>
            <ac:spMk id="21" creationId="{CE471017-3497-4F9F-A862-BA1016D13A07}"/>
          </ac:spMkLst>
        </pc:spChg>
        <pc:spChg chg="add del">
          <ac:chgData name="Geiska Velasquez" userId="1b21be1b-a6e0-439d-8d1e-7a39ceca2c0c" providerId="ADAL" clId="{E6F6EDEE-0081-4DBB-907B-D3B68783DD1C}" dt="2022-09-21T23:05:50.171" v="725" actId="26606"/>
          <ac:spMkLst>
            <pc:docMk/>
            <pc:sldMk cId="1295900670" sldId="263"/>
            <ac:spMk id="22" creationId="{89DE9E2B-5611-49C8-862E-AD4D43A8AA6D}"/>
          </ac:spMkLst>
        </pc:spChg>
        <pc:spChg chg="add del">
          <ac:chgData name="Geiska Velasquez" userId="1b21be1b-a6e0-439d-8d1e-7a39ceca2c0c" providerId="ADAL" clId="{E6F6EDEE-0081-4DBB-907B-D3B68783DD1C}" dt="2022-09-21T23:05:33.835" v="721" actId="26606"/>
          <ac:spMkLst>
            <pc:docMk/>
            <pc:sldMk cId="1295900670" sldId="263"/>
            <ac:spMk id="23" creationId="{6E7BB245-1516-48B9-8C45-E83FC9BF66E6}"/>
          </ac:spMkLst>
        </pc:spChg>
        <pc:spChg chg="add del">
          <ac:chgData name="Geiska Velasquez" userId="1b21be1b-a6e0-439d-8d1e-7a39ceca2c0c" providerId="ADAL" clId="{E6F6EDEE-0081-4DBB-907B-D3B68783DD1C}" dt="2022-09-21T23:05:33.835" v="721" actId="26606"/>
          <ac:spMkLst>
            <pc:docMk/>
            <pc:sldMk cId="1295900670" sldId="263"/>
            <ac:spMk id="25" creationId="{762C5FF7-82FA-4981-A20D-264C4BBF1800}"/>
          </ac:spMkLst>
        </pc:spChg>
        <pc:spChg chg="add del">
          <ac:chgData name="Geiska Velasquez" userId="1b21be1b-a6e0-439d-8d1e-7a39ceca2c0c" providerId="ADAL" clId="{E6F6EDEE-0081-4DBB-907B-D3B68783DD1C}" dt="2022-09-21T23:05:50.171" v="725" actId="26606"/>
          <ac:spMkLst>
            <pc:docMk/>
            <pc:sldMk cId="1295900670" sldId="263"/>
            <ac:spMk id="26" creationId="{519C7155-1644-4C60-B0B5-32B1800D6044}"/>
          </ac:spMkLst>
        </pc:spChg>
        <pc:spChg chg="add del">
          <ac:chgData name="Geiska Velasquez" userId="1b21be1b-a6e0-439d-8d1e-7a39ceca2c0c" providerId="ADAL" clId="{E6F6EDEE-0081-4DBB-907B-D3B68783DD1C}" dt="2022-09-21T23:05:41.930" v="723" actId="26606"/>
          <ac:spMkLst>
            <pc:docMk/>
            <pc:sldMk cId="1295900670" sldId="263"/>
            <ac:spMk id="27" creationId="{903EC245-C9B2-41DB-AC99-41DB7FC148D7}"/>
          </ac:spMkLst>
        </pc:spChg>
        <pc:spChg chg="add del">
          <ac:chgData name="Geiska Velasquez" userId="1b21be1b-a6e0-439d-8d1e-7a39ceca2c0c" providerId="ADAL" clId="{E6F6EDEE-0081-4DBB-907B-D3B68783DD1C}" dt="2022-09-21T23:05:41.930" v="723" actId="26606"/>
          <ac:spMkLst>
            <pc:docMk/>
            <pc:sldMk cId="1295900670" sldId="263"/>
            <ac:spMk id="28" creationId="{DD006CB6-41D0-433B-A9A4-C3C0695FD141}"/>
          </ac:spMkLst>
        </pc:spChg>
        <pc:spChg chg="add del">
          <ac:chgData name="Geiska Velasquez" userId="1b21be1b-a6e0-439d-8d1e-7a39ceca2c0c" providerId="ADAL" clId="{E6F6EDEE-0081-4DBB-907B-D3B68783DD1C}" dt="2022-09-21T23:05:41.930" v="723" actId="26606"/>
          <ac:spMkLst>
            <pc:docMk/>
            <pc:sldMk cId="1295900670" sldId="263"/>
            <ac:spMk id="29" creationId="{6B085380-27CE-4E71-AA77-81E6A0399166}"/>
          </ac:spMkLst>
        </pc:spChg>
        <pc:spChg chg="add del">
          <ac:chgData name="Geiska Velasquez" userId="1b21be1b-a6e0-439d-8d1e-7a39ceca2c0c" providerId="ADAL" clId="{E6F6EDEE-0081-4DBB-907B-D3B68783DD1C}" dt="2022-09-21T23:05:50.171" v="725" actId="26606"/>
          <ac:spMkLst>
            <pc:docMk/>
            <pc:sldMk cId="1295900670" sldId="263"/>
            <ac:spMk id="32" creationId="{199D9210-EA37-5A28-CC49-6D6AFE5347A3}"/>
          </ac:spMkLst>
        </pc:spChg>
        <pc:spChg chg="add del">
          <ac:chgData name="Geiska Velasquez" userId="1b21be1b-a6e0-439d-8d1e-7a39ceca2c0c" providerId="ADAL" clId="{E6F6EDEE-0081-4DBB-907B-D3B68783DD1C}" dt="2022-09-21T23:05:53.691" v="727" actId="26606"/>
          <ac:spMkLst>
            <pc:docMk/>
            <pc:sldMk cId="1295900670" sldId="263"/>
            <ac:spMk id="34" creationId="{1A6D86F0-98E0-4468-9315-41BF7B0F2E68}"/>
          </ac:spMkLst>
        </pc:spChg>
        <pc:spChg chg="add del">
          <ac:chgData name="Geiska Velasquez" userId="1b21be1b-a6e0-439d-8d1e-7a39ceca2c0c" providerId="ADAL" clId="{E6F6EDEE-0081-4DBB-907B-D3B68783DD1C}" dt="2022-09-21T23:05:53.691" v="727" actId="26606"/>
          <ac:spMkLst>
            <pc:docMk/>
            <pc:sldMk cId="1295900670" sldId="263"/>
            <ac:spMk id="35" creationId="{CE957058-57AD-46A9-BAE9-7145CB3504F9}"/>
          </ac:spMkLst>
        </pc:spChg>
        <pc:spChg chg="add del">
          <ac:chgData name="Geiska Velasquez" userId="1b21be1b-a6e0-439d-8d1e-7a39ceca2c0c" providerId="ADAL" clId="{E6F6EDEE-0081-4DBB-907B-D3B68783DD1C}" dt="2022-09-21T23:05:53.691" v="727" actId="26606"/>
          <ac:spMkLst>
            <pc:docMk/>
            <pc:sldMk cId="1295900670" sldId="263"/>
            <ac:spMk id="36" creationId="{199D9210-EA37-5A28-CC49-6D6AFE5347A3}"/>
          </ac:spMkLst>
        </pc:spChg>
        <pc:spChg chg="add del">
          <ac:chgData name="Geiska Velasquez" userId="1b21be1b-a6e0-439d-8d1e-7a39ceca2c0c" providerId="ADAL" clId="{E6F6EDEE-0081-4DBB-907B-D3B68783DD1C}" dt="2022-09-21T23:05:55.462" v="729" actId="26606"/>
          <ac:spMkLst>
            <pc:docMk/>
            <pc:sldMk cId="1295900670" sldId="263"/>
            <ac:spMk id="38" creationId="{02AA7DAC-63E3-4363-B392-928A4B435516}"/>
          </ac:spMkLst>
        </pc:spChg>
        <pc:spChg chg="add del">
          <ac:chgData name="Geiska Velasquez" userId="1b21be1b-a6e0-439d-8d1e-7a39ceca2c0c" providerId="ADAL" clId="{E6F6EDEE-0081-4DBB-907B-D3B68783DD1C}" dt="2022-09-21T23:05:55.462" v="729" actId="26606"/>
          <ac:spMkLst>
            <pc:docMk/>
            <pc:sldMk cId="1295900670" sldId="263"/>
            <ac:spMk id="39" creationId="{FDE7E7E2-5444-4DE5-831F-A402D84ADFF6}"/>
          </ac:spMkLst>
        </pc:spChg>
        <pc:spChg chg="add del">
          <ac:chgData name="Geiska Velasquez" userId="1b21be1b-a6e0-439d-8d1e-7a39ceca2c0c" providerId="ADAL" clId="{E6F6EDEE-0081-4DBB-907B-D3B68783DD1C}" dt="2022-09-21T23:05:55.462" v="729" actId="26606"/>
          <ac:spMkLst>
            <pc:docMk/>
            <pc:sldMk cId="1295900670" sldId="263"/>
            <ac:spMk id="40" creationId="{66A5E612-E7F8-4778-9A79-EEE1EA76EBD5}"/>
          </ac:spMkLst>
        </pc:spChg>
        <pc:spChg chg="add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43" creationId="{CB972422-B794-4FA8-BCC6-BAF6938A1B53}"/>
          </ac:spMkLst>
        </pc:spChg>
        <pc:spChg chg="add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44" creationId="{89DE9E2B-5611-49C8-862E-AD4D43A8AA6D}"/>
          </ac:spMkLst>
        </pc:spChg>
        <pc:spChg chg="add mod">
          <ac:chgData name="Geiska Velasquez" userId="1b21be1b-a6e0-439d-8d1e-7a39ceca2c0c" providerId="ADAL" clId="{E6F6EDEE-0081-4DBB-907B-D3B68783DD1C}" dt="2022-09-26T23:16:11.717" v="2066" actId="115"/>
          <ac:spMkLst>
            <pc:docMk/>
            <pc:sldMk cId="1295900670" sldId="263"/>
            <ac:spMk id="46" creationId="{199D9210-EA37-5A28-CC49-6D6AFE5347A3}"/>
          </ac:spMkLst>
        </pc:spChg>
        <pc:spChg chg="add">
          <ac:chgData name="Geiska Velasquez" userId="1b21be1b-a6e0-439d-8d1e-7a39ceca2c0c" providerId="ADAL" clId="{E6F6EDEE-0081-4DBB-907B-D3B68783DD1C}" dt="2022-09-21T23:05:55.468" v="730" actId="26606"/>
          <ac:spMkLst>
            <pc:docMk/>
            <pc:sldMk cId="1295900670" sldId="263"/>
            <ac:spMk id="47" creationId="{519C7155-1644-4C60-B0B5-32B1800D6044}"/>
          </ac:spMkLst>
        </pc:spChg>
        <pc:graphicFrameChg chg="add del">
          <ac:chgData name="Geiska Velasquez" userId="1b21be1b-a6e0-439d-8d1e-7a39ceca2c0c" providerId="ADAL" clId="{E6F6EDEE-0081-4DBB-907B-D3B68783DD1C}" dt="2022-09-21T23:05:33.835" v="721" actId="26606"/>
          <ac:graphicFrameMkLst>
            <pc:docMk/>
            <pc:sldMk cId="1295900670" sldId="263"/>
            <ac:graphicFrameMk id="17" creationId="{37C29C13-0BEC-F759-CF48-BDA6C8D4716D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1T23:05:41.930" v="723" actId="26606"/>
          <ac:graphicFrameMkLst>
            <pc:docMk/>
            <pc:sldMk cId="1295900670" sldId="263"/>
            <ac:graphicFrameMk id="30" creationId="{8BCFAE7A-49A4-5F57-E5B3-0F98742F73FB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1T23:05:55.462" v="729" actId="26606"/>
          <ac:graphicFrameMkLst>
            <pc:docMk/>
            <pc:sldMk cId="1295900670" sldId="263"/>
            <ac:graphicFrameMk id="41" creationId="{46475246-09DC-22F0-F1CA-DEE109CCCB6A}"/>
          </ac:graphicFrameMkLst>
        </pc:graphicFrameChg>
        <pc:picChg chg="add del mod">
          <ac:chgData name="Geiska Velasquez" userId="1b21be1b-a6e0-439d-8d1e-7a39ceca2c0c" providerId="ADAL" clId="{E6F6EDEE-0081-4DBB-907B-D3B68783DD1C}" dt="2022-09-14T19:19:17.857" v="184" actId="478"/>
          <ac:picMkLst>
            <pc:docMk/>
            <pc:sldMk cId="1295900670" sldId="263"/>
            <ac:picMk id="4" creationId="{E87EDF3B-1868-4285-0784-579CB55D6522}"/>
          </ac:picMkLst>
        </pc:picChg>
        <pc:picChg chg="add del mod">
          <ac:chgData name="Geiska Velasquez" userId="1b21be1b-a6e0-439d-8d1e-7a39ceca2c0c" providerId="ADAL" clId="{E6F6EDEE-0081-4DBB-907B-D3B68783DD1C}" dt="2022-09-21T23:04:58.963" v="717" actId="478"/>
          <ac:picMkLst>
            <pc:docMk/>
            <pc:sldMk cId="1295900670" sldId="263"/>
            <ac:picMk id="5" creationId="{21AA3C31-E289-863D-FF3B-0057DDC63C1B}"/>
          </ac:picMkLst>
        </pc:picChg>
        <pc:picChg chg="add mod">
          <ac:chgData name="Geiska Velasquez" userId="1b21be1b-a6e0-439d-8d1e-7a39ceca2c0c" providerId="ADAL" clId="{E6F6EDEE-0081-4DBB-907B-D3B68783DD1C}" dt="2022-09-14T20:05:22.287" v="566" actId="14100"/>
          <ac:picMkLst>
            <pc:docMk/>
            <pc:sldMk cId="1295900670" sldId="263"/>
            <ac:picMk id="6" creationId="{06F9014D-85CF-5F68-458C-8E8EE3852FE3}"/>
          </ac:picMkLst>
        </pc:picChg>
        <pc:picChg chg="add del">
          <ac:chgData name="Geiska Velasquez" userId="1b21be1b-a6e0-439d-8d1e-7a39ceca2c0c" providerId="ADAL" clId="{E6F6EDEE-0081-4DBB-907B-D3B68783DD1C}" dt="2022-09-21T23:05:27.133" v="719" actId="26606"/>
          <ac:picMkLst>
            <pc:docMk/>
            <pc:sldMk cId="1295900670" sldId="263"/>
            <ac:picMk id="19" creationId="{AF8BDCE5-673B-8A3A-242E-03D6728645AE}"/>
          </ac:picMkLst>
        </pc:picChg>
        <pc:cxnChg chg="add del">
          <ac:chgData name="Geiska Velasquez" userId="1b21be1b-a6e0-439d-8d1e-7a39ceca2c0c" providerId="ADAL" clId="{E6F6EDEE-0081-4DBB-907B-D3B68783DD1C}" dt="2022-09-21T23:05:50.171" v="725" actId="26606"/>
          <ac:cxnSpMkLst>
            <pc:docMk/>
            <pc:sldMk cId="1295900670" sldId="263"/>
            <ac:cxnSpMk id="24" creationId="{5296EC4F-8732-481B-94CB-C98E4EF297FF}"/>
          </ac:cxnSpMkLst>
        </pc:cxnChg>
        <pc:cxnChg chg="add">
          <ac:chgData name="Geiska Velasquez" userId="1b21be1b-a6e0-439d-8d1e-7a39ceca2c0c" providerId="ADAL" clId="{E6F6EDEE-0081-4DBB-907B-D3B68783DD1C}" dt="2022-09-21T23:05:55.468" v="730" actId="26606"/>
          <ac:cxnSpMkLst>
            <pc:docMk/>
            <pc:sldMk cId="1295900670" sldId="263"/>
            <ac:cxnSpMk id="45" creationId="{5296EC4F-8732-481B-94CB-C98E4EF297FF}"/>
          </ac:cxnSpMkLst>
        </pc:cxnChg>
      </pc:sldChg>
      <pc:sldChg chg="addSp delSp modSp new del mod">
        <pc:chgData name="Geiska Velasquez" userId="1b21be1b-a6e0-439d-8d1e-7a39ceca2c0c" providerId="ADAL" clId="{E6F6EDEE-0081-4DBB-907B-D3B68783DD1C}" dt="2022-09-14T19:15:57.923" v="180" actId="2696"/>
        <pc:sldMkLst>
          <pc:docMk/>
          <pc:sldMk cId="4067222676" sldId="263"/>
        </pc:sldMkLst>
        <pc:spChg chg="del">
          <ac:chgData name="Geiska Velasquez" userId="1b21be1b-a6e0-439d-8d1e-7a39ceca2c0c" providerId="ADAL" clId="{E6F6EDEE-0081-4DBB-907B-D3B68783DD1C}" dt="2022-09-14T19:15:32.833" v="178"/>
          <ac:spMkLst>
            <pc:docMk/>
            <pc:sldMk cId="4067222676" sldId="263"/>
            <ac:spMk id="3" creationId="{8335E912-EEB2-2BEC-32C0-D47F97CD70BD}"/>
          </ac:spMkLst>
        </pc:spChg>
        <pc:picChg chg="add mod">
          <ac:chgData name="Geiska Velasquez" userId="1b21be1b-a6e0-439d-8d1e-7a39ceca2c0c" providerId="ADAL" clId="{E6F6EDEE-0081-4DBB-907B-D3B68783DD1C}" dt="2022-09-14T19:15:51.434" v="179" actId="1076"/>
          <ac:picMkLst>
            <pc:docMk/>
            <pc:sldMk cId="4067222676" sldId="263"/>
            <ac:picMk id="5" creationId="{69BC8D97-C35D-780F-BF6F-B26E395C1A16}"/>
          </ac:picMkLst>
        </pc:picChg>
      </pc:sldChg>
      <pc:sldChg chg="addSp delSp modSp new del mod setBg setClrOvrMap">
        <pc:chgData name="Geiska Velasquez" userId="1b21be1b-a6e0-439d-8d1e-7a39ceca2c0c" providerId="ADAL" clId="{E6F6EDEE-0081-4DBB-907B-D3B68783DD1C}" dt="2022-09-26T22:50:16.977" v="1735" actId="47"/>
        <pc:sldMkLst>
          <pc:docMk/>
          <pc:sldMk cId="266272751" sldId="264"/>
        </pc:sldMkLst>
        <pc:spChg chg="del mod ord">
          <ac:chgData name="Geiska Velasquez" userId="1b21be1b-a6e0-439d-8d1e-7a39ceca2c0c" providerId="ADAL" clId="{E6F6EDEE-0081-4DBB-907B-D3B68783DD1C}" dt="2022-09-14T19:48:08.500" v="430" actId="478"/>
          <ac:spMkLst>
            <pc:docMk/>
            <pc:sldMk cId="266272751" sldId="264"/>
            <ac:spMk id="2" creationId="{A37B098C-0993-7460-E7CC-3A1582B2DE95}"/>
          </ac:spMkLst>
        </pc:spChg>
        <pc:spChg chg="del">
          <ac:chgData name="Geiska Velasquez" userId="1b21be1b-a6e0-439d-8d1e-7a39ceca2c0c" providerId="ADAL" clId="{E6F6EDEE-0081-4DBB-907B-D3B68783DD1C}" dt="2022-09-14T19:46:30.605" v="419"/>
          <ac:spMkLst>
            <pc:docMk/>
            <pc:sldMk cId="266272751" sldId="264"/>
            <ac:spMk id="3" creationId="{11AC7165-29A9-72C7-B990-7192ED60EEDD}"/>
          </ac:spMkLst>
        </pc:spChg>
        <pc:spChg chg="add del mod">
          <ac:chgData name="Geiska Velasquez" userId="1b21be1b-a6e0-439d-8d1e-7a39ceca2c0c" providerId="ADAL" clId="{E6F6EDEE-0081-4DBB-907B-D3B68783DD1C}" dt="2022-09-21T23:00:36.115" v="675"/>
          <ac:spMkLst>
            <pc:docMk/>
            <pc:sldMk cId="266272751" sldId="264"/>
            <ac:spMk id="3" creationId="{B2708A4A-53EB-8C8A-EDE0-A02612E8336F}"/>
          </ac:spMkLst>
        </pc:spChg>
        <pc:spChg chg="add del mod">
          <ac:chgData name="Geiska Velasquez" userId="1b21be1b-a6e0-439d-8d1e-7a39ceca2c0c" providerId="ADAL" clId="{E6F6EDEE-0081-4DBB-907B-D3B68783DD1C}" dt="2022-09-14T19:47:48.180" v="426"/>
          <ac:spMkLst>
            <pc:docMk/>
            <pc:sldMk cId="266272751" sldId="264"/>
            <ac:spMk id="6" creationId="{E949024B-01B3-337A-A9FA-540DD5B13E82}"/>
          </ac:spMkLst>
        </pc:spChg>
        <pc:spChg chg="add del mod">
          <ac:chgData name="Geiska Velasquez" userId="1b21be1b-a6e0-439d-8d1e-7a39ceca2c0c" providerId="ADAL" clId="{E6F6EDEE-0081-4DBB-907B-D3B68783DD1C}" dt="2022-09-21T23:01:09.181" v="682"/>
          <ac:spMkLst>
            <pc:docMk/>
            <pc:sldMk cId="266272751" sldId="264"/>
            <ac:spMk id="6" creationId="{F288216A-1100-2FEB-2392-55E693F947F6}"/>
          </ac:spMkLst>
        </pc:spChg>
        <pc:spChg chg="add del">
          <ac:chgData name="Geiska Velasquez" userId="1b21be1b-a6e0-439d-8d1e-7a39ceca2c0c" providerId="ADAL" clId="{E6F6EDEE-0081-4DBB-907B-D3B68783DD1C}" dt="2022-09-14T19:47:04.503" v="423" actId="26606"/>
          <ac:spMkLst>
            <pc:docMk/>
            <pc:sldMk cId="266272751" sldId="264"/>
            <ac:spMk id="8" creationId="{90B1C805-C986-997D-3B7F-7C7EB8764ECA}"/>
          </ac:spMkLst>
        </pc:spChg>
        <pc:spChg chg="add del">
          <ac:chgData name="Geiska Velasquez" userId="1b21be1b-a6e0-439d-8d1e-7a39ceca2c0c" providerId="ADAL" clId="{E6F6EDEE-0081-4DBB-907B-D3B68783DD1C}" dt="2022-09-14T19:46:52.536" v="421" actId="26606"/>
          <ac:spMkLst>
            <pc:docMk/>
            <pc:sldMk cId="266272751" sldId="264"/>
            <ac:spMk id="9" creationId="{5F9F5EB8-AB42-47FD-8F4A-176C0A4B1B0A}"/>
          </ac:spMkLst>
        </pc:spChg>
        <pc:spChg chg="add del">
          <ac:chgData name="Geiska Velasquez" userId="1b21be1b-a6e0-439d-8d1e-7a39ceca2c0c" providerId="ADAL" clId="{E6F6EDEE-0081-4DBB-907B-D3B68783DD1C}" dt="2022-09-14T19:46:52.536" v="421" actId="26606"/>
          <ac:spMkLst>
            <pc:docMk/>
            <pc:sldMk cId="266272751" sldId="264"/>
            <ac:spMk id="11" creationId="{CA758F27-EB0A-4675-AACF-0CD47C911203}"/>
          </ac:spMkLst>
        </pc:spChg>
        <pc:spChg chg="add del mod">
          <ac:chgData name="Geiska Velasquez" userId="1b21be1b-a6e0-439d-8d1e-7a39ceca2c0c" providerId="ADAL" clId="{E6F6EDEE-0081-4DBB-907B-D3B68783DD1C}" dt="2022-09-14T19:48:12.102" v="431" actId="478"/>
          <ac:spMkLst>
            <pc:docMk/>
            <pc:sldMk cId="266272751" sldId="264"/>
            <ac:spMk id="12" creationId="{CA6D39B8-20A5-596D-2FF3-A846947684EA}"/>
          </ac:spMkLst>
        </pc:spChg>
        <pc:spChg chg="add del">
          <ac:chgData name="Geiska Velasquez" userId="1b21be1b-a6e0-439d-8d1e-7a39ceca2c0c" providerId="ADAL" clId="{E6F6EDEE-0081-4DBB-907B-D3B68783DD1C}" dt="2022-09-14T19:46:52.536" v="421" actId="26606"/>
          <ac:spMkLst>
            <pc:docMk/>
            <pc:sldMk cId="266272751" sldId="264"/>
            <ac:spMk id="13" creationId="{CFDF506A-FD4E-4BBC-A10A-DEB94F9BAA5F}"/>
          </ac:spMkLst>
        </pc:spChg>
        <pc:spChg chg="add del">
          <ac:chgData name="Geiska Velasquez" userId="1b21be1b-a6e0-439d-8d1e-7a39ceca2c0c" providerId="ADAL" clId="{E6F6EDEE-0081-4DBB-907B-D3B68783DD1C}" dt="2022-09-14T19:46:52.536" v="421" actId="26606"/>
          <ac:spMkLst>
            <pc:docMk/>
            <pc:sldMk cId="266272751" sldId="264"/>
            <ac:spMk id="15" creationId="{3571FB1B-4FFC-43D6-8121-390B3A44E835}"/>
          </ac:spMkLst>
        </pc:spChg>
        <pc:spChg chg="add del">
          <ac:chgData name="Geiska Velasquez" userId="1b21be1b-a6e0-439d-8d1e-7a39ceca2c0c" providerId="ADAL" clId="{E6F6EDEE-0081-4DBB-907B-D3B68783DD1C}" dt="2022-09-14T19:47:04.503" v="423" actId="26606"/>
          <ac:spMkLst>
            <pc:docMk/>
            <pc:sldMk cId="266272751" sldId="264"/>
            <ac:spMk id="17" creationId="{4521E245-781E-4267-8028-1813702472BB}"/>
          </ac:spMkLst>
        </pc:spChg>
        <pc:spChg chg="add del">
          <ac:chgData name="Geiska Velasquez" userId="1b21be1b-a6e0-439d-8d1e-7a39ceca2c0c" providerId="ADAL" clId="{E6F6EDEE-0081-4DBB-907B-D3B68783DD1C}" dt="2022-09-14T19:47:04.503" v="423" actId="26606"/>
          <ac:spMkLst>
            <pc:docMk/>
            <pc:sldMk cId="266272751" sldId="264"/>
            <ac:spMk id="18" creationId="{E0D6FA1A-9067-4A57-8B52-D765291064E7}"/>
          </ac:spMkLst>
        </pc:spChg>
        <pc:spChg chg="add del">
          <ac:chgData name="Geiska Velasquez" userId="1b21be1b-a6e0-439d-8d1e-7a39ceca2c0c" providerId="ADAL" clId="{E6F6EDEE-0081-4DBB-907B-D3B68783DD1C}" dt="2022-09-14T19:47:04.503" v="423" actId="26606"/>
          <ac:spMkLst>
            <pc:docMk/>
            <pc:sldMk cId="266272751" sldId="264"/>
            <ac:spMk id="19" creationId="{214E7273-D54E-4C05-B07D-FEF35FDAB6FB}"/>
          </ac:spMkLst>
        </pc:spChg>
        <pc:spChg chg="add del">
          <ac:chgData name="Geiska Velasquez" userId="1b21be1b-a6e0-439d-8d1e-7a39ceca2c0c" providerId="ADAL" clId="{E6F6EDEE-0081-4DBB-907B-D3B68783DD1C}" dt="2022-09-14T19:47:49.793" v="427" actId="26606"/>
          <ac:spMkLst>
            <pc:docMk/>
            <pc:sldMk cId="266272751" sldId="264"/>
            <ac:spMk id="21" creationId="{5F9F5EB8-AB42-47FD-8F4A-176C0A4B1B0A}"/>
          </ac:spMkLst>
        </pc:spChg>
        <pc:spChg chg="add del">
          <ac:chgData name="Geiska Velasquez" userId="1b21be1b-a6e0-439d-8d1e-7a39ceca2c0c" providerId="ADAL" clId="{E6F6EDEE-0081-4DBB-907B-D3B68783DD1C}" dt="2022-09-14T19:47:49.793" v="427" actId="26606"/>
          <ac:spMkLst>
            <pc:docMk/>
            <pc:sldMk cId="266272751" sldId="264"/>
            <ac:spMk id="22" creationId="{CA758F27-EB0A-4675-AACF-0CD47C911203}"/>
          </ac:spMkLst>
        </pc:spChg>
        <pc:spChg chg="add del">
          <ac:chgData name="Geiska Velasquez" userId="1b21be1b-a6e0-439d-8d1e-7a39ceca2c0c" providerId="ADAL" clId="{E6F6EDEE-0081-4DBB-907B-D3B68783DD1C}" dt="2022-09-14T19:47:49.793" v="427" actId="26606"/>
          <ac:spMkLst>
            <pc:docMk/>
            <pc:sldMk cId="266272751" sldId="264"/>
            <ac:spMk id="23" creationId="{CFDF506A-FD4E-4BBC-A10A-DEB94F9BAA5F}"/>
          </ac:spMkLst>
        </pc:spChg>
        <pc:spChg chg="add del">
          <ac:chgData name="Geiska Velasquez" userId="1b21be1b-a6e0-439d-8d1e-7a39ceca2c0c" providerId="ADAL" clId="{E6F6EDEE-0081-4DBB-907B-D3B68783DD1C}" dt="2022-09-14T19:47:49.793" v="427" actId="26606"/>
          <ac:spMkLst>
            <pc:docMk/>
            <pc:sldMk cId="266272751" sldId="264"/>
            <ac:spMk id="24" creationId="{3571FB1B-4FFC-43D6-8121-390B3A44E835}"/>
          </ac:spMkLst>
        </pc:spChg>
        <pc:spChg chg="add del">
          <ac:chgData name="Geiska Velasquez" userId="1b21be1b-a6e0-439d-8d1e-7a39ceca2c0c" providerId="ADAL" clId="{E6F6EDEE-0081-4DBB-907B-D3B68783DD1C}" dt="2022-09-21T23:00:43.681" v="677" actId="26606"/>
          <ac:spMkLst>
            <pc:docMk/>
            <pc:sldMk cId="266272751" sldId="264"/>
            <ac:spMk id="29" creationId="{5F9F5EB8-AB42-47FD-8F4A-176C0A4B1B0A}"/>
          </ac:spMkLst>
        </pc:spChg>
        <pc:spChg chg="add del">
          <ac:chgData name="Geiska Velasquez" userId="1b21be1b-a6e0-439d-8d1e-7a39ceca2c0c" providerId="ADAL" clId="{E6F6EDEE-0081-4DBB-907B-D3B68783DD1C}" dt="2022-09-21T23:00:43.681" v="677" actId="26606"/>
          <ac:spMkLst>
            <pc:docMk/>
            <pc:sldMk cId="266272751" sldId="264"/>
            <ac:spMk id="31" creationId="{CA758F27-EB0A-4675-AACF-0CD47C911203}"/>
          </ac:spMkLst>
        </pc:spChg>
        <pc:spChg chg="add del">
          <ac:chgData name="Geiska Velasquez" userId="1b21be1b-a6e0-439d-8d1e-7a39ceca2c0c" providerId="ADAL" clId="{E6F6EDEE-0081-4DBB-907B-D3B68783DD1C}" dt="2022-09-21T23:00:43.681" v="677" actId="26606"/>
          <ac:spMkLst>
            <pc:docMk/>
            <pc:sldMk cId="266272751" sldId="264"/>
            <ac:spMk id="33" creationId="{CFDF506A-FD4E-4BBC-A10A-DEB94F9BAA5F}"/>
          </ac:spMkLst>
        </pc:spChg>
        <pc:spChg chg="add del">
          <ac:chgData name="Geiska Velasquez" userId="1b21be1b-a6e0-439d-8d1e-7a39ceca2c0c" providerId="ADAL" clId="{E6F6EDEE-0081-4DBB-907B-D3B68783DD1C}" dt="2022-09-21T23:00:43.681" v="677" actId="26606"/>
          <ac:spMkLst>
            <pc:docMk/>
            <pc:sldMk cId="266272751" sldId="264"/>
            <ac:spMk id="35" creationId="{3571FB1B-4FFC-43D6-8121-390B3A44E835}"/>
          </ac:spMkLst>
        </pc:spChg>
        <pc:spChg chg="add del">
          <ac:chgData name="Geiska Velasquez" userId="1b21be1b-a6e0-439d-8d1e-7a39ceca2c0c" providerId="ADAL" clId="{E6F6EDEE-0081-4DBB-907B-D3B68783DD1C}" dt="2022-09-21T23:01:20.931" v="683" actId="26606"/>
          <ac:spMkLst>
            <pc:docMk/>
            <pc:sldMk cId="266272751" sldId="264"/>
            <ac:spMk id="40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1T23:01:20.931" v="683" actId="26606"/>
          <ac:spMkLst>
            <pc:docMk/>
            <pc:sldMk cId="266272751" sldId="264"/>
            <ac:spMk id="42" creationId="{0126A9BA-045C-45E7-AF03-BAE3E00AF1A1}"/>
          </ac:spMkLst>
        </pc:spChg>
        <pc:spChg chg="add">
          <ac:chgData name="Geiska Velasquez" userId="1b21be1b-a6e0-439d-8d1e-7a39ceca2c0c" providerId="ADAL" clId="{E6F6EDEE-0081-4DBB-907B-D3B68783DD1C}" dt="2022-09-21T23:01:20.931" v="683" actId="26606"/>
          <ac:spMkLst>
            <pc:docMk/>
            <pc:sldMk cId="266272751" sldId="264"/>
            <ac:spMk id="47" creationId="{E6E37985-09B8-4F09-93C7-44CB3EDE52A4}"/>
          </ac:spMkLst>
        </pc:spChg>
        <pc:picChg chg="add del mod">
          <ac:chgData name="Geiska Velasquez" userId="1b21be1b-a6e0-439d-8d1e-7a39ceca2c0c" providerId="ADAL" clId="{E6F6EDEE-0081-4DBB-907B-D3B68783DD1C}" dt="2022-09-21T23:01:06.856" v="681" actId="478"/>
          <ac:picMkLst>
            <pc:docMk/>
            <pc:sldMk cId="266272751" sldId="264"/>
            <ac:picMk id="4" creationId="{8390E23D-7908-E522-5EA1-C15DDBA5D418}"/>
          </ac:picMkLst>
        </pc:picChg>
        <pc:picChg chg="add del mod">
          <ac:chgData name="Geiska Velasquez" userId="1b21be1b-a6e0-439d-8d1e-7a39ceca2c0c" providerId="ADAL" clId="{E6F6EDEE-0081-4DBB-907B-D3B68783DD1C}" dt="2022-09-14T19:47:45.736" v="425" actId="478"/>
          <ac:picMkLst>
            <pc:docMk/>
            <pc:sldMk cId="266272751" sldId="264"/>
            <ac:picMk id="4" creationId="{9E264ABC-D2C0-84CA-C9FC-FA7A45C80085}"/>
          </ac:picMkLst>
        </pc:picChg>
        <pc:picChg chg="add del mod">
          <ac:chgData name="Geiska Velasquez" userId="1b21be1b-a6e0-439d-8d1e-7a39ceca2c0c" providerId="ADAL" clId="{E6F6EDEE-0081-4DBB-907B-D3B68783DD1C}" dt="2022-09-21T23:00:33.216" v="674" actId="478"/>
          <ac:picMkLst>
            <pc:docMk/>
            <pc:sldMk cId="266272751" sldId="264"/>
            <ac:picMk id="7" creationId="{832B09B5-59E7-67D0-5041-E6D4B9AC88E5}"/>
          </ac:picMkLst>
        </pc:picChg>
        <pc:picChg chg="add mod">
          <ac:chgData name="Geiska Velasquez" userId="1b21be1b-a6e0-439d-8d1e-7a39ceca2c0c" providerId="ADAL" clId="{E6F6EDEE-0081-4DBB-907B-D3B68783DD1C}" dt="2022-09-21T23:01:42.523" v="686" actId="1076"/>
          <ac:picMkLst>
            <pc:docMk/>
            <pc:sldMk cId="266272751" sldId="264"/>
            <ac:picMk id="8" creationId="{7798065C-BBE4-3D1E-E084-72F9BD9E4D44}"/>
          </ac:picMkLst>
        </pc:picChg>
      </pc:sldChg>
      <pc:sldChg chg="add del">
        <pc:chgData name="Geiska Velasquez" userId="1b21be1b-a6e0-439d-8d1e-7a39ceca2c0c" providerId="ADAL" clId="{E6F6EDEE-0081-4DBB-907B-D3B68783DD1C}" dt="2022-09-14T19:35:38.677" v="414" actId="47"/>
        <pc:sldMkLst>
          <pc:docMk/>
          <pc:sldMk cId="2737673385" sldId="265"/>
        </pc:sldMkLst>
      </pc:sldChg>
      <pc:sldChg chg="addSp modSp add del mod">
        <pc:chgData name="Geiska Velasquez" userId="1b21be1b-a6e0-439d-8d1e-7a39ceca2c0c" providerId="ADAL" clId="{E6F6EDEE-0081-4DBB-907B-D3B68783DD1C}" dt="2022-09-21T21:44:01.082" v="671" actId="2696"/>
        <pc:sldMkLst>
          <pc:docMk/>
          <pc:sldMk cId="2859812255" sldId="265"/>
        </pc:sldMkLst>
        <pc:spChg chg="add mod">
          <ac:chgData name="Geiska Velasquez" userId="1b21be1b-a6e0-439d-8d1e-7a39ceca2c0c" providerId="ADAL" clId="{E6F6EDEE-0081-4DBB-907B-D3B68783DD1C}" dt="2022-09-14T19:49:25.334" v="442" actId="207"/>
          <ac:spMkLst>
            <pc:docMk/>
            <pc:sldMk cId="2859812255" sldId="265"/>
            <ac:spMk id="2" creationId="{E6F5B4C1-1853-6E2F-F4B4-938DE831298A}"/>
          </ac:spMkLst>
        </pc:spChg>
        <pc:spChg chg="add mod">
          <ac:chgData name="Geiska Velasquez" userId="1b21be1b-a6e0-439d-8d1e-7a39ceca2c0c" providerId="ADAL" clId="{E6F6EDEE-0081-4DBB-907B-D3B68783DD1C}" dt="2022-09-14T19:49:57.341" v="449" actId="14100"/>
          <ac:spMkLst>
            <pc:docMk/>
            <pc:sldMk cId="2859812255" sldId="265"/>
            <ac:spMk id="3" creationId="{AA035DAB-2C16-0907-A6F8-CDDFEAC12CC3}"/>
          </ac:spMkLst>
        </pc:spChg>
        <pc:picChg chg="mod">
          <ac:chgData name="Geiska Velasquez" userId="1b21be1b-a6e0-439d-8d1e-7a39ceca2c0c" providerId="ADAL" clId="{E6F6EDEE-0081-4DBB-907B-D3B68783DD1C}" dt="2022-09-14T19:57:49.412" v="468" actId="14100"/>
          <ac:picMkLst>
            <pc:docMk/>
            <pc:sldMk cId="2859812255" sldId="265"/>
            <ac:picMk id="7" creationId="{832B09B5-59E7-67D0-5041-E6D4B9AC88E5}"/>
          </ac:picMkLst>
        </pc:picChg>
      </pc:sldChg>
      <pc:sldChg chg="modSp add del mod">
        <pc:chgData name="Geiska Velasquez" userId="1b21be1b-a6e0-439d-8d1e-7a39ceca2c0c" providerId="ADAL" clId="{E6F6EDEE-0081-4DBB-907B-D3B68783DD1C}" dt="2022-09-14T19:48:45.208" v="437" actId="47"/>
        <pc:sldMkLst>
          <pc:docMk/>
          <pc:sldMk cId="4271248155" sldId="265"/>
        </pc:sldMkLst>
        <pc:spChg chg="mod">
          <ac:chgData name="Geiska Velasquez" userId="1b21be1b-a6e0-439d-8d1e-7a39ceca2c0c" providerId="ADAL" clId="{E6F6EDEE-0081-4DBB-907B-D3B68783DD1C}" dt="2022-09-14T19:35:49.391" v="418" actId="20577"/>
          <ac:spMkLst>
            <pc:docMk/>
            <pc:sldMk cId="4271248155" sldId="265"/>
            <ac:spMk id="2" creationId="{A37B098C-0993-7460-E7CC-3A1582B2DE95}"/>
          </ac:spMkLst>
        </pc:spChg>
      </pc:sldChg>
      <pc:sldChg chg="addSp delSp modSp new del mod setBg setClrOvrMap">
        <pc:chgData name="Geiska Velasquez" userId="1b21be1b-a6e0-439d-8d1e-7a39ceca2c0c" providerId="ADAL" clId="{E6F6EDEE-0081-4DBB-907B-D3B68783DD1C}" dt="2022-09-21T23:00:16.350" v="673" actId="2696"/>
        <pc:sldMkLst>
          <pc:docMk/>
          <pc:sldMk cId="3159345041" sldId="266"/>
        </pc:sldMkLst>
        <pc:spChg chg="del mod">
          <ac:chgData name="Geiska Velasquez" userId="1b21be1b-a6e0-439d-8d1e-7a39ceca2c0c" providerId="ADAL" clId="{E6F6EDEE-0081-4DBB-907B-D3B68783DD1C}" dt="2022-09-14T19:56:32.235" v="453" actId="478"/>
          <ac:spMkLst>
            <pc:docMk/>
            <pc:sldMk cId="3159345041" sldId="266"/>
            <ac:spMk id="2" creationId="{F10969E6-C9B8-F175-6A02-06315DA8709F}"/>
          </ac:spMkLst>
        </pc:spChg>
        <pc:spChg chg="del">
          <ac:chgData name="Geiska Velasquez" userId="1b21be1b-a6e0-439d-8d1e-7a39ceca2c0c" providerId="ADAL" clId="{E6F6EDEE-0081-4DBB-907B-D3B68783DD1C}" dt="2022-09-14T19:56:26.975" v="451"/>
          <ac:spMkLst>
            <pc:docMk/>
            <pc:sldMk cId="3159345041" sldId="266"/>
            <ac:spMk id="3" creationId="{CA18E813-701F-F8F6-FD98-092F3299BF08}"/>
          </ac:spMkLst>
        </pc:spChg>
        <pc:spChg chg="add del mod">
          <ac:chgData name="Geiska Velasquez" userId="1b21be1b-a6e0-439d-8d1e-7a39ceca2c0c" providerId="ADAL" clId="{E6F6EDEE-0081-4DBB-907B-D3B68783DD1C}" dt="2022-09-14T19:57:20.754" v="462" actId="478"/>
          <ac:spMkLst>
            <pc:docMk/>
            <pc:sldMk cId="3159345041" sldId="266"/>
            <ac:spMk id="8" creationId="{4D971D0B-1424-908C-FA81-CD0BA28F6784}"/>
          </ac:spMkLst>
        </pc:spChg>
        <pc:spChg chg="add">
          <ac:chgData name="Geiska Velasquez" userId="1b21be1b-a6e0-439d-8d1e-7a39ceca2c0c" providerId="ADAL" clId="{E6F6EDEE-0081-4DBB-907B-D3B68783DD1C}" dt="2022-09-14T19:56:29.921" v="452" actId="26606"/>
          <ac:spMkLst>
            <pc:docMk/>
            <pc:sldMk cId="3159345041" sldId="266"/>
            <ac:spMk id="9" creationId="{5F9F5EB8-AB42-47FD-8F4A-176C0A4B1B0A}"/>
          </ac:spMkLst>
        </pc:spChg>
        <pc:spChg chg="add">
          <ac:chgData name="Geiska Velasquez" userId="1b21be1b-a6e0-439d-8d1e-7a39ceca2c0c" providerId="ADAL" clId="{E6F6EDEE-0081-4DBB-907B-D3B68783DD1C}" dt="2022-09-14T19:56:29.921" v="452" actId="26606"/>
          <ac:spMkLst>
            <pc:docMk/>
            <pc:sldMk cId="3159345041" sldId="266"/>
            <ac:spMk id="11" creationId="{CA758F27-EB0A-4675-AACF-0CD47C911203}"/>
          </ac:spMkLst>
        </pc:spChg>
        <pc:spChg chg="add">
          <ac:chgData name="Geiska Velasquez" userId="1b21be1b-a6e0-439d-8d1e-7a39ceca2c0c" providerId="ADAL" clId="{E6F6EDEE-0081-4DBB-907B-D3B68783DD1C}" dt="2022-09-14T19:56:29.921" v="452" actId="26606"/>
          <ac:spMkLst>
            <pc:docMk/>
            <pc:sldMk cId="3159345041" sldId="266"/>
            <ac:spMk id="13" creationId="{CFDF506A-FD4E-4BBC-A10A-DEB94F9BAA5F}"/>
          </ac:spMkLst>
        </pc:spChg>
        <pc:spChg chg="add">
          <ac:chgData name="Geiska Velasquez" userId="1b21be1b-a6e0-439d-8d1e-7a39ceca2c0c" providerId="ADAL" clId="{E6F6EDEE-0081-4DBB-907B-D3B68783DD1C}" dt="2022-09-14T19:56:29.921" v="452" actId="26606"/>
          <ac:spMkLst>
            <pc:docMk/>
            <pc:sldMk cId="3159345041" sldId="266"/>
            <ac:spMk id="15" creationId="{3571FB1B-4FFC-43D6-8121-390B3A44E835}"/>
          </ac:spMkLst>
        </pc:spChg>
        <pc:graphicFrameChg chg="add del mod">
          <ac:chgData name="Geiska Velasquez" userId="1b21be1b-a6e0-439d-8d1e-7a39ceca2c0c" providerId="ADAL" clId="{E6F6EDEE-0081-4DBB-907B-D3B68783DD1C}" dt="2022-09-14T19:57:11.430" v="457"/>
          <ac:graphicFrameMkLst>
            <pc:docMk/>
            <pc:sldMk cId="3159345041" sldId="266"/>
            <ac:graphicFrameMk id="5" creationId="{B9C09A9D-B3F2-EEEE-5B9B-A6B86D0EA28E}"/>
          </ac:graphicFrameMkLst>
        </pc:graphicFrameChg>
        <pc:picChg chg="add del mod">
          <ac:chgData name="Geiska Velasquez" userId="1b21be1b-a6e0-439d-8d1e-7a39ceca2c0c" providerId="ADAL" clId="{E6F6EDEE-0081-4DBB-907B-D3B68783DD1C}" dt="2022-09-14T19:57:14.800" v="460" actId="478"/>
          <ac:picMkLst>
            <pc:docMk/>
            <pc:sldMk cId="3159345041" sldId="266"/>
            <ac:picMk id="4" creationId="{87327974-EE7E-693B-3200-47D84AC9692B}"/>
          </ac:picMkLst>
        </pc:picChg>
        <pc:picChg chg="add mod">
          <ac:chgData name="Geiska Velasquez" userId="1b21be1b-a6e0-439d-8d1e-7a39ceca2c0c" providerId="ADAL" clId="{E6F6EDEE-0081-4DBB-907B-D3B68783DD1C}" dt="2022-09-14T19:57:38.936" v="467" actId="1076"/>
          <ac:picMkLst>
            <pc:docMk/>
            <pc:sldMk cId="3159345041" sldId="266"/>
            <ac:picMk id="6" creationId="{A089B502-808F-3BFF-5834-2463C1EE81FB}"/>
          </ac:picMkLst>
        </pc:picChg>
      </pc:sldChg>
      <pc:sldChg chg="addSp delSp modSp add del mod">
        <pc:chgData name="Geiska Velasquez" userId="1b21be1b-a6e0-439d-8d1e-7a39ceca2c0c" providerId="ADAL" clId="{E6F6EDEE-0081-4DBB-907B-D3B68783DD1C}" dt="2022-09-21T21:44:05.852" v="672" actId="2696"/>
        <pc:sldMkLst>
          <pc:docMk/>
          <pc:sldMk cId="1874339677" sldId="267"/>
        </pc:sldMkLst>
        <pc:spChg chg="add del">
          <ac:chgData name="Geiska Velasquez" userId="1b21be1b-a6e0-439d-8d1e-7a39ceca2c0c" providerId="ADAL" clId="{E6F6EDEE-0081-4DBB-907B-D3B68783DD1C}" dt="2022-09-14T19:58:08.802" v="471" actId="478"/>
          <ac:spMkLst>
            <pc:docMk/>
            <pc:sldMk cId="1874339677" sldId="267"/>
            <ac:spMk id="2" creationId="{9594501F-6606-E058-06CD-3BCD1C757108}"/>
          </ac:spMkLst>
        </pc:spChg>
        <pc:spChg chg="add mod">
          <ac:chgData name="Geiska Velasquez" userId="1b21be1b-a6e0-439d-8d1e-7a39ceca2c0c" providerId="ADAL" clId="{E6F6EDEE-0081-4DBB-907B-D3B68783DD1C}" dt="2022-09-14T19:58:19.180" v="473" actId="1076"/>
          <ac:spMkLst>
            <pc:docMk/>
            <pc:sldMk cId="1874339677" sldId="267"/>
            <ac:spMk id="3" creationId="{5EF2C6D0-D627-09EE-F7F4-6FCAC1A0B176}"/>
          </ac:spMkLst>
        </pc:spChg>
        <pc:spChg chg="add mod">
          <ac:chgData name="Geiska Velasquez" userId="1b21be1b-a6e0-439d-8d1e-7a39ceca2c0c" providerId="ADAL" clId="{E6F6EDEE-0081-4DBB-907B-D3B68783DD1C}" dt="2022-09-14T19:59:09.478" v="485" actId="14100"/>
          <ac:spMkLst>
            <pc:docMk/>
            <pc:sldMk cId="1874339677" sldId="267"/>
            <ac:spMk id="4" creationId="{850DC63F-A040-3F35-7D7A-2050ADCBA6AC}"/>
          </ac:spMkLst>
        </pc:spChg>
        <pc:spChg chg="add mod">
          <ac:chgData name="Geiska Velasquez" userId="1b21be1b-a6e0-439d-8d1e-7a39ceca2c0c" providerId="ADAL" clId="{E6F6EDEE-0081-4DBB-907B-D3B68783DD1C}" dt="2022-09-14T19:58:58.454" v="482" actId="14100"/>
          <ac:spMkLst>
            <pc:docMk/>
            <pc:sldMk cId="1874339677" sldId="267"/>
            <ac:spMk id="5" creationId="{68A7B5CA-D0AF-E1BC-67AA-ABDB1058A603}"/>
          </ac:spMkLst>
        </pc:spChg>
      </pc:sldChg>
      <pc:sldChg chg="addSp delSp modSp new mod setBg setClrOvrMap">
        <pc:chgData name="Geiska Velasquez" userId="1b21be1b-a6e0-439d-8d1e-7a39ceca2c0c" providerId="ADAL" clId="{E6F6EDEE-0081-4DBB-907B-D3B68783DD1C}" dt="2022-09-26T23:57:32.687" v="2508"/>
        <pc:sldMkLst>
          <pc:docMk/>
          <pc:sldMk cId="1423506341" sldId="268"/>
        </pc:sldMkLst>
        <pc:spChg chg="mod">
          <ac:chgData name="Geiska Velasquez" userId="1b21be1b-a6e0-439d-8d1e-7a39ceca2c0c" providerId="ADAL" clId="{E6F6EDEE-0081-4DBB-907B-D3B68783DD1C}" dt="2022-09-26T23:55:20.312" v="2487" actId="26606"/>
          <ac:spMkLst>
            <pc:docMk/>
            <pc:sldMk cId="1423506341" sldId="268"/>
            <ac:spMk id="2" creationId="{84006A75-DC9F-2346-76D4-29F58D1B63AC}"/>
          </ac:spMkLst>
        </pc:spChg>
        <pc:spChg chg="mod">
          <ac:chgData name="Geiska Velasquez" userId="1b21be1b-a6e0-439d-8d1e-7a39ceca2c0c" providerId="ADAL" clId="{E6F6EDEE-0081-4DBB-907B-D3B68783DD1C}" dt="2022-09-26T23:57:19.149" v="2507" actId="20577"/>
          <ac:spMkLst>
            <pc:docMk/>
            <pc:sldMk cId="1423506341" sldId="268"/>
            <ac:spMk id="3" creationId="{3E63D882-638C-1F3A-B201-03AA8A688BB9}"/>
          </ac:spMkLst>
        </pc:spChg>
        <pc:spChg chg="add">
          <ac:chgData name="Geiska Velasquez" userId="1b21be1b-a6e0-439d-8d1e-7a39ceca2c0c" providerId="ADAL" clId="{E6F6EDEE-0081-4DBB-907B-D3B68783DD1C}" dt="2022-09-26T23:55:20.312" v="2487" actId="26606"/>
          <ac:spMkLst>
            <pc:docMk/>
            <pc:sldMk cId="1423506341" sldId="268"/>
            <ac:spMk id="8" creationId="{1A6D86F0-98E0-4468-9315-41BF7B0F2E68}"/>
          </ac:spMkLst>
        </pc:spChg>
        <pc:spChg chg="add">
          <ac:chgData name="Geiska Velasquez" userId="1b21be1b-a6e0-439d-8d1e-7a39ceca2c0c" providerId="ADAL" clId="{E6F6EDEE-0081-4DBB-907B-D3B68783DD1C}" dt="2022-09-26T23:55:20.312" v="2487" actId="26606"/>
          <ac:spMkLst>
            <pc:docMk/>
            <pc:sldMk cId="1423506341" sldId="268"/>
            <ac:spMk id="10" creationId="{CE957058-57AD-46A9-BAE9-7145CB3504F9}"/>
          </ac:spMkLst>
        </pc:spChg>
        <pc:picChg chg="add del mod">
          <ac:chgData name="Geiska Velasquez" userId="1b21be1b-a6e0-439d-8d1e-7a39ceca2c0c" providerId="ADAL" clId="{E6F6EDEE-0081-4DBB-907B-D3B68783DD1C}" dt="2022-09-26T23:20:47.818" v="2134" actId="21"/>
          <ac:picMkLst>
            <pc:docMk/>
            <pc:sldMk cId="1423506341" sldId="268"/>
            <ac:picMk id="4" creationId="{3FF3DC22-E34B-5A1C-A523-97FE6EFD6A21}"/>
          </ac:picMkLst>
        </pc:picChg>
        <pc:picChg chg="add mod">
          <ac:chgData name="Geiska Velasquez" userId="1b21be1b-a6e0-439d-8d1e-7a39ceca2c0c" providerId="ADAL" clId="{E6F6EDEE-0081-4DBB-907B-D3B68783DD1C}" dt="2022-09-26T23:57:32.687" v="2508"/>
          <ac:picMkLst>
            <pc:docMk/>
            <pc:sldMk cId="1423506341" sldId="268"/>
            <ac:picMk id="5" creationId="{AAE5C1DE-37EE-4877-C66A-8247041ED727}"/>
          </ac:picMkLst>
        </pc:picChg>
      </pc:sldChg>
      <pc:sldChg chg="modSp add del mod">
        <pc:chgData name="Geiska Velasquez" userId="1b21be1b-a6e0-439d-8d1e-7a39ceca2c0c" providerId="ADAL" clId="{E6F6EDEE-0081-4DBB-907B-D3B68783DD1C}" dt="2022-09-14T20:06:13.871" v="594" actId="2696"/>
        <pc:sldMkLst>
          <pc:docMk/>
          <pc:sldMk cId="3458405426" sldId="269"/>
        </pc:sldMkLst>
        <pc:spChg chg="mod">
          <ac:chgData name="Geiska Velasquez" userId="1b21be1b-a6e0-439d-8d1e-7a39ceca2c0c" providerId="ADAL" clId="{E6F6EDEE-0081-4DBB-907B-D3B68783DD1C}" dt="2022-09-14T20:06:09.915" v="593" actId="20577"/>
          <ac:spMkLst>
            <pc:docMk/>
            <pc:sldMk cId="3458405426" sldId="269"/>
            <ac:spMk id="2" creationId="{84006A75-DC9F-2346-76D4-29F58D1B63AC}"/>
          </ac:spMkLst>
        </pc:spChg>
      </pc:sldChg>
      <pc:sldChg chg="addSp delSp modSp add del mod ord delDesignElem chgLayout">
        <pc:chgData name="Geiska Velasquez" userId="1b21be1b-a6e0-439d-8d1e-7a39ceca2c0c" providerId="ADAL" clId="{E6F6EDEE-0081-4DBB-907B-D3B68783DD1C}" dt="2022-09-26T23:52:16.511" v="2475" actId="2696"/>
        <pc:sldMkLst>
          <pc:docMk/>
          <pc:sldMk cId="4006793120" sldId="269"/>
        </pc:sldMkLst>
        <pc:spChg chg="mod ord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2" creationId="{EEFBB6BD-0BE8-B1B1-EE46-7696C354BBC1}"/>
          </ac:spMkLst>
        </pc:spChg>
        <pc:spChg chg="mod ord">
          <ac:chgData name="Geiska Velasquez" userId="1b21be1b-a6e0-439d-8d1e-7a39ceca2c0c" providerId="ADAL" clId="{E6F6EDEE-0081-4DBB-907B-D3B68783DD1C}" dt="2022-09-26T23:40:22.681" v="2279" actId="14100"/>
          <ac:spMkLst>
            <pc:docMk/>
            <pc:sldMk cId="4006793120" sldId="269"/>
            <ac:spMk id="8" creationId="{199D9210-EA37-5A28-CC49-6D6AFE5347A3}"/>
          </ac:spMkLst>
        </pc:spChg>
        <pc:spChg chg="add del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11" creationId="{9A457F22-2034-4200-B6E4-5B8372AAC226}"/>
          </ac:spMkLst>
        </pc:spChg>
        <pc:spChg chg="add del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13" creationId="{A9DA7986-F4F5-4F92-94A3-343B2D72001D}"/>
          </ac:spMkLst>
        </pc:spChg>
        <pc:spChg chg="add del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15" creationId="{428E76FD-76EE-4DE6-BBA4-EEA6E4B98CD0}"/>
          </ac:spMkLst>
        </pc:spChg>
        <pc:spChg chg="add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20" creationId="{1A6D86F0-98E0-4468-9315-41BF7B0F2E68}"/>
          </ac:spMkLst>
        </pc:spChg>
        <pc:spChg chg="add">
          <ac:chgData name="Geiska Velasquez" userId="1b21be1b-a6e0-439d-8d1e-7a39ceca2c0c" providerId="ADAL" clId="{E6F6EDEE-0081-4DBB-907B-D3B68783DD1C}" dt="2022-09-14T20:12:07.941" v="648" actId="26606"/>
          <ac:spMkLst>
            <pc:docMk/>
            <pc:sldMk cId="4006793120" sldId="269"/>
            <ac:spMk id="22" creationId="{CE957058-57AD-46A9-BAE9-7145CB3504F9}"/>
          </ac:spMkLst>
        </pc:spChg>
        <pc:picChg chg="add del">
          <ac:chgData name="Geiska Velasquez" userId="1b21be1b-a6e0-439d-8d1e-7a39ceca2c0c" providerId="ADAL" clId="{E6F6EDEE-0081-4DBB-907B-D3B68783DD1C}" dt="2022-09-14T20:11:57.280" v="647" actId="478"/>
          <ac:picMkLst>
            <pc:docMk/>
            <pc:sldMk cId="4006793120" sldId="269"/>
            <ac:picMk id="5" creationId="{21AA3C31-E289-863D-FF3B-0057DDC63C1B}"/>
          </ac:picMkLst>
        </pc:picChg>
        <pc:picChg chg="mod">
          <ac:chgData name="Geiska Velasquez" userId="1b21be1b-a6e0-439d-8d1e-7a39ceca2c0c" providerId="ADAL" clId="{E6F6EDEE-0081-4DBB-907B-D3B68783DD1C}" dt="2022-09-14T20:12:30.670" v="650" actId="27614"/>
          <ac:picMkLst>
            <pc:docMk/>
            <pc:sldMk cId="4006793120" sldId="269"/>
            <ac:picMk id="6" creationId="{06F9014D-85CF-5F68-458C-8E8EE3852FE3}"/>
          </ac:picMkLst>
        </pc:picChg>
      </pc:sldChg>
      <pc:sldChg chg="addSp delSp modSp add mod ord modClrScheme chgLayout">
        <pc:chgData name="Geiska Velasquez" userId="1b21be1b-a6e0-439d-8d1e-7a39ceca2c0c" providerId="ADAL" clId="{E6F6EDEE-0081-4DBB-907B-D3B68783DD1C}" dt="2022-09-26T22:59:05.369" v="1943" actId="1076"/>
        <pc:sldMkLst>
          <pc:docMk/>
          <pc:sldMk cId="3798195329" sldId="270"/>
        </pc:sldMkLst>
        <pc:spChg chg="mod ord">
          <ac:chgData name="Geiska Velasquez" userId="1b21be1b-a6e0-439d-8d1e-7a39ceca2c0c" providerId="ADAL" clId="{E6F6EDEE-0081-4DBB-907B-D3B68783DD1C}" dt="2022-09-26T22:59:05.369" v="1943" actId="1076"/>
          <ac:spMkLst>
            <pc:docMk/>
            <pc:sldMk cId="3798195329" sldId="270"/>
            <ac:spMk id="2" creationId="{C822FCBB-3D34-E955-AF95-8FA676AEF034}"/>
          </ac:spMkLst>
        </pc:spChg>
        <pc:spChg chg="add del mod ord">
          <ac:chgData name="Geiska Velasquez" userId="1b21be1b-a6e0-439d-8d1e-7a39ceca2c0c" providerId="ADAL" clId="{E6F6EDEE-0081-4DBB-907B-D3B68783DD1C}" dt="2022-09-26T21:46:29.764" v="1122" actId="948"/>
          <ac:spMkLst>
            <pc:docMk/>
            <pc:sldMk cId="3798195329" sldId="270"/>
            <ac:spMk id="3" creationId="{3012E16E-79C3-CFD2-BE46-CF4BF09CCA5D}"/>
          </ac:spMkLst>
        </pc:spChg>
        <pc:spChg chg="add mod ord">
          <ac:chgData name="Geiska Velasquez" userId="1b21be1b-a6e0-439d-8d1e-7a39ceca2c0c" providerId="ADAL" clId="{E6F6EDEE-0081-4DBB-907B-D3B68783DD1C}" dt="2022-09-26T21:47:04.070" v="1125" actId="255"/>
          <ac:spMkLst>
            <pc:docMk/>
            <pc:sldMk cId="3798195329" sldId="270"/>
            <ac:spMk id="5" creationId="{19E3A914-8F16-432A-C042-2DA1E528F032}"/>
          </ac:spMkLst>
        </pc:spChg>
        <pc:spChg chg="add mod ord">
          <ac:chgData name="Geiska Velasquez" userId="1b21be1b-a6e0-439d-8d1e-7a39ceca2c0c" providerId="ADAL" clId="{E6F6EDEE-0081-4DBB-907B-D3B68783DD1C}" dt="2022-09-26T21:47:11.536" v="1126" actId="255"/>
          <ac:spMkLst>
            <pc:docMk/>
            <pc:sldMk cId="3798195329" sldId="270"/>
            <ac:spMk id="7" creationId="{6C279D5E-DA13-EE7A-1270-73F23B37A4AA}"/>
          </ac:spMkLst>
        </pc:spChg>
        <pc:spChg chg="add mod ord">
          <ac:chgData name="Geiska Velasquez" userId="1b21be1b-a6e0-439d-8d1e-7a39ceca2c0c" providerId="ADAL" clId="{E6F6EDEE-0081-4DBB-907B-D3B68783DD1C}" dt="2022-09-26T21:45:36.863" v="1120" actId="255"/>
          <ac:spMkLst>
            <pc:docMk/>
            <pc:sldMk cId="3798195329" sldId="270"/>
            <ac:spMk id="9" creationId="{D10371D9-481D-5A55-2F1D-8B6360A8819D}"/>
          </ac:spMkLst>
        </pc:spChg>
        <pc:graphicFrameChg chg="add del">
          <ac:chgData name="Geiska Velasquez" userId="1b21be1b-a6e0-439d-8d1e-7a39ceca2c0c" providerId="ADAL" clId="{E6F6EDEE-0081-4DBB-907B-D3B68783DD1C}" dt="2022-09-26T21:42:06.350" v="997" actId="26606"/>
          <ac:graphicFrameMkLst>
            <pc:docMk/>
            <pc:sldMk cId="3798195329" sldId="270"/>
            <ac:graphicFrameMk id="6" creationId="{C3797602-1B94-6DAA-0E70-7809A09FD0EE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1:42:11.431" v="999" actId="26606"/>
          <ac:graphicFrameMkLst>
            <pc:docMk/>
            <pc:sldMk cId="3798195329" sldId="270"/>
            <ac:graphicFrameMk id="8" creationId="{5C3BADCE-E4A7-80E2-F4A7-43CA2D93BE8F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1:42:32.507" v="1001" actId="26606"/>
          <ac:graphicFrameMkLst>
            <pc:docMk/>
            <pc:sldMk cId="3798195329" sldId="270"/>
            <ac:graphicFrameMk id="10" creationId="{0C41F90E-FC82-3CA9-AECD-602795F60AAD}"/>
          </ac:graphicFrameMkLst>
        </pc:graphicFrameChg>
      </pc:sldChg>
      <pc:sldChg chg="addSp delSp modSp add mod setBg modClrScheme chgLayout">
        <pc:chgData name="Geiska Velasquez" userId="1b21be1b-a6e0-439d-8d1e-7a39ceca2c0c" providerId="ADAL" clId="{E6F6EDEE-0081-4DBB-907B-D3B68783DD1C}" dt="2022-09-26T23:58:36.188" v="2514" actId="1076"/>
        <pc:sldMkLst>
          <pc:docMk/>
          <pc:sldMk cId="4128664655" sldId="271"/>
        </pc:sldMkLst>
        <pc:spChg chg="add del mod ord">
          <ac:chgData name="Geiska Velasquez" userId="1b21be1b-a6e0-439d-8d1e-7a39ceca2c0c" providerId="ADAL" clId="{E6F6EDEE-0081-4DBB-907B-D3B68783DD1C}" dt="2022-09-26T21:59:56.336" v="1587" actId="22"/>
          <ac:spMkLst>
            <pc:docMk/>
            <pc:sldMk cId="4128664655" sldId="271"/>
            <ac:spMk id="2" creationId="{1DA41AA3-7D0E-B704-1733-8C03A2704635}"/>
          </ac:spMkLst>
        </pc:spChg>
        <pc:spChg chg="mod ord">
          <ac:chgData name="Geiska Velasquez" userId="1b21be1b-a6e0-439d-8d1e-7a39ceca2c0c" providerId="ADAL" clId="{E6F6EDEE-0081-4DBB-907B-D3B68783DD1C}" dt="2022-09-26T23:00:19.029" v="1981" actId="20577"/>
          <ac:spMkLst>
            <pc:docMk/>
            <pc:sldMk cId="4128664655" sldId="271"/>
            <ac:spMk id="3" creationId="{3012E16E-79C3-CFD2-BE46-CF4BF09CCA5D}"/>
          </ac:spMkLst>
        </pc:spChg>
        <pc:spChg chg="mod ord">
          <ac:chgData name="Geiska Velasquez" userId="1b21be1b-a6e0-439d-8d1e-7a39ceca2c0c" providerId="ADAL" clId="{E6F6EDEE-0081-4DBB-907B-D3B68783DD1C}" dt="2022-09-26T22:04:40.523" v="1731" actId="20577"/>
          <ac:spMkLst>
            <pc:docMk/>
            <pc:sldMk cId="4128664655" sldId="271"/>
            <ac:spMk id="5" creationId="{4E7D322A-DACB-675D-B778-627D174FD476}"/>
          </ac:spMkLst>
        </pc:spChg>
        <pc:spChg chg="del mod ord">
          <ac:chgData name="Geiska Velasquez" userId="1b21be1b-a6e0-439d-8d1e-7a39ceca2c0c" providerId="ADAL" clId="{E6F6EDEE-0081-4DBB-907B-D3B68783DD1C}" dt="2022-09-26T21:53:00.115" v="1239" actId="478"/>
          <ac:spMkLst>
            <pc:docMk/>
            <pc:sldMk cId="4128664655" sldId="271"/>
            <ac:spMk id="7" creationId="{9657D4E0-C417-735F-1398-0EE8408C87AB}"/>
          </ac:spMkLst>
        </pc:spChg>
        <pc:spChg chg="add del">
          <ac:chgData name="Geiska Velasquez" userId="1b21be1b-a6e0-439d-8d1e-7a39ceca2c0c" providerId="ADAL" clId="{E6F6EDEE-0081-4DBB-907B-D3B68783DD1C}" dt="2022-09-26T22:00:35.954" v="1592" actId="26606"/>
          <ac:spMkLst>
            <pc:docMk/>
            <pc:sldMk cId="4128664655" sldId="271"/>
            <ac:spMk id="10" creationId="{C4D9C4F3-3A51-4F45-8A5D-AAD196BF7D23}"/>
          </ac:spMkLst>
        </pc:spChg>
        <pc:spChg chg="del mod ord">
          <ac:chgData name="Geiska Velasquez" userId="1b21be1b-a6e0-439d-8d1e-7a39ceca2c0c" providerId="ADAL" clId="{E6F6EDEE-0081-4DBB-907B-D3B68783DD1C}" dt="2022-09-26T21:52:55.867" v="1238" actId="478"/>
          <ac:spMkLst>
            <pc:docMk/>
            <pc:sldMk cId="4128664655" sldId="271"/>
            <ac:spMk id="13" creationId="{531C0A80-2957-88F6-94A0-5F8C95A5F56A}"/>
          </ac:spMkLst>
        </pc:spChg>
        <pc:spChg chg="del mod ord">
          <ac:chgData name="Geiska Velasquez" userId="1b21be1b-a6e0-439d-8d1e-7a39ceca2c0c" providerId="ADAL" clId="{E6F6EDEE-0081-4DBB-907B-D3B68783DD1C}" dt="2022-09-26T21:52:53.473" v="1237" actId="478"/>
          <ac:spMkLst>
            <pc:docMk/>
            <pc:sldMk cId="4128664655" sldId="271"/>
            <ac:spMk id="15" creationId="{E94E4DB4-CA89-5DE9-2B95-613D151BD2D0}"/>
          </ac:spMkLst>
        </pc:spChg>
        <pc:picChg chg="del">
          <ac:chgData name="Geiska Velasquez" userId="1b21be1b-a6e0-439d-8d1e-7a39ceca2c0c" providerId="ADAL" clId="{E6F6EDEE-0081-4DBB-907B-D3B68783DD1C}" dt="2022-09-26T22:00:12.574" v="1588" actId="21"/>
          <ac:picMkLst>
            <pc:docMk/>
            <pc:sldMk cId="4128664655" sldId="271"/>
            <ac:picMk id="4" creationId="{1CE88679-2EED-A8D6-EFB9-DC7041C7D554}"/>
          </ac:picMkLst>
        </pc:picChg>
        <pc:picChg chg="add mod ord">
          <ac:chgData name="Geiska Velasquez" userId="1b21be1b-a6e0-439d-8d1e-7a39ceca2c0c" providerId="ADAL" clId="{E6F6EDEE-0081-4DBB-907B-D3B68783DD1C}" dt="2022-09-26T23:58:36.188" v="2514" actId="1076"/>
          <ac:picMkLst>
            <pc:docMk/>
            <pc:sldMk cId="4128664655" sldId="271"/>
            <ac:picMk id="8" creationId="{58C76265-A8E1-461C-591C-3CDC383C52D5}"/>
          </ac:picMkLst>
        </pc:picChg>
        <pc:picChg chg="add mod">
          <ac:chgData name="Geiska Velasquez" userId="1b21be1b-a6e0-439d-8d1e-7a39ceca2c0c" providerId="ADAL" clId="{E6F6EDEE-0081-4DBB-907B-D3B68783DD1C}" dt="2022-09-26T22:02:06.892" v="1628" actId="1076"/>
          <ac:picMkLst>
            <pc:docMk/>
            <pc:sldMk cId="4128664655" sldId="271"/>
            <ac:picMk id="9" creationId="{E8876993-FBAB-5E6B-5EA1-87D5EB1C2A95}"/>
          </ac:picMkLst>
        </pc:picChg>
      </pc:sldChg>
      <pc:sldChg chg="addSp delSp modSp new mod setBg setClrOvrMap">
        <pc:chgData name="Geiska Velasquez" userId="1b21be1b-a6e0-439d-8d1e-7a39ceca2c0c" providerId="ADAL" clId="{E6F6EDEE-0081-4DBB-907B-D3B68783DD1C}" dt="2022-10-05T19:28:56.606" v="2517" actId="20577"/>
        <pc:sldMkLst>
          <pc:docMk/>
          <pc:sldMk cId="3320852350" sldId="272"/>
        </pc:sldMkLst>
        <pc:spChg chg="add del">
          <ac:chgData name="Geiska Velasquez" userId="1b21be1b-a6e0-439d-8d1e-7a39ceca2c0c" providerId="ADAL" clId="{E6F6EDEE-0081-4DBB-907B-D3B68783DD1C}" dt="2022-09-26T22:51:13.155" v="1748" actId="26606"/>
          <ac:spMkLst>
            <pc:docMk/>
            <pc:sldMk cId="3320852350" sldId="272"/>
            <ac:spMk id="2" creationId="{FD0D5424-AAC1-CF12-473D-6DBD9B240D74}"/>
          </ac:spMkLst>
        </pc:spChg>
        <pc:spChg chg="del">
          <ac:chgData name="Geiska Velasquez" userId="1b21be1b-a6e0-439d-8d1e-7a39ceca2c0c" providerId="ADAL" clId="{E6F6EDEE-0081-4DBB-907B-D3B68783DD1C}" dt="2022-09-26T22:50:43.064" v="1737"/>
          <ac:spMkLst>
            <pc:docMk/>
            <pc:sldMk cId="3320852350" sldId="272"/>
            <ac:spMk id="3" creationId="{EA8C7DA5-9875-BD73-147F-302350EBC2F3}"/>
          </ac:spMkLst>
        </pc:spChg>
        <pc:spChg chg="add del mod">
          <ac:chgData name="Geiska Velasquez" userId="1b21be1b-a6e0-439d-8d1e-7a39ceca2c0c" providerId="ADAL" clId="{E6F6EDEE-0081-4DBB-907B-D3B68783DD1C}" dt="2022-09-26T22:53:56.444" v="1789" actId="3680"/>
          <ac:spMkLst>
            <pc:docMk/>
            <pc:sldMk cId="3320852350" sldId="272"/>
            <ac:spMk id="6" creationId="{13C2DB5E-5E99-E023-CBCE-FEC2138392FC}"/>
          </ac:spMkLst>
        </pc:spChg>
        <pc:spChg chg="add del">
          <ac:chgData name="Geiska Velasquez" userId="1b21be1b-a6e0-439d-8d1e-7a39ceca2c0c" providerId="ADAL" clId="{E6F6EDEE-0081-4DBB-907B-D3B68783DD1C}" dt="2022-09-26T22:50:59.948" v="1741" actId="26606"/>
          <ac:spMkLst>
            <pc:docMk/>
            <pc:sldMk cId="3320852350" sldId="272"/>
            <ac:spMk id="9" creationId="{E6E37985-09B8-4F09-93C7-44CB3EDE52A4}"/>
          </ac:spMkLst>
        </pc:spChg>
        <pc:spChg chg="add mod">
          <ac:chgData name="Geiska Velasquez" userId="1b21be1b-a6e0-439d-8d1e-7a39ceca2c0c" providerId="ADAL" clId="{E6F6EDEE-0081-4DBB-907B-D3B68783DD1C}" dt="2022-09-26T23:19:34.455" v="2118" actId="255"/>
          <ac:spMkLst>
            <pc:docMk/>
            <pc:sldMk cId="3320852350" sldId="272"/>
            <ac:spMk id="10" creationId="{DFAC8947-2AAE-B3D4-B93A-82D4A325E77E}"/>
          </ac:spMkLst>
        </pc:spChg>
        <pc:spChg chg="add del">
          <ac:chgData name="Geiska Velasquez" userId="1b21be1b-a6e0-439d-8d1e-7a39ceca2c0c" providerId="ADAL" clId="{E6F6EDEE-0081-4DBB-907B-D3B68783DD1C}" dt="2022-09-26T22:51:04.383" v="1743" actId="26606"/>
          <ac:spMkLst>
            <pc:docMk/>
            <pc:sldMk cId="3320852350" sldId="272"/>
            <ac:spMk id="11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09.854" v="1745" actId="26606"/>
          <ac:spMkLst>
            <pc:docMk/>
            <pc:sldMk cId="3320852350" sldId="272"/>
            <ac:spMk id="12" creationId="{9A457F22-2034-4200-B6E4-5B8372AAC226}"/>
          </ac:spMkLst>
        </pc:spChg>
        <pc:spChg chg="add del">
          <ac:chgData name="Geiska Velasquez" userId="1b21be1b-a6e0-439d-8d1e-7a39ceca2c0c" providerId="ADAL" clId="{E6F6EDEE-0081-4DBB-907B-D3B68783DD1C}" dt="2022-09-26T22:51:09.854" v="1745" actId="26606"/>
          <ac:spMkLst>
            <pc:docMk/>
            <pc:sldMk cId="3320852350" sldId="272"/>
            <ac:spMk id="13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09.854" v="1745" actId="26606"/>
          <ac:spMkLst>
            <pc:docMk/>
            <pc:sldMk cId="3320852350" sldId="272"/>
            <ac:spMk id="14" creationId="{A9DA7986-F4F5-4F92-94A3-343B2D72001D}"/>
          </ac:spMkLst>
        </pc:spChg>
        <pc:spChg chg="add del">
          <ac:chgData name="Geiska Velasquez" userId="1b21be1b-a6e0-439d-8d1e-7a39ceca2c0c" providerId="ADAL" clId="{E6F6EDEE-0081-4DBB-907B-D3B68783DD1C}" dt="2022-09-26T22:51:09.854" v="1745" actId="26606"/>
          <ac:spMkLst>
            <pc:docMk/>
            <pc:sldMk cId="3320852350" sldId="272"/>
            <ac:spMk id="15" creationId="{56C34B0C-5039-385F-1729-DF3923052311}"/>
          </ac:spMkLst>
        </pc:spChg>
        <pc:spChg chg="add del">
          <ac:chgData name="Geiska Velasquez" userId="1b21be1b-a6e0-439d-8d1e-7a39ceca2c0c" providerId="ADAL" clId="{E6F6EDEE-0081-4DBB-907B-D3B68783DD1C}" dt="2022-09-26T22:51:09.854" v="1745" actId="26606"/>
          <ac:spMkLst>
            <pc:docMk/>
            <pc:sldMk cId="3320852350" sldId="272"/>
            <ac:spMk id="16" creationId="{428E76FD-76EE-4DE6-BBA4-EEA6E4B98CD0}"/>
          </ac:spMkLst>
        </pc:spChg>
        <pc:spChg chg="add del">
          <ac:chgData name="Geiska Velasquez" userId="1b21be1b-a6e0-439d-8d1e-7a39ceca2c0c" providerId="ADAL" clId="{E6F6EDEE-0081-4DBB-907B-D3B68783DD1C}" dt="2022-09-26T22:51:13.148" v="1747" actId="26606"/>
          <ac:spMkLst>
            <pc:docMk/>
            <pc:sldMk cId="3320852350" sldId="272"/>
            <ac:spMk id="18" creationId="{E6E37985-09B8-4F09-93C7-44CB3EDE52A4}"/>
          </ac:spMkLst>
        </pc:spChg>
        <pc:spChg chg="add del">
          <ac:chgData name="Geiska Velasquez" userId="1b21be1b-a6e0-439d-8d1e-7a39ceca2c0c" providerId="ADAL" clId="{E6F6EDEE-0081-4DBB-907B-D3B68783DD1C}" dt="2022-09-26T22:51:40.742" v="1765" actId="26606"/>
          <ac:spMkLst>
            <pc:docMk/>
            <pc:sldMk cId="3320852350" sldId="272"/>
            <ac:spMk id="21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25.082" v="1752" actId="26606"/>
          <ac:spMkLst>
            <pc:docMk/>
            <pc:sldMk cId="3320852350" sldId="272"/>
            <ac:spMk id="27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6T22:51:25.082" v="1752" actId="26606"/>
          <ac:spMkLst>
            <pc:docMk/>
            <pc:sldMk cId="3320852350" sldId="272"/>
            <ac:spMk id="29" creationId="{0126A9BA-045C-45E7-AF03-BAE3E00AF1A1}"/>
          </ac:spMkLst>
        </pc:spChg>
        <pc:spChg chg="add del">
          <ac:chgData name="Geiska Velasquez" userId="1b21be1b-a6e0-439d-8d1e-7a39ceca2c0c" providerId="ADAL" clId="{E6F6EDEE-0081-4DBB-907B-D3B68783DD1C}" dt="2022-09-26T22:51:40.738" v="1764" actId="26606"/>
          <ac:spMkLst>
            <pc:docMk/>
            <pc:sldMk cId="3320852350" sldId="272"/>
            <ac:spMk id="30" creationId="{9A457F22-2034-4200-B6E4-5B8372AAC226}"/>
          </ac:spMkLst>
        </pc:spChg>
        <pc:spChg chg="add del">
          <ac:chgData name="Geiska Velasquez" userId="1b21be1b-a6e0-439d-8d1e-7a39ceca2c0c" providerId="ADAL" clId="{E6F6EDEE-0081-4DBB-907B-D3B68783DD1C}" dt="2022-09-26T22:51:25.911" v="1754" actId="26606"/>
          <ac:spMkLst>
            <pc:docMk/>
            <pc:sldMk cId="3320852350" sldId="272"/>
            <ac:spMk id="31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6T22:51:25.911" v="1754" actId="26606"/>
          <ac:spMkLst>
            <pc:docMk/>
            <pc:sldMk cId="3320852350" sldId="272"/>
            <ac:spMk id="32" creationId="{0126A9BA-045C-45E7-AF03-BAE3E00AF1A1}"/>
          </ac:spMkLst>
        </pc:spChg>
        <pc:spChg chg="add del">
          <ac:chgData name="Geiska Velasquez" userId="1b21be1b-a6e0-439d-8d1e-7a39ceca2c0c" providerId="ADAL" clId="{E6F6EDEE-0081-4DBB-907B-D3B68783DD1C}" dt="2022-09-26T22:51:27.187" v="1756" actId="26606"/>
          <ac:spMkLst>
            <pc:docMk/>
            <pc:sldMk cId="3320852350" sldId="272"/>
            <ac:spMk id="34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28.569" v="1758" actId="26606"/>
          <ac:spMkLst>
            <pc:docMk/>
            <pc:sldMk cId="3320852350" sldId="272"/>
            <ac:spMk id="36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28.569" v="1758" actId="26606"/>
          <ac:spMkLst>
            <pc:docMk/>
            <pc:sldMk cId="3320852350" sldId="272"/>
            <ac:spMk id="37" creationId="{297C4281-95C1-8B49-7397-04EFE1187922}"/>
          </ac:spMkLst>
        </pc:spChg>
        <pc:spChg chg="add del">
          <ac:chgData name="Geiska Velasquez" userId="1b21be1b-a6e0-439d-8d1e-7a39ceca2c0c" providerId="ADAL" clId="{E6F6EDEE-0081-4DBB-907B-D3B68783DD1C}" dt="2022-09-26T22:51:30.725" v="1760" actId="26606"/>
          <ac:spMkLst>
            <pc:docMk/>
            <pc:sldMk cId="3320852350" sldId="272"/>
            <ac:spMk id="39" creationId="{CE471017-3497-4F9F-A862-BA1016D13A07}"/>
          </ac:spMkLst>
        </pc:spChg>
        <pc:spChg chg="add del">
          <ac:chgData name="Geiska Velasquez" userId="1b21be1b-a6e0-439d-8d1e-7a39ceca2c0c" providerId="ADAL" clId="{E6F6EDEE-0081-4DBB-907B-D3B68783DD1C}" dt="2022-09-26T22:51:30.725" v="1760" actId="26606"/>
          <ac:spMkLst>
            <pc:docMk/>
            <pc:sldMk cId="3320852350" sldId="272"/>
            <ac:spMk id="40" creationId="{6E7BB245-1516-48B9-8C45-E83FC9BF66E6}"/>
          </ac:spMkLst>
        </pc:spChg>
        <pc:spChg chg="add del">
          <ac:chgData name="Geiska Velasquez" userId="1b21be1b-a6e0-439d-8d1e-7a39ceca2c0c" providerId="ADAL" clId="{E6F6EDEE-0081-4DBB-907B-D3B68783DD1C}" dt="2022-09-26T22:51:30.725" v="1760" actId="26606"/>
          <ac:spMkLst>
            <pc:docMk/>
            <pc:sldMk cId="3320852350" sldId="272"/>
            <ac:spMk id="41" creationId="{762C5FF7-82FA-4981-A20D-264C4BBF1800}"/>
          </ac:spMkLst>
        </pc:spChg>
        <pc:spChg chg="add del">
          <ac:chgData name="Geiska Velasquez" userId="1b21be1b-a6e0-439d-8d1e-7a39ceca2c0c" providerId="ADAL" clId="{E6F6EDEE-0081-4DBB-907B-D3B68783DD1C}" dt="2022-09-26T22:51:30.725" v="1760" actId="26606"/>
          <ac:spMkLst>
            <pc:docMk/>
            <pc:sldMk cId="3320852350" sldId="272"/>
            <ac:spMk id="42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36.897" v="1762" actId="26606"/>
          <ac:spMkLst>
            <pc:docMk/>
            <pc:sldMk cId="3320852350" sldId="272"/>
            <ac:spMk id="45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36.897" v="1762" actId="26606"/>
          <ac:spMkLst>
            <pc:docMk/>
            <pc:sldMk cId="3320852350" sldId="272"/>
            <ac:spMk id="46" creationId="{F6B41043-32E5-2300-7A31-64E9EE419D57}"/>
          </ac:spMkLst>
        </pc:spChg>
        <pc:spChg chg="add del">
          <ac:chgData name="Geiska Velasquez" userId="1b21be1b-a6e0-439d-8d1e-7a39ceca2c0c" providerId="ADAL" clId="{E6F6EDEE-0081-4DBB-907B-D3B68783DD1C}" dt="2022-09-26T22:51:40.738" v="1764" actId="26606"/>
          <ac:spMkLst>
            <pc:docMk/>
            <pc:sldMk cId="3320852350" sldId="272"/>
            <ac:spMk id="49" creationId="{A9DA7986-F4F5-4F92-94A3-343B2D72001D}"/>
          </ac:spMkLst>
        </pc:spChg>
        <pc:spChg chg="add del">
          <ac:chgData name="Geiska Velasquez" userId="1b21be1b-a6e0-439d-8d1e-7a39ceca2c0c" providerId="ADAL" clId="{E6F6EDEE-0081-4DBB-907B-D3B68783DD1C}" dt="2022-09-26T22:51:40.738" v="1764" actId="26606"/>
          <ac:spMkLst>
            <pc:docMk/>
            <pc:sldMk cId="3320852350" sldId="272"/>
            <ac:spMk id="50" creationId="{FD0D5424-AAC1-CF12-473D-6DBD9B240D74}"/>
          </ac:spMkLst>
        </pc:spChg>
        <pc:spChg chg="add del">
          <ac:chgData name="Geiska Velasquez" userId="1b21be1b-a6e0-439d-8d1e-7a39ceca2c0c" providerId="ADAL" clId="{E6F6EDEE-0081-4DBB-907B-D3B68783DD1C}" dt="2022-09-26T22:51:40.738" v="1764" actId="26606"/>
          <ac:spMkLst>
            <pc:docMk/>
            <pc:sldMk cId="3320852350" sldId="272"/>
            <ac:spMk id="51" creationId="{859497D0-BFED-1072-2518-322623B677BF}"/>
          </ac:spMkLst>
        </pc:spChg>
        <pc:spChg chg="add del">
          <ac:chgData name="Geiska Velasquez" userId="1b21be1b-a6e0-439d-8d1e-7a39ceca2c0c" providerId="ADAL" clId="{E6F6EDEE-0081-4DBB-907B-D3B68783DD1C}" dt="2022-09-26T22:51:40.738" v="1764" actId="26606"/>
          <ac:spMkLst>
            <pc:docMk/>
            <pc:sldMk cId="3320852350" sldId="272"/>
            <ac:spMk id="52" creationId="{428E76FD-76EE-4DE6-BBA4-EEA6E4B98CD0}"/>
          </ac:spMkLst>
        </pc:spChg>
        <pc:spChg chg="add del">
          <ac:chgData name="Geiska Velasquez" userId="1b21be1b-a6e0-439d-8d1e-7a39ceca2c0c" providerId="ADAL" clId="{E6F6EDEE-0081-4DBB-907B-D3B68783DD1C}" dt="2022-09-26T22:52:41.983" v="1773" actId="26606"/>
          <ac:spMkLst>
            <pc:docMk/>
            <pc:sldMk cId="3320852350" sldId="272"/>
            <ac:spMk id="55" creationId="{E6E37985-09B8-4F09-93C7-44CB3EDE52A4}"/>
          </ac:spMkLst>
        </pc:spChg>
        <pc:spChg chg="add del">
          <ac:chgData name="Geiska Velasquez" userId="1b21be1b-a6e0-439d-8d1e-7a39ceca2c0c" providerId="ADAL" clId="{E6F6EDEE-0081-4DBB-907B-D3B68783DD1C}" dt="2022-09-26T22:53:04.511" v="1783" actId="26606"/>
          <ac:spMkLst>
            <pc:docMk/>
            <pc:sldMk cId="3320852350" sldId="272"/>
            <ac:spMk id="61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6T22:53:04.511" v="1783" actId="26606"/>
          <ac:spMkLst>
            <pc:docMk/>
            <pc:sldMk cId="3320852350" sldId="272"/>
            <ac:spMk id="63" creationId="{0126A9BA-045C-45E7-AF03-BAE3E00AF1A1}"/>
          </ac:spMkLst>
        </pc:spChg>
        <pc:spChg chg="add del">
          <ac:chgData name="Geiska Velasquez" userId="1b21be1b-a6e0-439d-8d1e-7a39ceca2c0c" providerId="ADAL" clId="{E6F6EDEE-0081-4DBB-907B-D3B68783DD1C}" dt="2022-09-26T22:53:00.945" v="1776" actId="26606"/>
          <ac:spMkLst>
            <pc:docMk/>
            <pc:sldMk cId="3320852350" sldId="272"/>
            <ac:spMk id="68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6T22:53:00.945" v="1776" actId="26606"/>
          <ac:spMkLst>
            <pc:docMk/>
            <pc:sldMk cId="3320852350" sldId="272"/>
            <ac:spMk id="70" creationId="{0126A9BA-045C-45E7-AF03-BAE3E00AF1A1}"/>
          </ac:spMkLst>
        </pc:spChg>
        <pc:spChg chg="add del">
          <ac:chgData name="Geiska Velasquez" userId="1b21be1b-a6e0-439d-8d1e-7a39ceca2c0c" providerId="ADAL" clId="{E6F6EDEE-0081-4DBB-907B-D3B68783DD1C}" dt="2022-09-26T22:53:01.767" v="1778" actId="26606"/>
          <ac:spMkLst>
            <pc:docMk/>
            <pc:sldMk cId="3320852350" sldId="272"/>
            <ac:spMk id="72" creationId="{A03445F7-FD8B-494B-8F82-8DFCE98D112D}"/>
          </ac:spMkLst>
        </pc:spChg>
        <pc:spChg chg="add del">
          <ac:chgData name="Geiska Velasquez" userId="1b21be1b-a6e0-439d-8d1e-7a39ceca2c0c" providerId="ADAL" clId="{E6F6EDEE-0081-4DBB-907B-D3B68783DD1C}" dt="2022-09-26T22:53:01.767" v="1778" actId="26606"/>
          <ac:spMkLst>
            <pc:docMk/>
            <pc:sldMk cId="3320852350" sldId="272"/>
            <ac:spMk id="73" creationId="{0126A9BA-045C-45E7-AF03-BAE3E00AF1A1}"/>
          </ac:spMkLst>
        </pc:spChg>
        <pc:spChg chg="add del">
          <ac:chgData name="Geiska Velasquez" userId="1b21be1b-a6e0-439d-8d1e-7a39ceca2c0c" providerId="ADAL" clId="{E6F6EDEE-0081-4DBB-907B-D3B68783DD1C}" dt="2022-09-26T22:53:03.721" v="1780" actId="26606"/>
          <ac:spMkLst>
            <pc:docMk/>
            <pc:sldMk cId="3320852350" sldId="272"/>
            <ac:spMk id="75" creationId="{E6E37985-09B8-4F09-93C7-44CB3EDE52A4}"/>
          </ac:spMkLst>
        </pc:spChg>
        <pc:spChg chg="add del">
          <ac:chgData name="Geiska Velasquez" userId="1b21be1b-a6e0-439d-8d1e-7a39ceca2c0c" providerId="ADAL" clId="{E6F6EDEE-0081-4DBB-907B-D3B68783DD1C}" dt="2022-09-26T22:53:04.497" v="1782" actId="26606"/>
          <ac:spMkLst>
            <pc:docMk/>
            <pc:sldMk cId="3320852350" sldId="272"/>
            <ac:spMk id="77" creationId="{E6E37985-09B8-4F09-93C7-44CB3EDE52A4}"/>
          </ac:spMkLst>
        </pc:spChg>
        <pc:spChg chg="add">
          <ac:chgData name="Geiska Velasquez" userId="1b21be1b-a6e0-439d-8d1e-7a39ceca2c0c" providerId="ADAL" clId="{E6F6EDEE-0081-4DBB-907B-D3B68783DD1C}" dt="2022-09-26T22:53:04.511" v="1783" actId="26606"/>
          <ac:spMkLst>
            <pc:docMk/>
            <pc:sldMk cId="3320852350" sldId="272"/>
            <ac:spMk id="79" creationId="{A03445F7-FD8B-494B-8F82-8DFCE98D112D}"/>
          </ac:spMkLst>
        </pc:spChg>
        <pc:spChg chg="add">
          <ac:chgData name="Geiska Velasquez" userId="1b21be1b-a6e0-439d-8d1e-7a39ceca2c0c" providerId="ADAL" clId="{E6F6EDEE-0081-4DBB-907B-D3B68783DD1C}" dt="2022-09-26T22:53:04.511" v="1783" actId="26606"/>
          <ac:spMkLst>
            <pc:docMk/>
            <pc:sldMk cId="3320852350" sldId="272"/>
            <ac:spMk id="80" creationId="{0126A9BA-045C-45E7-AF03-BAE3E00AF1A1}"/>
          </ac:spMkLst>
        </pc:spChg>
        <pc:graphicFrameChg chg="add del mod modGraphic">
          <ac:chgData name="Geiska Velasquez" userId="1b21be1b-a6e0-439d-8d1e-7a39ceca2c0c" providerId="ADAL" clId="{E6F6EDEE-0081-4DBB-907B-D3B68783DD1C}" dt="2022-09-26T22:51:13.155" v="1748" actId="26606"/>
          <ac:graphicFrameMkLst>
            <pc:docMk/>
            <pc:sldMk cId="3320852350" sldId="272"/>
            <ac:graphicFrameMk id="4" creationId="{2BF1464E-F623-110C-1587-9C8410127C4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09.854" v="1745" actId="26606"/>
          <ac:graphicFrameMkLst>
            <pc:docMk/>
            <pc:sldMk cId="3320852350" sldId="272"/>
            <ac:graphicFrameMk id="7" creationId="{2BF1464E-F623-110C-1587-9C8410127C45}"/>
          </ac:graphicFrameMkLst>
        </pc:graphicFrameChg>
        <pc:graphicFrameChg chg="add mod ord modGraphic">
          <ac:chgData name="Geiska Velasquez" userId="1b21be1b-a6e0-439d-8d1e-7a39ceca2c0c" providerId="ADAL" clId="{E6F6EDEE-0081-4DBB-907B-D3B68783DD1C}" dt="2022-10-05T19:28:56.606" v="2517" actId="20577"/>
          <ac:graphicFrameMkLst>
            <pc:docMk/>
            <pc:sldMk cId="3320852350" sldId="272"/>
            <ac:graphicFrameMk id="8" creationId="{DAAE0C43-EDAC-5B0B-DB40-67969DCCCAE2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13.148" v="1747" actId="26606"/>
          <ac:graphicFrameMkLst>
            <pc:docMk/>
            <pc:sldMk cId="3320852350" sldId="272"/>
            <ac:graphicFrameMk id="19" creationId="{2BF1464E-F623-110C-1587-9C8410127C45}"/>
          </ac:graphicFrameMkLst>
        </pc:graphicFrameChg>
        <pc:graphicFrameChg chg="add del mod modGraphic">
          <ac:chgData name="Geiska Velasquez" userId="1b21be1b-a6e0-439d-8d1e-7a39ceca2c0c" providerId="ADAL" clId="{E6F6EDEE-0081-4DBB-907B-D3B68783DD1C}" dt="2022-09-26T22:51:40.742" v="1765" actId="26606"/>
          <ac:graphicFrameMkLst>
            <pc:docMk/>
            <pc:sldMk cId="3320852350" sldId="272"/>
            <ac:graphicFrameMk id="22" creationId="{2BF1464E-F623-110C-1587-9C8410127C4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28.569" v="1758" actId="26606"/>
          <ac:graphicFrameMkLst>
            <pc:docMk/>
            <pc:sldMk cId="3320852350" sldId="272"/>
            <ac:graphicFrameMk id="25" creationId="{2BF1464E-F623-110C-1587-9C8410127C4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30.725" v="1760" actId="26606"/>
          <ac:graphicFrameMkLst>
            <pc:docMk/>
            <pc:sldMk cId="3320852350" sldId="272"/>
            <ac:graphicFrameMk id="43" creationId="{2BF1464E-F623-110C-1587-9C8410127C4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36.897" v="1762" actId="26606"/>
          <ac:graphicFrameMkLst>
            <pc:docMk/>
            <pc:sldMk cId="3320852350" sldId="272"/>
            <ac:graphicFrameMk id="47" creationId="{2BF1464E-F623-110C-1587-9C8410127C45}"/>
          </ac:graphicFrameMkLst>
        </pc:graphicFrameChg>
        <pc:graphicFrameChg chg="add del">
          <ac:chgData name="Geiska Velasquez" userId="1b21be1b-a6e0-439d-8d1e-7a39ceca2c0c" providerId="ADAL" clId="{E6F6EDEE-0081-4DBB-907B-D3B68783DD1C}" dt="2022-09-26T22:51:40.738" v="1764" actId="26606"/>
          <ac:graphicFrameMkLst>
            <pc:docMk/>
            <pc:sldMk cId="3320852350" sldId="272"/>
            <ac:graphicFrameMk id="53" creationId="{2BF1464E-F623-110C-1587-9C8410127C45}"/>
          </ac:graphicFrameMkLst>
        </pc:graphicFrameChg>
        <pc:graphicFrameChg chg="add del mod modGraphic">
          <ac:chgData name="Geiska Velasquez" userId="1b21be1b-a6e0-439d-8d1e-7a39ceca2c0c" providerId="ADAL" clId="{E6F6EDEE-0081-4DBB-907B-D3B68783DD1C}" dt="2022-09-26T22:53:44.374" v="1788" actId="478"/>
          <ac:graphicFrameMkLst>
            <pc:docMk/>
            <pc:sldMk cId="3320852350" sldId="272"/>
            <ac:graphicFrameMk id="56" creationId="{2BF1464E-F623-110C-1587-9C8410127C45}"/>
          </ac:graphicFrameMkLst>
        </pc:graphicFrameChg>
      </pc:sldChg>
      <pc:sldChg chg="add del">
        <pc:chgData name="Geiska Velasquez" userId="1b21be1b-a6e0-439d-8d1e-7a39ceca2c0c" providerId="ADAL" clId="{E6F6EDEE-0081-4DBB-907B-D3B68783DD1C}" dt="2022-09-26T22:56:51.092" v="1871" actId="2696"/>
        <pc:sldMkLst>
          <pc:docMk/>
          <pc:sldMk cId="1947589663" sldId="273"/>
        </pc:sldMkLst>
      </pc:sldChg>
      <pc:sldChg chg="addSp delSp modSp add mod">
        <pc:chgData name="Geiska Velasquez" userId="1b21be1b-a6e0-439d-8d1e-7a39ceca2c0c" providerId="ADAL" clId="{E6F6EDEE-0081-4DBB-907B-D3B68783DD1C}" dt="2022-09-26T23:12:05.672" v="2061" actId="1076"/>
        <pc:sldMkLst>
          <pc:docMk/>
          <pc:sldMk cId="3490706000" sldId="273"/>
        </pc:sldMkLst>
        <pc:spChg chg="mod">
          <ac:chgData name="Geiska Velasquez" userId="1b21be1b-a6e0-439d-8d1e-7a39ceca2c0c" providerId="ADAL" clId="{E6F6EDEE-0081-4DBB-907B-D3B68783DD1C}" dt="2022-09-26T23:11:29.139" v="2058" actId="255"/>
          <ac:spMkLst>
            <pc:docMk/>
            <pc:sldMk cId="3490706000" sldId="273"/>
            <ac:spMk id="3" creationId="{466A43F9-C52F-ED9B-A186-730D1EB52E26}"/>
          </ac:spMkLst>
        </pc:spChg>
        <pc:spChg chg="add del mod">
          <ac:chgData name="Geiska Velasquez" userId="1b21be1b-a6e0-439d-8d1e-7a39ceca2c0c" providerId="ADAL" clId="{E6F6EDEE-0081-4DBB-907B-D3B68783DD1C}" dt="2022-09-26T23:03:48.417" v="1998" actId="3680"/>
          <ac:spMkLst>
            <pc:docMk/>
            <pc:sldMk cId="3490706000" sldId="273"/>
            <ac:spMk id="7" creationId="{B9FFB3F6-3224-7909-7C60-FB668267DE77}"/>
          </ac:spMkLst>
        </pc:spChg>
        <pc:graphicFrameChg chg="add mod ord modGraphic">
          <ac:chgData name="Geiska Velasquez" userId="1b21be1b-a6e0-439d-8d1e-7a39ceca2c0c" providerId="ADAL" clId="{E6F6EDEE-0081-4DBB-907B-D3B68783DD1C}" dt="2022-09-26T23:12:05.672" v="2061" actId="1076"/>
          <ac:graphicFrameMkLst>
            <pc:docMk/>
            <pc:sldMk cId="3490706000" sldId="273"/>
            <ac:graphicFrameMk id="8" creationId="{94938A02-8A39-111D-DA1A-053AACE79364}"/>
          </ac:graphicFrameMkLst>
        </pc:graphicFrameChg>
        <pc:picChg chg="del">
          <ac:chgData name="Geiska Velasquez" userId="1b21be1b-a6e0-439d-8d1e-7a39ceca2c0c" providerId="ADAL" clId="{E6F6EDEE-0081-4DBB-907B-D3B68783DD1C}" dt="2022-09-26T23:03:25.653" v="1997" actId="478"/>
          <ac:picMkLst>
            <pc:docMk/>
            <pc:sldMk cId="3490706000" sldId="273"/>
            <ac:picMk id="5" creationId="{9D7376E9-BA15-C072-A1EA-83D541DF6FF5}"/>
          </ac:picMkLst>
        </pc:picChg>
        <pc:picChg chg="mod">
          <ac:chgData name="Geiska Velasquez" userId="1b21be1b-a6e0-439d-8d1e-7a39ceca2c0c" providerId="ADAL" clId="{E6F6EDEE-0081-4DBB-907B-D3B68783DD1C}" dt="2022-09-26T23:07:56.094" v="2039" actId="14100"/>
          <ac:picMkLst>
            <pc:docMk/>
            <pc:sldMk cId="3490706000" sldId="273"/>
            <ac:picMk id="6" creationId="{FA49DF90-9487-47D6-21E6-3EBF3542707D}"/>
          </ac:picMkLst>
        </pc:picChg>
      </pc:sldChg>
      <pc:sldChg chg="addSp delSp modSp add mod">
        <pc:chgData name="Geiska Velasquez" userId="1b21be1b-a6e0-439d-8d1e-7a39ceca2c0c" providerId="ADAL" clId="{E6F6EDEE-0081-4DBB-907B-D3B68783DD1C}" dt="2022-09-26T23:53:42.793" v="2482" actId="113"/>
        <pc:sldMkLst>
          <pc:docMk/>
          <pc:sldMk cId="2109949227" sldId="274"/>
        </pc:sldMkLst>
        <pc:spChg chg="mod">
          <ac:chgData name="Geiska Velasquez" userId="1b21be1b-a6e0-439d-8d1e-7a39ceca2c0c" providerId="ADAL" clId="{E6F6EDEE-0081-4DBB-907B-D3B68783DD1C}" dt="2022-09-26T23:44:39.602" v="2301" actId="1076"/>
          <ac:spMkLst>
            <pc:docMk/>
            <pc:sldMk cId="2109949227" sldId="274"/>
            <ac:spMk id="2" creationId="{EEFBB6BD-0BE8-B1B1-EE46-7696C354BBC1}"/>
          </ac:spMkLst>
        </pc:spChg>
        <pc:spChg chg="del">
          <ac:chgData name="Geiska Velasquez" userId="1b21be1b-a6e0-439d-8d1e-7a39ceca2c0c" providerId="ADAL" clId="{E6F6EDEE-0081-4DBB-907B-D3B68783DD1C}" dt="2022-09-26T23:40:50.916" v="2281" actId="26606"/>
          <ac:spMkLst>
            <pc:docMk/>
            <pc:sldMk cId="2109949227" sldId="274"/>
            <ac:spMk id="43" creationId="{CB972422-B794-4FA8-BCC6-BAF6938A1B53}"/>
          </ac:spMkLst>
        </pc:spChg>
        <pc:spChg chg="del">
          <ac:chgData name="Geiska Velasquez" userId="1b21be1b-a6e0-439d-8d1e-7a39ceca2c0c" providerId="ADAL" clId="{E6F6EDEE-0081-4DBB-907B-D3B68783DD1C}" dt="2022-09-26T23:40:50.916" v="2281" actId="26606"/>
          <ac:spMkLst>
            <pc:docMk/>
            <pc:sldMk cId="2109949227" sldId="274"/>
            <ac:spMk id="44" creationId="{89DE9E2B-5611-49C8-862E-AD4D43A8AA6D}"/>
          </ac:spMkLst>
        </pc:spChg>
        <pc:spChg chg="del">
          <ac:chgData name="Geiska Velasquez" userId="1b21be1b-a6e0-439d-8d1e-7a39ceca2c0c" providerId="ADAL" clId="{E6F6EDEE-0081-4DBB-907B-D3B68783DD1C}" dt="2022-09-26T23:40:50.916" v="2281" actId="26606"/>
          <ac:spMkLst>
            <pc:docMk/>
            <pc:sldMk cId="2109949227" sldId="274"/>
            <ac:spMk id="46" creationId="{199D9210-EA37-5A28-CC49-6D6AFE5347A3}"/>
          </ac:spMkLst>
        </pc:spChg>
        <pc:spChg chg="del">
          <ac:chgData name="Geiska Velasquez" userId="1b21be1b-a6e0-439d-8d1e-7a39ceca2c0c" providerId="ADAL" clId="{E6F6EDEE-0081-4DBB-907B-D3B68783DD1C}" dt="2022-09-26T23:40:50.916" v="2281" actId="26606"/>
          <ac:spMkLst>
            <pc:docMk/>
            <pc:sldMk cId="2109949227" sldId="274"/>
            <ac:spMk id="47" creationId="{519C7155-1644-4C60-B0B5-32B1800D6044}"/>
          </ac:spMkLst>
        </pc:spChg>
        <pc:spChg chg="add del">
          <ac:chgData name="Geiska Velasquez" userId="1b21be1b-a6e0-439d-8d1e-7a39ceca2c0c" providerId="ADAL" clId="{E6F6EDEE-0081-4DBB-907B-D3B68783DD1C}" dt="2022-09-26T23:42:53.504" v="2295" actId="26606"/>
          <ac:spMkLst>
            <pc:docMk/>
            <pc:sldMk cId="2109949227" sldId="274"/>
            <ac:spMk id="53" creationId="{CE471017-3497-4F9F-A862-BA1016D13A07}"/>
          </ac:spMkLst>
        </pc:spChg>
        <pc:spChg chg="add del">
          <ac:chgData name="Geiska Velasquez" userId="1b21be1b-a6e0-439d-8d1e-7a39ceca2c0c" providerId="ADAL" clId="{E6F6EDEE-0081-4DBB-907B-D3B68783DD1C}" dt="2022-09-26T23:42:53.504" v="2295" actId="26606"/>
          <ac:spMkLst>
            <pc:docMk/>
            <pc:sldMk cId="2109949227" sldId="274"/>
            <ac:spMk id="55" creationId="{6E7BB245-1516-48B9-8C45-E83FC9BF66E6}"/>
          </ac:spMkLst>
        </pc:spChg>
        <pc:spChg chg="add del">
          <ac:chgData name="Geiska Velasquez" userId="1b21be1b-a6e0-439d-8d1e-7a39ceca2c0c" providerId="ADAL" clId="{E6F6EDEE-0081-4DBB-907B-D3B68783DD1C}" dt="2022-09-26T23:42:53.504" v="2295" actId="26606"/>
          <ac:spMkLst>
            <pc:docMk/>
            <pc:sldMk cId="2109949227" sldId="274"/>
            <ac:spMk id="57" creationId="{762C5FF7-82FA-4981-A20D-264C4BBF1800}"/>
          </ac:spMkLst>
        </pc:spChg>
        <pc:spChg chg="add del">
          <ac:chgData name="Geiska Velasquez" userId="1b21be1b-a6e0-439d-8d1e-7a39ceca2c0c" providerId="ADAL" clId="{E6F6EDEE-0081-4DBB-907B-D3B68783DD1C}" dt="2022-09-26T23:42:53.504" v="2295" actId="26606"/>
          <ac:spMkLst>
            <pc:docMk/>
            <pc:sldMk cId="2109949227" sldId="274"/>
            <ac:spMk id="62" creationId="{07D0AF04-4ECC-44D9-93BA-F32A480C77A8}"/>
          </ac:spMkLst>
        </pc:spChg>
        <pc:spChg chg="add del">
          <ac:chgData name="Geiska Velasquez" userId="1b21be1b-a6e0-439d-8d1e-7a39ceca2c0c" providerId="ADAL" clId="{E6F6EDEE-0081-4DBB-907B-D3B68783DD1C}" dt="2022-09-26T23:42:53.504" v="2295" actId="26606"/>
          <ac:spMkLst>
            <pc:docMk/>
            <pc:sldMk cId="2109949227" sldId="274"/>
            <ac:spMk id="64" creationId="{BA51945D-2210-4FFD-939B-FAB06B9F8016}"/>
          </ac:spMkLst>
        </pc:spChg>
        <pc:graphicFrameChg chg="add mod modGraphic">
          <ac:chgData name="Geiska Velasquez" userId="1b21be1b-a6e0-439d-8d1e-7a39ceca2c0c" providerId="ADAL" clId="{E6F6EDEE-0081-4DBB-907B-D3B68783DD1C}" dt="2022-09-26T23:53:42.793" v="2482" actId="113"/>
          <ac:graphicFrameMkLst>
            <pc:docMk/>
            <pc:sldMk cId="2109949227" sldId="274"/>
            <ac:graphicFrameMk id="49" creationId="{002FE963-7616-DF69-73D1-2948A7710D04}"/>
          </ac:graphicFrameMkLst>
        </pc:graphicFrameChg>
        <pc:picChg chg="mod">
          <ac:chgData name="Geiska Velasquez" userId="1b21be1b-a6e0-439d-8d1e-7a39ceca2c0c" providerId="ADAL" clId="{E6F6EDEE-0081-4DBB-907B-D3B68783DD1C}" dt="2022-09-26T23:41:09.571" v="2282" actId="27614"/>
          <ac:picMkLst>
            <pc:docMk/>
            <pc:sldMk cId="2109949227" sldId="274"/>
            <ac:picMk id="6" creationId="{06F9014D-85CF-5F68-458C-8E8EE3852FE3}"/>
          </ac:picMkLst>
        </pc:picChg>
        <pc:cxnChg chg="del">
          <ac:chgData name="Geiska Velasquez" userId="1b21be1b-a6e0-439d-8d1e-7a39ceca2c0c" providerId="ADAL" clId="{E6F6EDEE-0081-4DBB-907B-D3B68783DD1C}" dt="2022-09-26T23:40:50.916" v="2281" actId="26606"/>
          <ac:cxnSpMkLst>
            <pc:docMk/>
            <pc:sldMk cId="2109949227" sldId="274"/>
            <ac:cxnSpMk id="45" creationId="{5296EC4F-8732-481B-94CB-C98E4EF297FF}"/>
          </ac:cxnSpMkLst>
        </pc:cxnChg>
      </pc:sldChg>
      <pc:sldChg chg="addSp delSp modSp add mod">
        <pc:chgData name="Geiska Velasquez" userId="1b21be1b-a6e0-439d-8d1e-7a39ceca2c0c" providerId="ADAL" clId="{E6F6EDEE-0081-4DBB-907B-D3B68783DD1C}" dt="2022-09-26T23:53:27.972" v="2481" actId="122"/>
        <pc:sldMkLst>
          <pc:docMk/>
          <pc:sldMk cId="3380688355" sldId="275"/>
        </pc:sldMkLst>
        <pc:spChg chg="mod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2" creationId="{EEFBB6BD-0BE8-B1B1-EE46-7696C354BBC1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53" creationId="{CE471017-3497-4F9F-A862-BA1016D13A07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55" creationId="{6E7BB245-1516-48B9-8C45-E83FC9BF66E6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57" creationId="{762C5FF7-82FA-4981-A20D-264C4BBF1800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62" creationId="{903EC245-C9B2-41DB-AC99-41DB7FC148D7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64" creationId="{DD006CB6-41D0-433B-A9A4-C3C0695FD141}"/>
          </ac:spMkLst>
        </pc:spChg>
        <pc:spChg chg="add del">
          <ac:chgData name="Geiska Velasquez" userId="1b21be1b-a6e0-439d-8d1e-7a39ceca2c0c" providerId="ADAL" clId="{E6F6EDEE-0081-4DBB-907B-D3B68783DD1C}" dt="2022-09-26T23:52:04.757" v="2474" actId="26606"/>
          <ac:spMkLst>
            <pc:docMk/>
            <pc:sldMk cId="3380688355" sldId="275"/>
            <ac:spMk id="66" creationId="{6B085380-27CE-4E71-AA77-81E6A0399166}"/>
          </ac:spMkLst>
        </pc:spChg>
        <pc:graphicFrameChg chg="mod modGraphic">
          <ac:chgData name="Geiska Velasquez" userId="1b21be1b-a6e0-439d-8d1e-7a39ceca2c0c" providerId="ADAL" clId="{E6F6EDEE-0081-4DBB-907B-D3B68783DD1C}" dt="2022-09-26T23:53:27.972" v="2481" actId="122"/>
          <ac:graphicFrameMkLst>
            <pc:docMk/>
            <pc:sldMk cId="3380688355" sldId="275"/>
            <ac:graphicFrameMk id="49" creationId="{002FE963-7616-DF69-73D1-2948A7710D0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40088-3E84-43BF-BFE6-46E4C304172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5E0470-3E8C-43DD-AA82-6D0171A68467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 algn="ctr"/>
          <a:r>
            <a:rPr lang="en-US" sz="3200" dirty="0"/>
            <a:t>11 agencies </a:t>
          </a:r>
        </a:p>
      </dgm:t>
    </dgm:pt>
    <dgm:pt modelId="{6A2F7D5B-73A0-4121-AA5D-F09F102E2C33}" type="parTrans" cxnId="{29E307F8-0E68-4AE0-88BE-18AA2AA6DF7D}">
      <dgm:prSet/>
      <dgm:spPr/>
      <dgm:t>
        <a:bodyPr/>
        <a:lstStyle/>
        <a:p>
          <a:pPr algn="ctr"/>
          <a:endParaRPr lang="en-US" sz="3200"/>
        </a:p>
      </dgm:t>
    </dgm:pt>
    <dgm:pt modelId="{63501308-0A5C-434D-9872-6064959EB703}" type="sibTrans" cxnId="{29E307F8-0E68-4AE0-88BE-18AA2AA6DF7D}">
      <dgm:prSet/>
      <dgm:spPr/>
      <dgm:t>
        <a:bodyPr/>
        <a:lstStyle/>
        <a:p>
          <a:pPr algn="ctr"/>
          <a:endParaRPr lang="en-US" sz="3200"/>
        </a:p>
      </dgm:t>
    </dgm:pt>
    <dgm:pt modelId="{8A895D12-77A1-40AB-9705-FE1D18A7857C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3200"/>
            <a:t>15 project applications </a:t>
          </a:r>
        </a:p>
      </dgm:t>
    </dgm:pt>
    <dgm:pt modelId="{4BE7B0D4-97A6-4FDF-8F4A-AD59A4F642F5}" type="parTrans" cxnId="{FC59DF62-23F5-4EA0-A638-AF154E5A2399}">
      <dgm:prSet/>
      <dgm:spPr/>
      <dgm:t>
        <a:bodyPr/>
        <a:lstStyle/>
        <a:p>
          <a:pPr algn="ctr"/>
          <a:endParaRPr lang="en-US" sz="3200"/>
        </a:p>
      </dgm:t>
    </dgm:pt>
    <dgm:pt modelId="{3EE8F9F5-D450-4DB0-B036-8F0BD8514586}" type="sibTrans" cxnId="{FC59DF62-23F5-4EA0-A638-AF154E5A2399}">
      <dgm:prSet/>
      <dgm:spPr/>
      <dgm:t>
        <a:bodyPr/>
        <a:lstStyle/>
        <a:p>
          <a:pPr algn="ctr"/>
          <a:endParaRPr lang="en-US" sz="3200"/>
        </a:p>
      </dgm:t>
    </dgm:pt>
    <dgm:pt modelId="{F1088DA2-6166-423E-9D9D-456FCC4227FA}">
      <dgm:prSet custT="1"/>
      <dgm:spPr>
        <a:solidFill>
          <a:schemeClr val="tx2"/>
        </a:solidFill>
      </dgm:spPr>
      <dgm:t>
        <a:bodyPr/>
        <a:lstStyle/>
        <a:p>
          <a:pPr algn="ctr"/>
          <a:r>
            <a:rPr lang="en-US" sz="3200" b="1" u="none" dirty="0"/>
            <a:t>Total requested $5,626,113</a:t>
          </a:r>
        </a:p>
      </dgm:t>
    </dgm:pt>
    <dgm:pt modelId="{9BF0DBE9-71EB-4586-A058-D924828CFA6C}" type="parTrans" cxnId="{11C08276-5EA7-48F0-B2EE-4E65D7A64CC9}">
      <dgm:prSet/>
      <dgm:spPr/>
      <dgm:t>
        <a:bodyPr/>
        <a:lstStyle/>
        <a:p>
          <a:pPr algn="ctr"/>
          <a:endParaRPr lang="en-US" sz="3200"/>
        </a:p>
      </dgm:t>
    </dgm:pt>
    <dgm:pt modelId="{51A5DB26-6EC5-43B7-97CF-5B676B021B0B}" type="sibTrans" cxnId="{11C08276-5EA7-48F0-B2EE-4E65D7A64CC9}">
      <dgm:prSet/>
      <dgm:spPr/>
      <dgm:t>
        <a:bodyPr/>
        <a:lstStyle/>
        <a:p>
          <a:pPr algn="ctr"/>
          <a:endParaRPr lang="en-US" sz="3200"/>
        </a:p>
      </dgm:t>
    </dgm:pt>
    <dgm:pt modelId="{FFE7ABDA-9C75-406E-8186-ABE2F1CD8062}">
      <dgm:prSet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3200" dirty="0"/>
            <a:t>Requests in excess of available funding by $2,544,669</a:t>
          </a:r>
        </a:p>
      </dgm:t>
    </dgm:pt>
    <dgm:pt modelId="{568B03DA-C73F-4CDD-9828-B0F0A68B07B5}" type="parTrans" cxnId="{C8FDFF31-C85A-48E5-9776-B3DC676FDB78}">
      <dgm:prSet/>
      <dgm:spPr/>
      <dgm:t>
        <a:bodyPr/>
        <a:lstStyle/>
        <a:p>
          <a:pPr algn="ctr"/>
          <a:endParaRPr lang="en-US" sz="3200"/>
        </a:p>
      </dgm:t>
    </dgm:pt>
    <dgm:pt modelId="{1DACFCD4-3C22-4898-AB0C-4E6BAD017830}" type="sibTrans" cxnId="{C8FDFF31-C85A-48E5-9776-B3DC676FDB78}">
      <dgm:prSet/>
      <dgm:spPr/>
      <dgm:t>
        <a:bodyPr/>
        <a:lstStyle/>
        <a:p>
          <a:pPr algn="ctr"/>
          <a:endParaRPr lang="en-US" sz="3200"/>
        </a:p>
      </dgm:t>
    </dgm:pt>
    <dgm:pt modelId="{7D052918-B10A-4082-B892-A40CD9D92B22}" type="pres">
      <dgm:prSet presAssocID="{2DD40088-3E84-43BF-BFE6-46E4C304172B}" presName="linear" presStyleCnt="0">
        <dgm:presLayoutVars>
          <dgm:animLvl val="lvl"/>
          <dgm:resizeHandles val="exact"/>
        </dgm:presLayoutVars>
      </dgm:prSet>
      <dgm:spPr/>
    </dgm:pt>
    <dgm:pt modelId="{374E1ACB-EDFE-4458-877E-84DCB8610A95}" type="pres">
      <dgm:prSet presAssocID="{535E0470-3E8C-43DD-AA82-6D0171A6846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2F684C4-0BD3-4181-ADC6-20790E56D41D}" type="pres">
      <dgm:prSet presAssocID="{63501308-0A5C-434D-9872-6064959EB703}" presName="spacer" presStyleCnt="0"/>
      <dgm:spPr/>
    </dgm:pt>
    <dgm:pt modelId="{56087472-4F91-4935-8019-9BA444A2E6BC}" type="pres">
      <dgm:prSet presAssocID="{8A895D12-77A1-40AB-9705-FE1D18A785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AE63D3B-B3DE-498A-84ED-64FB0CFDB5B9}" type="pres">
      <dgm:prSet presAssocID="{3EE8F9F5-D450-4DB0-B036-8F0BD8514586}" presName="spacer" presStyleCnt="0"/>
      <dgm:spPr/>
    </dgm:pt>
    <dgm:pt modelId="{5393A2B5-BD55-4E1E-91EA-30CDC82CADF0}" type="pres">
      <dgm:prSet presAssocID="{F1088DA2-6166-423E-9D9D-456FCC4227F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1C35260-29AE-44D8-9691-1B997383430B}" type="pres">
      <dgm:prSet presAssocID="{51A5DB26-6EC5-43B7-97CF-5B676B021B0B}" presName="spacer" presStyleCnt="0"/>
      <dgm:spPr/>
    </dgm:pt>
    <dgm:pt modelId="{34B88782-4048-44EB-AE48-524AAD71152F}" type="pres">
      <dgm:prSet presAssocID="{FFE7ABDA-9C75-406E-8186-ABE2F1CD806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8FDFF31-C85A-48E5-9776-B3DC676FDB78}" srcId="{2DD40088-3E84-43BF-BFE6-46E4C304172B}" destId="{FFE7ABDA-9C75-406E-8186-ABE2F1CD8062}" srcOrd="3" destOrd="0" parTransId="{568B03DA-C73F-4CDD-9828-B0F0A68B07B5}" sibTransId="{1DACFCD4-3C22-4898-AB0C-4E6BAD017830}"/>
    <dgm:cxn modelId="{6127AF34-4683-4116-816D-3F646A169DB7}" type="presOf" srcId="{2DD40088-3E84-43BF-BFE6-46E4C304172B}" destId="{7D052918-B10A-4082-B892-A40CD9D92B22}" srcOrd="0" destOrd="0" presId="urn:microsoft.com/office/officeart/2005/8/layout/vList2"/>
    <dgm:cxn modelId="{FC49BC3F-ECC6-439D-9F02-80B4CE51F28B}" type="presOf" srcId="{F1088DA2-6166-423E-9D9D-456FCC4227FA}" destId="{5393A2B5-BD55-4E1E-91EA-30CDC82CADF0}" srcOrd="0" destOrd="0" presId="urn:microsoft.com/office/officeart/2005/8/layout/vList2"/>
    <dgm:cxn modelId="{FC59DF62-23F5-4EA0-A638-AF154E5A2399}" srcId="{2DD40088-3E84-43BF-BFE6-46E4C304172B}" destId="{8A895D12-77A1-40AB-9705-FE1D18A7857C}" srcOrd="1" destOrd="0" parTransId="{4BE7B0D4-97A6-4FDF-8F4A-AD59A4F642F5}" sibTransId="{3EE8F9F5-D450-4DB0-B036-8F0BD8514586}"/>
    <dgm:cxn modelId="{79A81069-9CF1-4DF1-B7F2-A1A4E4A67269}" type="presOf" srcId="{8A895D12-77A1-40AB-9705-FE1D18A7857C}" destId="{56087472-4F91-4935-8019-9BA444A2E6BC}" srcOrd="0" destOrd="0" presId="urn:microsoft.com/office/officeart/2005/8/layout/vList2"/>
    <dgm:cxn modelId="{11C08276-5EA7-48F0-B2EE-4E65D7A64CC9}" srcId="{2DD40088-3E84-43BF-BFE6-46E4C304172B}" destId="{F1088DA2-6166-423E-9D9D-456FCC4227FA}" srcOrd="2" destOrd="0" parTransId="{9BF0DBE9-71EB-4586-A058-D924828CFA6C}" sibTransId="{51A5DB26-6EC5-43B7-97CF-5B676B021B0B}"/>
    <dgm:cxn modelId="{C51766B9-6125-4AF4-B710-AA3FFC5EB5B4}" type="presOf" srcId="{FFE7ABDA-9C75-406E-8186-ABE2F1CD8062}" destId="{34B88782-4048-44EB-AE48-524AAD71152F}" srcOrd="0" destOrd="0" presId="urn:microsoft.com/office/officeart/2005/8/layout/vList2"/>
    <dgm:cxn modelId="{E025C9C7-99A3-46ED-AEB6-41628420D992}" type="presOf" srcId="{535E0470-3E8C-43DD-AA82-6D0171A68467}" destId="{374E1ACB-EDFE-4458-877E-84DCB8610A95}" srcOrd="0" destOrd="0" presId="urn:microsoft.com/office/officeart/2005/8/layout/vList2"/>
    <dgm:cxn modelId="{29E307F8-0E68-4AE0-88BE-18AA2AA6DF7D}" srcId="{2DD40088-3E84-43BF-BFE6-46E4C304172B}" destId="{535E0470-3E8C-43DD-AA82-6D0171A68467}" srcOrd="0" destOrd="0" parTransId="{6A2F7D5B-73A0-4121-AA5D-F09F102E2C33}" sibTransId="{63501308-0A5C-434D-9872-6064959EB703}"/>
    <dgm:cxn modelId="{7D320AAF-A4B1-4270-BA56-9F06012186C1}" type="presParOf" srcId="{7D052918-B10A-4082-B892-A40CD9D92B22}" destId="{374E1ACB-EDFE-4458-877E-84DCB8610A95}" srcOrd="0" destOrd="0" presId="urn:microsoft.com/office/officeart/2005/8/layout/vList2"/>
    <dgm:cxn modelId="{4ED6F6FC-7D0C-421D-87A7-CB54AC6766FA}" type="presParOf" srcId="{7D052918-B10A-4082-B892-A40CD9D92B22}" destId="{42F684C4-0BD3-4181-ADC6-20790E56D41D}" srcOrd="1" destOrd="0" presId="urn:microsoft.com/office/officeart/2005/8/layout/vList2"/>
    <dgm:cxn modelId="{E5541689-4D68-4D43-A0DD-66FDC4AD50B2}" type="presParOf" srcId="{7D052918-B10A-4082-B892-A40CD9D92B22}" destId="{56087472-4F91-4935-8019-9BA444A2E6BC}" srcOrd="2" destOrd="0" presId="urn:microsoft.com/office/officeart/2005/8/layout/vList2"/>
    <dgm:cxn modelId="{B2D51FE4-D51E-4B55-B15B-6250F7BBCBFD}" type="presParOf" srcId="{7D052918-B10A-4082-B892-A40CD9D92B22}" destId="{0AE63D3B-B3DE-498A-84ED-64FB0CFDB5B9}" srcOrd="3" destOrd="0" presId="urn:microsoft.com/office/officeart/2005/8/layout/vList2"/>
    <dgm:cxn modelId="{19A7E237-B862-4D32-94A0-B8081AE344E2}" type="presParOf" srcId="{7D052918-B10A-4082-B892-A40CD9D92B22}" destId="{5393A2B5-BD55-4E1E-91EA-30CDC82CADF0}" srcOrd="4" destOrd="0" presId="urn:microsoft.com/office/officeart/2005/8/layout/vList2"/>
    <dgm:cxn modelId="{61B8DB17-175D-4F68-927A-A200EB35CAEA}" type="presParOf" srcId="{7D052918-B10A-4082-B892-A40CD9D92B22}" destId="{B1C35260-29AE-44D8-9691-1B997383430B}" srcOrd="5" destOrd="0" presId="urn:microsoft.com/office/officeart/2005/8/layout/vList2"/>
    <dgm:cxn modelId="{44A7EA2E-3868-4916-AE00-E5286091D1DB}" type="presParOf" srcId="{7D052918-B10A-4082-B892-A40CD9D92B22}" destId="{34B88782-4048-44EB-AE48-524AAD71152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D40088-3E84-43BF-BFE6-46E4C304172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5E0470-3E8C-43DD-AA82-6D0171A68467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en-US" sz="2400" b="1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rPr>
            <a:t>TRANSCOM subcommittee</a:t>
          </a:r>
          <a:endParaRPr lang="en-US" sz="2400" b="1" dirty="0">
            <a:solidFill>
              <a:schemeClr val="bg1"/>
            </a:solidFill>
          </a:endParaRPr>
        </a:p>
      </dgm:t>
    </dgm:pt>
    <dgm:pt modelId="{6A2F7D5B-73A0-4121-AA5D-F09F102E2C33}" type="parTrans" cxnId="{29E307F8-0E68-4AE0-88BE-18AA2AA6DF7D}">
      <dgm:prSet/>
      <dgm:spPr/>
      <dgm:t>
        <a:bodyPr/>
        <a:lstStyle/>
        <a:p>
          <a:endParaRPr lang="en-US" sz="2400" b="1"/>
        </a:p>
      </dgm:t>
    </dgm:pt>
    <dgm:pt modelId="{63501308-0A5C-434D-9872-6064959EB703}" type="sibTrans" cxnId="{29E307F8-0E68-4AE0-88BE-18AA2AA6DF7D}">
      <dgm:prSet/>
      <dgm:spPr/>
      <dgm:t>
        <a:bodyPr/>
        <a:lstStyle/>
        <a:p>
          <a:endParaRPr lang="en-US" sz="2400" b="1"/>
        </a:p>
      </dgm:t>
    </dgm:pt>
    <dgm:pt modelId="{298D6712-DC95-4E0D-B999-D55008F8307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 algn="ctr"/>
          <a:r>
            <a:rPr lang="en-US" sz="2400" b="1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rPr>
            <a:t>Ranked by funding type and urbanized area</a:t>
          </a:r>
          <a:r>
            <a:rPr lang="en-US" sz="2400" b="1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>	</a:t>
          </a:r>
          <a:endParaRPr lang="en-US" sz="2400" b="1" dirty="0">
            <a:solidFill>
              <a:schemeClr val="bg1"/>
            </a:solidFill>
            <a:latin typeface="+mj-lt"/>
            <a:ea typeface="Calibri" panose="020F0502020204030204" pitchFamily="34" charset="0"/>
          </a:endParaRPr>
        </a:p>
      </dgm:t>
    </dgm:pt>
    <dgm:pt modelId="{ED85FA30-2B5D-4834-86AB-FFF59379C145}" type="parTrans" cxnId="{B04CE53D-3CFB-4302-9B7D-3E63B47A79D0}">
      <dgm:prSet/>
      <dgm:spPr/>
      <dgm:t>
        <a:bodyPr/>
        <a:lstStyle/>
        <a:p>
          <a:endParaRPr lang="en-US" sz="2400" b="1"/>
        </a:p>
      </dgm:t>
    </dgm:pt>
    <dgm:pt modelId="{22929DBF-E2D8-431A-92D1-A6B1C5F3C0A3}" type="sibTrans" cxnId="{B04CE53D-3CFB-4302-9B7D-3E63B47A79D0}">
      <dgm:prSet/>
      <dgm:spPr/>
      <dgm:t>
        <a:bodyPr/>
        <a:lstStyle/>
        <a:p>
          <a:endParaRPr lang="en-US" sz="2400" b="1"/>
        </a:p>
      </dgm:t>
    </dgm:pt>
    <dgm:pt modelId="{F070080B-DFC7-4502-B0AF-5BEF5A47C6B3}">
      <dgm:prSet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>Fund as many projects as possible</a:t>
          </a:r>
          <a:endParaRPr lang="en-US" sz="2400" b="1" dirty="0">
            <a:solidFill>
              <a:schemeClr val="bg1"/>
            </a:solidFill>
            <a:effectLst/>
            <a:latin typeface="+mj-lt"/>
            <a:ea typeface="Times New Roman" panose="02020603050405020304" pitchFamily="18" charset="0"/>
          </a:endParaRPr>
        </a:p>
      </dgm:t>
    </dgm:pt>
    <dgm:pt modelId="{02BCDE41-50E3-4E2D-BACD-D366D2B7FDE6}" type="parTrans" cxnId="{B7239711-C8A3-482F-BCBF-C185964B84EA}">
      <dgm:prSet/>
      <dgm:spPr/>
      <dgm:t>
        <a:bodyPr/>
        <a:lstStyle/>
        <a:p>
          <a:endParaRPr lang="en-US" sz="2400" b="1"/>
        </a:p>
      </dgm:t>
    </dgm:pt>
    <dgm:pt modelId="{84A18B04-0013-4A05-9BFA-47C41BD2D199}" type="sibTrans" cxnId="{B7239711-C8A3-482F-BCBF-C185964B84EA}">
      <dgm:prSet/>
      <dgm:spPr/>
      <dgm:t>
        <a:bodyPr/>
        <a:lstStyle/>
        <a:p>
          <a:endParaRPr lang="en-US" sz="2400" b="1"/>
        </a:p>
      </dgm:t>
    </dgm:pt>
    <dgm:pt modelId="{92E57C16-FA58-458F-8BE2-0798C2263583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2400" b="1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rPr>
            <a:t>Average final score per project</a:t>
          </a:r>
          <a:endParaRPr lang="en-US" sz="2400" b="1" dirty="0">
            <a:solidFill>
              <a:schemeClr val="bg1"/>
            </a:solidFill>
            <a:effectLst/>
            <a:latin typeface="+mj-lt"/>
            <a:ea typeface="Calibri" panose="020F0502020204030204" pitchFamily="34" charset="0"/>
          </a:endParaRPr>
        </a:p>
      </dgm:t>
    </dgm:pt>
    <dgm:pt modelId="{ED4B6988-5E40-4CA8-8F8E-3362E1582C64}" type="sibTrans" cxnId="{F6CE7A4A-AE06-49B1-A523-E3CFFBECCE5B}">
      <dgm:prSet/>
      <dgm:spPr/>
      <dgm:t>
        <a:bodyPr/>
        <a:lstStyle/>
        <a:p>
          <a:endParaRPr lang="en-US" sz="2400" b="1"/>
        </a:p>
      </dgm:t>
    </dgm:pt>
    <dgm:pt modelId="{9A523A37-451D-456F-BB46-1C0639A3ED93}" type="parTrans" cxnId="{F6CE7A4A-AE06-49B1-A523-E3CFFBECCE5B}">
      <dgm:prSet/>
      <dgm:spPr/>
      <dgm:t>
        <a:bodyPr/>
        <a:lstStyle/>
        <a:p>
          <a:endParaRPr lang="en-US" sz="2400" b="1"/>
        </a:p>
      </dgm:t>
    </dgm:pt>
    <dgm:pt modelId="{3671ADC3-214E-48F6-8C29-1AF82B2DB0A4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n-US" sz="2400" b="1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rPr>
            <a:t>Adopted 100-point criteria</a:t>
          </a:r>
          <a:endParaRPr lang="en-US" sz="2400" b="1" dirty="0">
            <a:solidFill>
              <a:schemeClr val="bg1"/>
            </a:solidFill>
          </a:endParaRPr>
        </a:p>
      </dgm:t>
    </dgm:pt>
    <dgm:pt modelId="{797D78A6-822D-4245-93E0-5C6763D7ADF4}" type="parTrans" cxnId="{C30B27AB-9575-4F38-B625-BA0B20690F65}">
      <dgm:prSet/>
      <dgm:spPr/>
      <dgm:t>
        <a:bodyPr/>
        <a:lstStyle/>
        <a:p>
          <a:endParaRPr lang="en-US" sz="2400" b="1"/>
        </a:p>
      </dgm:t>
    </dgm:pt>
    <dgm:pt modelId="{91BF1475-7025-41B6-9822-B2B744D7A3A7}" type="sibTrans" cxnId="{C30B27AB-9575-4F38-B625-BA0B20690F65}">
      <dgm:prSet/>
      <dgm:spPr/>
      <dgm:t>
        <a:bodyPr/>
        <a:lstStyle/>
        <a:p>
          <a:endParaRPr lang="en-US" sz="2400" b="1"/>
        </a:p>
      </dgm:t>
    </dgm:pt>
    <dgm:pt modelId="{7D052918-B10A-4082-B892-A40CD9D92B22}" type="pres">
      <dgm:prSet presAssocID="{2DD40088-3E84-43BF-BFE6-46E4C304172B}" presName="linear" presStyleCnt="0">
        <dgm:presLayoutVars>
          <dgm:animLvl val="lvl"/>
          <dgm:resizeHandles val="exact"/>
        </dgm:presLayoutVars>
      </dgm:prSet>
      <dgm:spPr/>
    </dgm:pt>
    <dgm:pt modelId="{374E1ACB-EDFE-4458-877E-84DCB8610A95}" type="pres">
      <dgm:prSet presAssocID="{535E0470-3E8C-43DD-AA82-6D0171A6846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2F684C4-0BD3-4181-ADC6-20790E56D41D}" type="pres">
      <dgm:prSet presAssocID="{63501308-0A5C-434D-9872-6064959EB703}" presName="spacer" presStyleCnt="0"/>
      <dgm:spPr/>
    </dgm:pt>
    <dgm:pt modelId="{B6BF7BCD-664A-411E-AD92-FA42D4CAA885}" type="pres">
      <dgm:prSet presAssocID="{3671ADC3-214E-48F6-8C29-1AF82B2DB0A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69A99D7-0237-461E-9276-EE584581C84B}" type="pres">
      <dgm:prSet presAssocID="{91BF1475-7025-41B6-9822-B2B744D7A3A7}" presName="spacer" presStyleCnt="0"/>
      <dgm:spPr/>
    </dgm:pt>
    <dgm:pt modelId="{A6961C01-7D50-4180-9B80-F14E2C2BB4D9}" type="pres">
      <dgm:prSet presAssocID="{92E57C16-FA58-458F-8BE2-0798C226358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D4CAE0B-AC5F-48BD-8FD0-871D721A652C}" type="pres">
      <dgm:prSet presAssocID="{ED4B6988-5E40-4CA8-8F8E-3362E1582C64}" presName="spacer" presStyleCnt="0"/>
      <dgm:spPr/>
    </dgm:pt>
    <dgm:pt modelId="{968C4AE5-E394-4D8B-8528-CC0F0E3DC651}" type="pres">
      <dgm:prSet presAssocID="{298D6712-DC95-4E0D-B999-D55008F8307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F429796-365C-4229-98E6-7B52F9625149}" type="pres">
      <dgm:prSet presAssocID="{22929DBF-E2D8-431A-92D1-A6B1C5F3C0A3}" presName="spacer" presStyleCnt="0"/>
      <dgm:spPr/>
    </dgm:pt>
    <dgm:pt modelId="{733F5669-5EC1-4BF4-A58E-6555CDCA4455}" type="pres">
      <dgm:prSet presAssocID="{F070080B-DFC7-4502-B0AF-5BEF5A47C6B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7239711-C8A3-482F-BCBF-C185964B84EA}" srcId="{2DD40088-3E84-43BF-BFE6-46E4C304172B}" destId="{F070080B-DFC7-4502-B0AF-5BEF5A47C6B3}" srcOrd="4" destOrd="0" parTransId="{02BCDE41-50E3-4E2D-BACD-D366D2B7FDE6}" sibTransId="{84A18B04-0013-4A05-9BFA-47C41BD2D199}"/>
    <dgm:cxn modelId="{0FD51F27-0957-4E2C-9E2D-98EF732D86DD}" type="presOf" srcId="{3671ADC3-214E-48F6-8C29-1AF82B2DB0A4}" destId="{B6BF7BCD-664A-411E-AD92-FA42D4CAA885}" srcOrd="0" destOrd="0" presId="urn:microsoft.com/office/officeart/2005/8/layout/vList2"/>
    <dgm:cxn modelId="{B04CE53D-3CFB-4302-9B7D-3E63B47A79D0}" srcId="{2DD40088-3E84-43BF-BFE6-46E4C304172B}" destId="{298D6712-DC95-4E0D-B999-D55008F8307B}" srcOrd="3" destOrd="0" parTransId="{ED85FA30-2B5D-4834-86AB-FFF59379C145}" sibTransId="{22929DBF-E2D8-431A-92D1-A6B1C5F3C0A3}"/>
    <dgm:cxn modelId="{F6CE7A4A-AE06-49B1-A523-E3CFFBECCE5B}" srcId="{2DD40088-3E84-43BF-BFE6-46E4C304172B}" destId="{92E57C16-FA58-458F-8BE2-0798C2263583}" srcOrd="2" destOrd="0" parTransId="{9A523A37-451D-456F-BB46-1C0639A3ED93}" sibTransId="{ED4B6988-5E40-4CA8-8F8E-3362E1582C64}"/>
    <dgm:cxn modelId="{BCE0EF58-FA87-4053-8F24-BE9B7E0A1121}" type="presOf" srcId="{535E0470-3E8C-43DD-AA82-6D0171A68467}" destId="{374E1ACB-EDFE-4458-877E-84DCB8610A95}" srcOrd="0" destOrd="0" presId="urn:microsoft.com/office/officeart/2005/8/layout/vList2"/>
    <dgm:cxn modelId="{95162D7C-2872-4E0F-A29B-4C1EFAFEAED8}" type="presOf" srcId="{F070080B-DFC7-4502-B0AF-5BEF5A47C6B3}" destId="{733F5669-5EC1-4BF4-A58E-6555CDCA4455}" srcOrd="0" destOrd="0" presId="urn:microsoft.com/office/officeart/2005/8/layout/vList2"/>
    <dgm:cxn modelId="{8E780B89-C3B1-447C-9E78-7E0D4B0E5556}" type="presOf" srcId="{298D6712-DC95-4E0D-B999-D55008F8307B}" destId="{968C4AE5-E394-4D8B-8528-CC0F0E3DC651}" srcOrd="0" destOrd="0" presId="urn:microsoft.com/office/officeart/2005/8/layout/vList2"/>
    <dgm:cxn modelId="{D68D3B9F-5077-4B8D-964B-3F55E3830545}" type="presOf" srcId="{92E57C16-FA58-458F-8BE2-0798C2263583}" destId="{A6961C01-7D50-4180-9B80-F14E2C2BB4D9}" srcOrd="0" destOrd="0" presId="urn:microsoft.com/office/officeart/2005/8/layout/vList2"/>
    <dgm:cxn modelId="{C30B27AB-9575-4F38-B625-BA0B20690F65}" srcId="{2DD40088-3E84-43BF-BFE6-46E4C304172B}" destId="{3671ADC3-214E-48F6-8C29-1AF82B2DB0A4}" srcOrd="1" destOrd="0" parTransId="{797D78A6-822D-4245-93E0-5C6763D7ADF4}" sibTransId="{91BF1475-7025-41B6-9822-B2B744D7A3A7}"/>
    <dgm:cxn modelId="{3326A9EF-1057-4961-BA62-6C90B2B822DF}" type="presOf" srcId="{2DD40088-3E84-43BF-BFE6-46E4C304172B}" destId="{7D052918-B10A-4082-B892-A40CD9D92B22}" srcOrd="0" destOrd="0" presId="urn:microsoft.com/office/officeart/2005/8/layout/vList2"/>
    <dgm:cxn modelId="{29E307F8-0E68-4AE0-88BE-18AA2AA6DF7D}" srcId="{2DD40088-3E84-43BF-BFE6-46E4C304172B}" destId="{535E0470-3E8C-43DD-AA82-6D0171A68467}" srcOrd="0" destOrd="0" parTransId="{6A2F7D5B-73A0-4121-AA5D-F09F102E2C33}" sibTransId="{63501308-0A5C-434D-9872-6064959EB703}"/>
    <dgm:cxn modelId="{8512774A-E35D-475E-AD00-82912EBB0A9D}" type="presParOf" srcId="{7D052918-B10A-4082-B892-A40CD9D92B22}" destId="{374E1ACB-EDFE-4458-877E-84DCB8610A95}" srcOrd="0" destOrd="0" presId="urn:microsoft.com/office/officeart/2005/8/layout/vList2"/>
    <dgm:cxn modelId="{E91639EB-2BA5-4EC9-98A3-318F042EF781}" type="presParOf" srcId="{7D052918-B10A-4082-B892-A40CD9D92B22}" destId="{42F684C4-0BD3-4181-ADC6-20790E56D41D}" srcOrd="1" destOrd="0" presId="urn:microsoft.com/office/officeart/2005/8/layout/vList2"/>
    <dgm:cxn modelId="{2A9B97BE-ECED-42F2-8490-3CD9EB8141AE}" type="presParOf" srcId="{7D052918-B10A-4082-B892-A40CD9D92B22}" destId="{B6BF7BCD-664A-411E-AD92-FA42D4CAA885}" srcOrd="2" destOrd="0" presId="urn:microsoft.com/office/officeart/2005/8/layout/vList2"/>
    <dgm:cxn modelId="{40061D66-C9CC-414A-9491-7B2E3041AC82}" type="presParOf" srcId="{7D052918-B10A-4082-B892-A40CD9D92B22}" destId="{969A99D7-0237-461E-9276-EE584581C84B}" srcOrd="3" destOrd="0" presId="urn:microsoft.com/office/officeart/2005/8/layout/vList2"/>
    <dgm:cxn modelId="{9A23EF5A-F92A-4A77-8E1B-177750FCCD61}" type="presParOf" srcId="{7D052918-B10A-4082-B892-A40CD9D92B22}" destId="{A6961C01-7D50-4180-9B80-F14E2C2BB4D9}" srcOrd="4" destOrd="0" presId="urn:microsoft.com/office/officeart/2005/8/layout/vList2"/>
    <dgm:cxn modelId="{8A18123C-88BA-4AD4-A45F-0E5B4C088919}" type="presParOf" srcId="{7D052918-B10A-4082-B892-A40CD9D92B22}" destId="{6D4CAE0B-AC5F-48BD-8FD0-871D721A652C}" srcOrd="5" destOrd="0" presId="urn:microsoft.com/office/officeart/2005/8/layout/vList2"/>
    <dgm:cxn modelId="{A283D5FB-C494-44C9-B470-EA34754FD5DC}" type="presParOf" srcId="{7D052918-B10A-4082-B892-A40CD9D92B22}" destId="{968C4AE5-E394-4D8B-8528-CC0F0E3DC651}" srcOrd="6" destOrd="0" presId="urn:microsoft.com/office/officeart/2005/8/layout/vList2"/>
    <dgm:cxn modelId="{8F919429-E75B-430A-8488-3784B9953D05}" type="presParOf" srcId="{7D052918-B10A-4082-B892-A40CD9D92B22}" destId="{2F429796-365C-4229-98E6-7B52F9625149}" srcOrd="7" destOrd="0" presId="urn:microsoft.com/office/officeart/2005/8/layout/vList2"/>
    <dgm:cxn modelId="{338B8743-FA76-4440-A481-4056957C55BD}" type="presParOf" srcId="{7D052918-B10A-4082-B892-A40CD9D92B22}" destId="{733F5669-5EC1-4BF4-A58E-6555CDCA445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E1ACB-EDFE-4458-877E-84DCB8610A95}">
      <dsp:nvSpPr>
        <dsp:cNvPr id="0" name=""/>
        <dsp:cNvSpPr/>
      </dsp:nvSpPr>
      <dsp:spPr>
        <a:xfrm>
          <a:off x="0" y="2893"/>
          <a:ext cx="3970421" cy="1511266"/>
        </a:xfrm>
        <a:prstGeom prst="roundRect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11 agencies </a:t>
          </a:r>
        </a:p>
      </dsp:txBody>
      <dsp:txXfrm>
        <a:off x="73774" y="76667"/>
        <a:ext cx="3822873" cy="1363718"/>
      </dsp:txXfrm>
    </dsp:sp>
    <dsp:sp modelId="{56087472-4F91-4935-8019-9BA444A2E6BC}">
      <dsp:nvSpPr>
        <dsp:cNvPr id="0" name=""/>
        <dsp:cNvSpPr/>
      </dsp:nvSpPr>
      <dsp:spPr>
        <a:xfrm>
          <a:off x="0" y="1526535"/>
          <a:ext cx="3970421" cy="1511266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15 project applications </a:t>
          </a:r>
        </a:p>
      </dsp:txBody>
      <dsp:txXfrm>
        <a:off x="73774" y="1600309"/>
        <a:ext cx="3822873" cy="1363718"/>
      </dsp:txXfrm>
    </dsp:sp>
    <dsp:sp modelId="{5393A2B5-BD55-4E1E-91EA-30CDC82CADF0}">
      <dsp:nvSpPr>
        <dsp:cNvPr id="0" name=""/>
        <dsp:cNvSpPr/>
      </dsp:nvSpPr>
      <dsp:spPr>
        <a:xfrm>
          <a:off x="0" y="3050177"/>
          <a:ext cx="3970421" cy="1511266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u="none" kern="1200" dirty="0"/>
            <a:t>Total requested $5,626,113</a:t>
          </a:r>
        </a:p>
      </dsp:txBody>
      <dsp:txXfrm>
        <a:off x="73774" y="3123951"/>
        <a:ext cx="3822873" cy="1363718"/>
      </dsp:txXfrm>
    </dsp:sp>
    <dsp:sp modelId="{34B88782-4048-44EB-AE48-524AAD71152F}">
      <dsp:nvSpPr>
        <dsp:cNvPr id="0" name=""/>
        <dsp:cNvSpPr/>
      </dsp:nvSpPr>
      <dsp:spPr>
        <a:xfrm>
          <a:off x="0" y="4573818"/>
          <a:ext cx="3970421" cy="1511266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Requests in excess of available funding by $2,544,669</a:t>
          </a:r>
        </a:p>
      </dsp:txBody>
      <dsp:txXfrm>
        <a:off x="73774" y="4647592"/>
        <a:ext cx="3822873" cy="1363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E1ACB-EDFE-4458-877E-84DCB8610A95}">
      <dsp:nvSpPr>
        <dsp:cNvPr id="0" name=""/>
        <dsp:cNvSpPr/>
      </dsp:nvSpPr>
      <dsp:spPr>
        <a:xfrm>
          <a:off x="0" y="36037"/>
          <a:ext cx="4138862" cy="10670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rPr>
            <a:t>TRANSCOM subcommittee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52089" y="88126"/>
        <a:ext cx="4034684" cy="962862"/>
      </dsp:txXfrm>
    </dsp:sp>
    <dsp:sp modelId="{B6BF7BCD-664A-411E-AD92-FA42D4CAA885}">
      <dsp:nvSpPr>
        <dsp:cNvPr id="0" name=""/>
        <dsp:cNvSpPr/>
      </dsp:nvSpPr>
      <dsp:spPr>
        <a:xfrm>
          <a:off x="0" y="1267237"/>
          <a:ext cx="4138862" cy="1067040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rPr>
            <a:t>Adopted 100-point criteria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52089" y="1319326"/>
        <a:ext cx="4034684" cy="962862"/>
      </dsp:txXfrm>
    </dsp:sp>
    <dsp:sp modelId="{A6961C01-7D50-4180-9B80-F14E2C2BB4D9}">
      <dsp:nvSpPr>
        <dsp:cNvPr id="0" name=""/>
        <dsp:cNvSpPr/>
      </dsp:nvSpPr>
      <dsp:spPr>
        <a:xfrm>
          <a:off x="0" y="2498437"/>
          <a:ext cx="4138862" cy="106704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rPr>
            <a:t>Average final score per project</a:t>
          </a:r>
          <a:endParaRPr lang="en-US" sz="2400" b="1" kern="1200" dirty="0">
            <a:solidFill>
              <a:schemeClr val="bg1"/>
            </a:solidFill>
            <a:effectLst/>
            <a:latin typeface="+mj-lt"/>
            <a:ea typeface="Calibri" panose="020F0502020204030204" pitchFamily="34" charset="0"/>
          </a:endParaRPr>
        </a:p>
      </dsp:txBody>
      <dsp:txXfrm>
        <a:off x="52089" y="2550526"/>
        <a:ext cx="4034684" cy="962862"/>
      </dsp:txXfrm>
    </dsp:sp>
    <dsp:sp modelId="{968C4AE5-E394-4D8B-8528-CC0F0E3DC651}">
      <dsp:nvSpPr>
        <dsp:cNvPr id="0" name=""/>
        <dsp:cNvSpPr/>
      </dsp:nvSpPr>
      <dsp:spPr>
        <a:xfrm>
          <a:off x="0" y="3729637"/>
          <a:ext cx="4138862" cy="1067040"/>
        </a:xfrm>
        <a:prstGeom prst="roundRect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rPr>
            <a:t>Ranked by funding type and urbanized area</a:t>
          </a:r>
          <a:r>
            <a:rPr lang="en-US" sz="2400" b="1" kern="120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>	</a:t>
          </a:r>
          <a:endParaRPr lang="en-US" sz="2400" b="1" kern="1200" dirty="0">
            <a:solidFill>
              <a:schemeClr val="bg1"/>
            </a:solidFill>
            <a:latin typeface="+mj-lt"/>
            <a:ea typeface="Calibri" panose="020F0502020204030204" pitchFamily="34" charset="0"/>
          </a:endParaRPr>
        </a:p>
      </dsp:txBody>
      <dsp:txXfrm>
        <a:off x="52089" y="3781726"/>
        <a:ext cx="4034684" cy="962862"/>
      </dsp:txXfrm>
    </dsp:sp>
    <dsp:sp modelId="{733F5669-5EC1-4BF4-A58E-6555CDCA4455}">
      <dsp:nvSpPr>
        <dsp:cNvPr id="0" name=""/>
        <dsp:cNvSpPr/>
      </dsp:nvSpPr>
      <dsp:spPr>
        <a:xfrm>
          <a:off x="0" y="4960837"/>
          <a:ext cx="4138862" cy="10670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>Fund as many projects as possible</a:t>
          </a:r>
          <a:endParaRPr lang="en-US" sz="2400" b="1" kern="1200" dirty="0">
            <a:solidFill>
              <a:schemeClr val="bg1"/>
            </a:solidFill>
            <a:effectLst/>
            <a:latin typeface="+mj-lt"/>
            <a:ea typeface="Times New Roman" panose="02020603050405020304" pitchFamily="18" charset="0"/>
          </a:endParaRPr>
        </a:p>
      </dsp:txBody>
      <dsp:txXfrm>
        <a:off x="52089" y="5012926"/>
        <a:ext cx="4034684" cy="962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E60E5-DBC1-4287-9712-9A54B4E635E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40147-584D-46A2-9167-D963D5301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9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40147-584D-46A2-9167-D963D53010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2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40147-584D-46A2-9167-D963D53010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5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8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1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38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9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0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9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7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5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0158651-E04D-4E70-AC61-756C00B2188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94C15E3-0A34-45DB-BAB2-278F1BE5A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3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5F6D5-43F5-D486-EEFE-B02329FC6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7" y="2166364"/>
            <a:ext cx="11471565" cy="1739347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002060"/>
                </a:solidFill>
              </a:rPr>
              <a:t>Ventura County Transportation Commission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2AF1D-8C4C-DB18-C6B0-3A6F5534F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96250"/>
            <a:ext cx="9144000" cy="2385889"/>
          </a:xfrm>
        </p:spPr>
        <p:txBody>
          <a:bodyPr>
            <a:normAutofit/>
          </a:bodyPr>
          <a:lstStyle/>
          <a:p>
            <a:r>
              <a:rPr lang="en-US" sz="3200" dirty="0"/>
              <a:t>Item #10</a:t>
            </a:r>
          </a:p>
          <a:p>
            <a:r>
              <a:rPr lang="en-US" sz="3200" dirty="0"/>
              <a:t>FTA 5310 &amp; FTA 5307/JARC CALL-FOR-PROJECTS</a:t>
            </a:r>
          </a:p>
          <a:p>
            <a:r>
              <a:rPr lang="en-US" sz="3200" dirty="0"/>
              <a:t>FY2022/23 – FY2023/24 CYCLE</a:t>
            </a:r>
          </a:p>
          <a:p>
            <a:r>
              <a:rPr lang="en-US" sz="3200" dirty="0"/>
              <a:t>PROJECT RECOMMENDATIONS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B48F9-8CF6-E2E3-075F-C7A885271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91" y="228171"/>
            <a:ext cx="2424418" cy="14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0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FCBB-3D34-E955-AF95-8FA676AEF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90" y="284176"/>
            <a:ext cx="9784080" cy="150876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Fta</a:t>
            </a:r>
            <a:r>
              <a:rPr lang="en-US" dirty="0">
                <a:solidFill>
                  <a:srgbClr val="002060"/>
                </a:solidFill>
              </a:rPr>
              <a:t> section 5310 &amp; 5307 </a:t>
            </a:r>
            <a:r>
              <a:rPr lang="en-US" dirty="0" err="1">
                <a:solidFill>
                  <a:srgbClr val="002060"/>
                </a:solidFill>
              </a:rPr>
              <a:t>jarc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3A914-8F16-432A-C042-2DA1E528F0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FTA SECTION 5310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E16E-79C3-CFD2-BE46-CF4BF09CCA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 mobility for seniors and persons with disabilities </a:t>
            </a:r>
          </a:p>
          <a:p>
            <a:pPr>
              <a:spcAft>
                <a:spcPts val="120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support special needs beyond traditional public transportation services</a:t>
            </a:r>
          </a:p>
          <a:p>
            <a:pPr>
              <a:spcAft>
                <a:spcPts val="120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beyond that required by the Americans with Disabilities Act (ADA)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279D5E-DA13-EE7A-1270-73F23B37A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FTA SECTION 5307 JARC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10371D9-481D-5A55-2F1D-8B6360A881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Job Access Reverse Commute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improve access to employment and employment related activities 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eligible low-income individuals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transport residents to suburban employment opportunities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E88679-2EED-A8D6-EFB9-DC7041C7D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6941"/>
            <a:ext cx="1777793" cy="108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9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7D322A-DACB-675D-B778-627D174FD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VCTC ROLE – FTA 5310 &amp; JARC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E16E-79C3-CFD2-BE46-CF4BF09CC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399" y="2017492"/>
            <a:ext cx="4918076" cy="420624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LARGE URBANIZED AREA IN VENTURA COUNTY OXNARD/VENTURA AND THOUSAND OAKS/MOORPARK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PRIMARY FUNDING SOURCE FOR PROJECTS IDENTIFIED IN THE COORDINATED PLAN</a:t>
            </a:r>
          </a:p>
          <a:p>
            <a:pPr lvl="1">
              <a:spcAft>
                <a:spcPts val="1200"/>
              </a:spcAft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OPERATIONS &amp; CAPITAL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ALLOCATED BY VCTC ON A COMPETITIVE CALL-FOR-PROJECTS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8C76265-A8E1-461C-591C-3CDC383C52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80285" y="2017492"/>
            <a:ext cx="6562492" cy="4419403"/>
          </a:xfrm>
          <a:ln w="63500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876993-FBAB-5E6B-5EA1-87D5EB1C2A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26" y="499013"/>
            <a:ext cx="17801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66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25239F-A6FB-43A8-BD4A-3FB7C0B4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457F22-2034-4200-B6E4-5B8372AAC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163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DA7986-F4F5-4F92-94A3-343B2D720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6981"/>
            <a:ext cx="4686300" cy="1639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8FBD36-C032-1441-7AD9-962CFB64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284176"/>
            <a:ext cx="3837055" cy="150876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CALL FOR PROJECTS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fund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A43F9-C52F-ED9B-A186-730D1EB52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4276" y="2072198"/>
            <a:ext cx="3739009" cy="4206240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solidFill>
                  <a:schemeClr val="bg1"/>
                </a:solidFill>
              </a:rPr>
              <a:t>FY 22/23 &amp; FY23/24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solidFill>
                  <a:schemeClr val="bg1"/>
                </a:solidFill>
              </a:rPr>
              <a:t>TOTAL FUNDING AVAILABILITY: </a:t>
            </a:r>
            <a:r>
              <a:rPr lang="en-US" sz="3400" u="sng" dirty="0">
                <a:solidFill>
                  <a:schemeClr val="bg1"/>
                </a:solidFill>
                <a:effectLst/>
              </a:rPr>
              <a:t>$3,081,444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effectLst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8E76FD-76EE-4DE6-BBA4-EEA6E4B98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190" y="0"/>
            <a:ext cx="75668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49DF90-9487-47D6-21E6-3EBF35427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21" y="6089532"/>
            <a:ext cx="1006748" cy="613423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4938A02-8A39-111D-DA1A-053AACE793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2948962"/>
              </p:ext>
            </p:extLst>
          </p:nvPr>
        </p:nvGraphicFramePr>
        <p:xfrm>
          <a:off x="5081216" y="453788"/>
          <a:ext cx="6715868" cy="595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967">
                  <a:extLst>
                    <a:ext uri="{9D8B030D-6E8A-4147-A177-3AD203B41FA5}">
                      <a16:colId xmlns:a16="http://schemas.microsoft.com/office/drawing/2014/main" val="2629605543"/>
                    </a:ext>
                  </a:extLst>
                </a:gridCol>
                <a:gridCol w="1678967">
                  <a:extLst>
                    <a:ext uri="{9D8B030D-6E8A-4147-A177-3AD203B41FA5}">
                      <a16:colId xmlns:a16="http://schemas.microsoft.com/office/drawing/2014/main" val="1921089650"/>
                    </a:ext>
                  </a:extLst>
                </a:gridCol>
                <a:gridCol w="1678967">
                  <a:extLst>
                    <a:ext uri="{9D8B030D-6E8A-4147-A177-3AD203B41FA5}">
                      <a16:colId xmlns:a16="http://schemas.microsoft.com/office/drawing/2014/main" val="1984914032"/>
                    </a:ext>
                  </a:extLst>
                </a:gridCol>
                <a:gridCol w="1678967">
                  <a:extLst>
                    <a:ext uri="{9D8B030D-6E8A-4147-A177-3AD203B41FA5}">
                      <a16:colId xmlns:a16="http://schemas.microsoft.com/office/drawing/2014/main" val="4134774031"/>
                    </a:ext>
                  </a:extLst>
                </a:gridCol>
              </a:tblGrid>
              <a:tr h="11847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 Funding for Section 5310 and 5307/JARC Call for Projects 2022</a:t>
                      </a: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06993"/>
                  </a:ext>
                </a:extLst>
              </a:tr>
              <a:tr h="11847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Urbanized Area (UZA)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FTA 5310 Traditional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FTA 5310 Expanded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FTA 5307 JARC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773940"/>
                  </a:ext>
                </a:extLst>
              </a:tr>
              <a:tr h="118470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Oxnard/Ventura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876,923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577,892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658,360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92937"/>
                  </a:ext>
                </a:extLst>
              </a:tr>
              <a:tr h="121162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Thousand Oaks/Moorpark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413,238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379,892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175,139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6984319"/>
                  </a:ext>
                </a:extLst>
              </a:tr>
              <a:tr h="1184701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1,290,161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957,784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833,499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249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706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CE471017-3497-4F9F-A862-BA1016D13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E7BB245-1516-48B9-8C45-E83FC9BF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19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762C5FF7-82FA-4981-A20D-264C4BBF1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24216"/>
            <a:ext cx="75438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BB6BD-0BE8-B1B1-EE46-7696C354B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689" y="2338928"/>
            <a:ext cx="6006596" cy="1508760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solidFill>
                  <a:srgbClr val="002060"/>
                </a:solidFill>
              </a:rPr>
              <a:t>Call for projects </a:t>
            </a:r>
            <a:r>
              <a:rPr lang="en-US" dirty="0">
                <a:solidFill>
                  <a:srgbClr val="002060"/>
                </a:solidFill>
              </a:rPr>
              <a:t>applications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6F9014D-85CF-5F68-458C-8E8EE3852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7" y="6177542"/>
            <a:ext cx="945298" cy="575981"/>
          </a:xfrm>
          <a:prstGeom prst="rect">
            <a:avLst/>
          </a:prstGeom>
        </p:spPr>
      </p:pic>
      <p:graphicFrame>
        <p:nvGraphicFramePr>
          <p:cNvPr id="49" name="Content Placeholder 7">
            <a:extLst>
              <a:ext uri="{FF2B5EF4-FFF2-40B4-BE49-F238E27FC236}">
                <a16:creationId xmlns:a16="http://schemas.microsoft.com/office/drawing/2014/main" id="{002FE963-7616-DF69-73D1-2948A7710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72713"/>
              </p:ext>
            </p:extLst>
          </p:nvPr>
        </p:nvGraphicFramePr>
        <p:xfrm>
          <a:off x="7880863" y="385010"/>
          <a:ext cx="3970421" cy="6087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994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CE471017-3497-4F9F-A862-BA1016D13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E7BB245-1516-48B9-8C45-E83FC9BF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19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762C5FF7-82FA-4981-A20D-264C4BBF1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24216"/>
            <a:ext cx="75438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BB6BD-0BE8-B1B1-EE46-7696C354B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689" y="2338928"/>
            <a:ext cx="6006596" cy="1508760"/>
          </a:xfrm>
        </p:spPr>
        <p:txBody>
          <a:bodyPr>
            <a:normAutofit/>
          </a:bodyPr>
          <a:lstStyle/>
          <a:p>
            <a:pPr algn="ctr"/>
            <a:r>
              <a:rPr lang="en-US" u="sng">
                <a:solidFill>
                  <a:srgbClr val="002060"/>
                </a:solidFill>
              </a:rPr>
              <a:t>Call for projects </a:t>
            </a:r>
            <a:r>
              <a:rPr lang="en-US">
                <a:solidFill>
                  <a:srgbClr val="002060"/>
                </a:solidFill>
              </a:rPr>
              <a:t>prioritization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6F9014D-85CF-5F68-458C-8E8EE3852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7" y="6177542"/>
            <a:ext cx="945298" cy="575981"/>
          </a:xfrm>
          <a:prstGeom prst="rect">
            <a:avLst/>
          </a:prstGeom>
        </p:spPr>
      </p:pic>
      <p:graphicFrame>
        <p:nvGraphicFramePr>
          <p:cNvPr id="49" name="Content Placeholder 7">
            <a:extLst>
              <a:ext uri="{FF2B5EF4-FFF2-40B4-BE49-F238E27FC236}">
                <a16:creationId xmlns:a16="http://schemas.microsoft.com/office/drawing/2014/main" id="{002FE963-7616-DF69-73D1-2948A7710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75787"/>
              </p:ext>
            </p:extLst>
          </p:nvPr>
        </p:nvGraphicFramePr>
        <p:xfrm>
          <a:off x="7772401" y="385011"/>
          <a:ext cx="4138862" cy="6063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0688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67">
            <a:extLst>
              <a:ext uri="{FF2B5EF4-FFF2-40B4-BE49-F238E27FC236}">
                <a16:creationId xmlns:a16="http://schemas.microsoft.com/office/drawing/2014/main" id="{A03445F7-FD8B-494B-8F82-8DFCE98D1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69">
            <a:extLst>
              <a:ext uri="{FF2B5EF4-FFF2-40B4-BE49-F238E27FC236}">
                <a16:creationId xmlns:a16="http://schemas.microsoft.com/office/drawing/2014/main" id="{0126A9BA-045C-45E7-AF03-BAE3E00AF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DAAE0C43-EDAC-5B0B-DB40-67969DCCC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240672"/>
              </p:ext>
            </p:extLst>
          </p:nvPr>
        </p:nvGraphicFramePr>
        <p:xfrm>
          <a:off x="746585" y="656436"/>
          <a:ext cx="10698829" cy="554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2516">
                  <a:extLst>
                    <a:ext uri="{9D8B030D-6E8A-4147-A177-3AD203B41FA5}">
                      <a16:colId xmlns:a16="http://schemas.microsoft.com/office/drawing/2014/main" val="1608304388"/>
                    </a:ext>
                  </a:extLst>
                </a:gridCol>
                <a:gridCol w="4648041">
                  <a:extLst>
                    <a:ext uri="{9D8B030D-6E8A-4147-A177-3AD203B41FA5}">
                      <a16:colId xmlns:a16="http://schemas.microsoft.com/office/drawing/2014/main" val="2457595981"/>
                    </a:ext>
                  </a:extLst>
                </a:gridCol>
                <a:gridCol w="2648272">
                  <a:extLst>
                    <a:ext uri="{9D8B030D-6E8A-4147-A177-3AD203B41FA5}">
                      <a16:colId xmlns:a16="http://schemas.microsoft.com/office/drawing/2014/main" val="1161793370"/>
                    </a:ext>
                  </a:extLst>
                </a:gridCol>
              </a:tblGrid>
              <a:tr h="62537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Sponsor Agency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Project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 Funding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6003705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VENTURA COUNTY HUMAN SERVICES AGENCY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RAIN TLC WORK RELIABILITY TRANSPORT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148,000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663235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 COUNTY TRANSIT ALLIANCE (T.O.)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SENIOR/ADA DAR VEHICLE LEASE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200,000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116283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 COUNTY TRANSIT ALLIANCE (T.O.)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SENIOR/ADA SERVICE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  40,000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0206716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CAMARILLO HEALTH CARE DISTRICT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CARE-A-VAN VEHICLE REPLACEMENT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168,000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0686401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OF THOUSAND OAKS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 RIDESHARE OPERATIONS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  50,000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8725466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 COAST TRANSIT DISTRICT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AGING ACCESSIBLE VEHICLE REPLACEMENT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640,000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6314679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 COAST TRANSIT DISTRICT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NIGHT &amp; SUN RISE DEMO PROJECT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315,785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730632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 COAST TRANSIT DISTRICT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UNHOUSED EMPLOYMENT TRANSPORTATION (DEMO PROJECT)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320,000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280721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OF OJAI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&amp; PARATRANSIT VEHICLE PURCHASE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  54,400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0497018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VENTURA COUNTY AREA AGENCY ON AGING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VCAAA'S ELDERHELP TRANSPORTATION PROGRAM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690,000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6396051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CAREGIVERS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FOR FRAIL, LOW-INCOME SENIORS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150,000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9068801"/>
                  </a:ext>
                </a:extLst>
              </a:tr>
              <a:tr h="408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 CHILDREN &amp; FAMILY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RIDE - ONE CALL/ONE CLICK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                             224,000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536734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FAC8947-2AAE-B3D4-B93A-82D4A325E77E}"/>
              </a:ext>
            </a:extLst>
          </p:cNvPr>
          <p:cNvSpPr txBox="1"/>
          <p:nvPr/>
        </p:nvSpPr>
        <p:spPr>
          <a:xfrm>
            <a:off x="9820346" y="6446952"/>
            <a:ext cx="3152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FROM ATTACHMENT A</a:t>
            </a:r>
          </a:p>
        </p:txBody>
      </p:sp>
    </p:spTree>
    <p:extLst>
      <p:ext uri="{BB962C8B-B14F-4D97-AF65-F5344CB8AC3E}">
        <p14:creationId xmlns:p14="http://schemas.microsoft.com/office/powerpoint/2010/main" val="332085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006A75-DC9F-2346-76D4-29F58D1B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838646"/>
            <a:ext cx="3709991" cy="5180709"/>
          </a:xfrm>
        </p:spPr>
        <p:txBody>
          <a:bodyPr>
            <a:normAutofit/>
          </a:bodyPr>
          <a:lstStyle/>
          <a:p>
            <a:r>
              <a:rPr lang="en-US" sz="3300"/>
              <a:t>RECOMMENDATION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D882-638C-1F3A-B201-03AA8A688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6866" y="1284824"/>
            <a:ext cx="5823328" cy="51807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Approve programming $2,166,400 in Federal Transit Administration (FTA) Section 5310 Large Urbanized Area funds (Seniors and Disabled)</a:t>
            </a: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and </a:t>
            </a:r>
            <a:r>
              <a:rPr lang="en-US" sz="2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$833,785 in FTA Section 5307 Jobs Access/Reverse Commute (JARC) funds, for a total of $3,000,185 for projects listed in Attachment</a:t>
            </a: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A.</a:t>
            </a:r>
          </a:p>
          <a:p>
            <a:pPr marL="0" indent="0" algn="ctr">
              <a:buNone/>
            </a:pP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TRANSCOM approved this item for recommendation on September 14, 2022.  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AE5C1DE-37EE-4877-C66A-8247041ED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7" y="6177542"/>
            <a:ext cx="945298" cy="57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506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9C8CCBC76394FBF3D32AF50AF94AB" ma:contentTypeVersion="15" ma:contentTypeDescription="Create a new document." ma:contentTypeScope="" ma:versionID="68400114a6a596ec185da3534b0711b8">
  <xsd:schema xmlns:xsd="http://www.w3.org/2001/XMLSchema" xmlns:xs="http://www.w3.org/2001/XMLSchema" xmlns:p="http://schemas.microsoft.com/office/2006/metadata/properties" xmlns:ns2="217c52dd-f207-46ed-907a-149ac87d1cb3" xmlns:ns3="392115dc-b705-46fa-b439-48a1e61ce6cc" targetNamespace="http://schemas.microsoft.com/office/2006/metadata/properties" ma:root="true" ma:fieldsID="d5799bea37e132e9a301a391a1d85b7e" ns2:_="" ns3:_="">
    <xsd:import namespace="217c52dd-f207-46ed-907a-149ac87d1cb3"/>
    <xsd:import namespace="392115dc-b705-46fa-b439-48a1e61ce6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c52dd-f207-46ed-907a-149ac87d1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5aa16a-efdf-4c4a-b97e-f492f99eca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15dc-b705-46fa-b439-48a1e61ce6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b72b8f-543b-4bfd-b1d9-c77f4983fe7f}" ma:internalName="TaxCatchAll" ma:showField="CatchAllData" ma:web="392115dc-b705-46fa-b439-48a1e61ce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7c52dd-f207-46ed-907a-149ac87d1cb3">
      <Terms xmlns="http://schemas.microsoft.com/office/infopath/2007/PartnerControls"/>
    </lcf76f155ced4ddcb4097134ff3c332f>
    <TaxCatchAll xmlns="392115dc-b705-46fa-b439-48a1e61ce6cc" xsi:nil="true"/>
  </documentManagement>
</p:properties>
</file>

<file path=customXml/itemProps1.xml><?xml version="1.0" encoding="utf-8"?>
<ds:datastoreItem xmlns:ds="http://schemas.openxmlformats.org/officeDocument/2006/customXml" ds:itemID="{7DAD0F64-C307-476E-B5C4-5C9751D6F24F}">
  <ds:schemaRefs>
    <ds:schemaRef ds:uri="217c52dd-f207-46ed-907a-149ac87d1cb3"/>
    <ds:schemaRef ds:uri="392115dc-b705-46fa-b439-48a1e61ce6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572CDD7-CCF6-46B9-8521-308D724F0C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8C50C4-F020-4516-8186-AAB0DD30415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17c52dd-f207-46ed-907a-149ac87d1cb3"/>
    <ds:schemaRef ds:uri="http://purl.org/dc/terms/"/>
    <ds:schemaRef ds:uri="http://schemas.openxmlformats.org/package/2006/metadata/core-properties"/>
    <ds:schemaRef ds:uri="392115dc-b705-46fa-b439-48a1e61ce6c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458</TotalTime>
  <Words>486</Words>
  <Application>Microsoft Office PowerPoint</Application>
  <PresentationFormat>Widescreen</PresentationFormat>
  <Paragraphs>97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Banded</vt:lpstr>
      <vt:lpstr>Ventura County Transportation Commission</vt:lpstr>
      <vt:lpstr>Fta section 5310 &amp; 5307 jarc</vt:lpstr>
      <vt:lpstr>VCTC ROLE – FTA 5310 &amp; JARC </vt:lpstr>
      <vt:lpstr>CALL FOR PROJECTS  fund availability</vt:lpstr>
      <vt:lpstr>Call for projects applications</vt:lpstr>
      <vt:lpstr>Call for projects prioritization</vt:lpstr>
      <vt:lpstr>PowerPoint Presentation</vt:lpstr>
      <vt:lpstr>RECOMMENDATION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 Operators Advisory Committee</dc:title>
  <dc:creator>Geiska Velasquez</dc:creator>
  <cp:lastModifiedBy>Geiska Velasquez</cp:lastModifiedBy>
  <cp:revision>1</cp:revision>
  <cp:lastPrinted>2022-09-26T21:32:54Z</cp:lastPrinted>
  <dcterms:created xsi:type="dcterms:W3CDTF">2022-09-14T15:20:29Z</dcterms:created>
  <dcterms:modified xsi:type="dcterms:W3CDTF">2022-10-05T19:29:00Z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0x0101005069C8CCBC76394FBF3D32AF50AF94AB</vt:lpwstr>
  </property>
  <property fmtid="{D5CDD505-2E9C-101B-9397-08002B2CF9AE}" pid="3" name="MediaServiceImageTags">
    <vt:lpwstr/>
  </property>
</Properties>
</file>