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405" r:id="rId6"/>
    <p:sldId id="406" r:id="rId7"/>
    <p:sldId id="408" r:id="rId8"/>
    <p:sldId id="410" r:id="rId9"/>
    <p:sldId id="413" r:id="rId10"/>
    <p:sldId id="41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1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6B38A4-A3A3-4298-8B83-CCD38C2D6B88}" v="42" dt="2022-03-30T18:33:39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104" y="176"/>
      </p:cViewPr>
      <p:guideLst>
        <p:guide orient="horz" pos="2136"/>
        <p:guide pos="12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ther Miller" userId="9b3d0b74-c5b7-4e11-8dfc-9e406c2f8032" providerId="ADAL" clId="{9E6B38A4-A3A3-4298-8B83-CCD38C2D6B88}"/>
    <pc:docChg chg="undo custSel addSld delSld modSld">
      <pc:chgData name="Heather Miller" userId="9b3d0b74-c5b7-4e11-8dfc-9e406c2f8032" providerId="ADAL" clId="{9E6B38A4-A3A3-4298-8B83-CCD38C2D6B88}" dt="2022-03-30T19:47:48.466" v="5201" actId="255"/>
      <pc:docMkLst>
        <pc:docMk/>
      </pc:docMkLst>
      <pc:sldChg chg="addSp delSp modSp mod">
        <pc:chgData name="Heather Miller" userId="9b3d0b74-c5b7-4e11-8dfc-9e406c2f8032" providerId="ADAL" clId="{9E6B38A4-A3A3-4298-8B83-CCD38C2D6B88}" dt="2022-03-30T15:11:24.288" v="4089" actId="1076"/>
        <pc:sldMkLst>
          <pc:docMk/>
          <pc:sldMk cId="1954323657" sldId="256"/>
        </pc:sldMkLst>
        <pc:spChg chg="mod">
          <ac:chgData name="Heather Miller" userId="9b3d0b74-c5b7-4e11-8dfc-9e406c2f8032" providerId="ADAL" clId="{9E6B38A4-A3A3-4298-8B83-CCD38C2D6B88}" dt="2022-03-28T23:29:34.653" v="2563" actId="255"/>
          <ac:spMkLst>
            <pc:docMk/>
            <pc:sldMk cId="1954323657" sldId="256"/>
            <ac:spMk id="3" creationId="{00000000-0000-0000-0000-000000000000}"/>
          </ac:spMkLst>
        </pc:spChg>
        <pc:spChg chg="mod">
          <ac:chgData name="Heather Miller" userId="9b3d0b74-c5b7-4e11-8dfc-9e406c2f8032" providerId="ADAL" clId="{9E6B38A4-A3A3-4298-8B83-CCD38C2D6B88}" dt="2022-03-29T04:06:54.418" v="3275" actId="1076"/>
          <ac:spMkLst>
            <pc:docMk/>
            <pc:sldMk cId="1954323657" sldId="256"/>
            <ac:spMk id="6" creationId="{00000000-0000-0000-0000-000000000000}"/>
          </ac:spMkLst>
        </pc:spChg>
        <pc:spChg chg="add mod">
          <ac:chgData name="Heather Miller" userId="9b3d0b74-c5b7-4e11-8dfc-9e406c2f8032" providerId="ADAL" clId="{9E6B38A4-A3A3-4298-8B83-CCD38C2D6B88}" dt="2022-03-30T15:11:24.288" v="4089" actId="1076"/>
          <ac:spMkLst>
            <pc:docMk/>
            <pc:sldMk cId="1954323657" sldId="256"/>
            <ac:spMk id="7" creationId="{09CD5A03-0299-4FDC-B158-A42E07404ADC}"/>
          </ac:spMkLst>
        </pc:spChg>
        <pc:picChg chg="del">
          <ac:chgData name="Heather Miller" userId="9b3d0b74-c5b7-4e11-8dfc-9e406c2f8032" providerId="ADAL" clId="{9E6B38A4-A3A3-4298-8B83-CCD38C2D6B88}" dt="2022-03-28T21:13:48.212" v="46" actId="478"/>
          <ac:picMkLst>
            <pc:docMk/>
            <pc:sldMk cId="1954323657" sldId="256"/>
            <ac:picMk id="1036" creationId="{8333A579-3208-4135-B286-6FECFB45770D}"/>
          </ac:picMkLst>
        </pc:picChg>
      </pc:sldChg>
      <pc:sldChg chg="addSp delSp modSp mod">
        <pc:chgData name="Heather Miller" userId="9b3d0b74-c5b7-4e11-8dfc-9e406c2f8032" providerId="ADAL" clId="{9E6B38A4-A3A3-4298-8B83-CCD38C2D6B88}" dt="2022-03-30T17:24:52.096" v="4268" actId="20577"/>
        <pc:sldMkLst>
          <pc:docMk/>
          <pc:sldMk cId="3678602160" sldId="405"/>
        </pc:sldMkLst>
        <pc:spChg chg="mod">
          <ac:chgData name="Heather Miller" userId="9b3d0b74-c5b7-4e11-8dfc-9e406c2f8032" providerId="ADAL" clId="{9E6B38A4-A3A3-4298-8B83-CCD38C2D6B88}" dt="2022-03-28T23:29:09.417" v="2561" actId="2711"/>
          <ac:spMkLst>
            <pc:docMk/>
            <pc:sldMk cId="3678602160" sldId="405"/>
            <ac:spMk id="3" creationId="{00000000-0000-0000-0000-000000000000}"/>
          </ac:spMkLst>
        </pc:spChg>
        <pc:spChg chg="mod">
          <ac:chgData name="Heather Miller" userId="9b3d0b74-c5b7-4e11-8dfc-9e406c2f8032" providerId="ADAL" clId="{9E6B38A4-A3A3-4298-8B83-CCD38C2D6B88}" dt="2022-03-30T17:24:52.096" v="4268" actId="20577"/>
          <ac:spMkLst>
            <pc:docMk/>
            <pc:sldMk cId="3678602160" sldId="405"/>
            <ac:spMk id="6" creationId="{00000000-0000-0000-0000-000000000000}"/>
          </ac:spMkLst>
        </pc:spChg>
        <pc:spChg chg="del mod">
          <ac:chgData name="Heather Miller" userId="9b3d0b74-c5b7-4e11-8dfc-9e406c2f8032" providerId="ADAL" clId="{9E6B38A4-A3A3-4298-8B83-CCD38C2D6B88}" dt="2022-03-28T21:30:18.096" v="162" actId="478"/>
          <ac:spMkLst>
            <pc:docMk/>
            <pc:sldMk cId="3678602160" sldId="405"/>
            <ac:spMk id="7" creationId="{3AA4D190-358F-4A04-A34F-CEE7330470B9}"/>
          </ac:spMkLst>
        </pc:spChg>
        <pc:spChg chg="mod">
          <ac:chgData name="Heather Miller" userId="9b3d0b74-c5b7-4e11-8dfc-9e406c2f8032" providerId="ADAL" clId="{9E6B38A4-A3A3-4298-8B83-CCD38C2D6B88}" dt="2022-03-29T04:09:24.271" v="3291" actId="1076"/>
          <ac:spMkLst>
            <pc:docMk/>
            <pc:sldMk cId="3678602160" sldId="405"/>
            <ac:spMk id="8" creationId="{767B7EA5-61F5-4D80-8DF4-68B9BF8AA367}"/>
          </ac:spMkLst>
        </pc:spChg>
        <pc:picChg chg="add mod">
          <ac:chgData name="Heather Miller" userId="9b3d0b74-c5b7-4e11-8dfc-9e406c2f8032" providerId="ADAL" clId="{9E6B38A4-A3A3-4298-8B83-CCD38C2D6B88}" dt="2022-03-29T04:09:14.497" v="3290" actId="1076"/>
          <ac:picMkLst>
            <pc:docMk/>
            <pc:sldMk cId="3678602160" sldId="405"/>
            <ac:picMk id="5" creationId="{E1F05FE0-1428-442A-9DF5-62377A8586F2}"/>
          </ac:picMkLst>
        </pc:picChg>
        <pc:picChg chg="del">
          <ac:chgData name="Heather Miller" userId="9b3d0b74-c5b7-4e11-8dfc-9e406c2f8032" providerId="ADAL" clId="{9E6B38A4-A3A3-4298-8B83-CCD38C2D6B88}" dt="2022-03-28T21:35:00.051" v="193" actId="478"/>
          <ac:picMkLst>
            <pc:docMk/>
            <pc:sldMk cId="3678602160" sldId="405"/>
            <ac:picMk id="10" creationId="{4C69D492-669A-4D3B-811C-4143225194EC}"/>
          </ac:picMkLst>
        </pc:picChg>
      </pc:sldChg>
      <pc:sldChg chg="addSp delSp modSp mod">
        <pc:chgData name="Heather Miller" userId="9b3d0b74-c5b7-4e11-8dfc-9e406c2f8032" providerId="ADAL" clId="{9E6B38A4-A3A3-4298-8B83-CCD38C2D6B88}" dt="2022-03-30T19:43:51.084" v="5176" actId="20577"/>
        <pc:sldMkLst>
          <pc:docMk/>
          <pc:sldMk cId="4152924245" sldId="406"/>
        </pc:sldMkLst>
        <pc:spChg chg="mod">
          <ac:chgData name="Heather Miller" userId="9b3d0b74-c5b7-4e11-8dfc-9e406c2f8032" providerId="ADAL" clId="{9E6B38A4-A3A3-4298-8B83-CCD38C2D6B88}" dt="2022-03-28T23:30:19.128" v="2565" actId="2711"/>
          <ac:spMkLst>
            <pc:docMk/>
            <pc:sldMk cId="4152924245" sldId="406"/>
            <ac:spMk id="3" creationId="{00000000-0000-0000-0000-000000000000}"/>
          </ac:spMkLst>
        </pc:spChg>
        <pc:spChg chg="del">
          <ac:chgData name="Heather Miller" userId="9b3d0b74-c5b7-4e11-8dfc-9e406c2f8032" providerId="ADAL" clId="{9E6B38A4-A3A3-4298-8B83-CCD38C2D6B88}" dt="2022-03-28T21:46:52.424" v="249" actId="478"/>
          <ac:spMkLst>
            <pc:docMk/>
            <pc:sldMk cId="4152924245" sldId="406"/>
            <ac:spMk id="6" creationId="{00000000-0000-0000-0000-000000000000}"/>
          </ac:spMkLst>
        </pc:spChg>
        <pc:spChg chg="del">
          <ac:chgData name="Heather Miller" userId="9b3d0b74-c5b7-4e11-8dfc-9e406c2f8032" providerId="ADAL" clId="{9E6B38A4-A3A3-4298-8B83-CCD38C2D6B88}" dt="2022-03-28T21:46:55.281" v="250" actId="478"/>
          <ac:spMkLst>
            <pc:docMk/>
            <pc:sldMk cId="4152924245" sldId="406"/>
            <ac:spMk id="7" creationId="{3AA4D190-358F-4A04-A34F-CEE7330470B9}"/>
          </ac:spMkLst>
        </pc:spChg>
        <pc:spChg chg="add del mod">
          <ac:chgData name="Heather Miller" userId="9b3d0b74-c5b7-4e11-8dfc-9e406c2f8032" providerId="ADAL" clId="{9E6B38A4-A3A3-4298-8B83-CCD38C2D6B88}" dt="2022-03-30T19:43:51.084" v="5176" actId="20577"/>
          <ac:spMkLst>
            <pc:docMk/>
            <pc:sldMk cId="4152924245" sldId="406"/>
            <ac:spMk id="8" creationId="{767B7EA5-61F5-4D80-8DF4-68B9BF8AA367}"/>
          </ac:spMkLst>
        </pc:spChg>
        <pc:spChg chg="del mod">
          <ac:chgData name="Heather Miller" userId="9b3d0b74-c5b7-4e11-8dfc-9e406c2f8032" providerId="ADAL" clId="{9E6B38A4-A3A3-4298-8B83-CCD38C2D6B88}" dt="2022-03-28T21:46:08.315" v="242" actId="478"/>
          <ac:spMkLst>
            <pc:docMk/>
            <pc:sldMk cId="4152924245" sldId="406"/>
            <ac:spMk id="10" creationId="{1728C8DE-D17D-4D66-99AE-394B1788BE94}"/>
          </ac:spMkLst>
        </pc:spChg>
        <pc:spChg chg="add mod">
          <ac:chgData name="Heather Miller" userId="9b3d0b74-c5b7-4e11-8dfc-9e406c2f8032" providerId="ADAL" clId="{9E6B38A4-A3A3-4298-8B83-CCD38C2D6B88}" dt="2022-03-29T04:36:38.489" v="3750" actId="20577"/>
          <ac:spMkLst>
            <pc:docMk/>
            <pc:sldMk cId="4152924245" sldId="406"/>
            <ac:spMk id="12" creationId="{18994AFD-3E2B-48C1-B222-CCF4758C9EF3}"/>
          </ac:spMkLst>
        </pc:spChg>
        <pc:picChg chg="add del mod">
          <ac:chgData name="Heather Miller" userId="9b3d0b74-c5b7-4e11-8dfc-9e406c2f8032" providerId="ADAL" clId="{9E6B38A4-A3A3-4298-8B83-CCD38C2D6B88}" dt="2022-03-28T21:57:52.636" v="423" actId="478"/>
          <ac:picMkLst>
            <pc:docMk/>
            <pc:sldMk cId="4152924245" sldId="406"/>
            <ac:picMk id="5" creationId="{F7832A3B-0614-4885-A1AE-51E2D8B7618A}"/>
          </ac:picMkLst>
        </pc:picChg>
        <pc:picChg chg="add del mod">
          <ac:chgData name="Heather Miller" userId="9b3d0b74-c5b7-4e11-8dfc-9e406c2f8032" providerId="ADAL" clId="{9E6B38A4-A3A3-4298-8B83-CCD38C2D6B88}" dt="2022-03-28T21:53:37.155" v="402" actId="478"/>
          <ac:picMkLst>
            <pc:docMk/>
            <pc:sldMk cId="4152924245" sldId="406"/>
            <ac:picMk id="9" creationId="{C90C9C92-CBF4-4B9F-903D-F50AA40278E8}"/>
          </ac:picMkLst>
        </pc:picChg>
        <pc:picChg chg="del">
          <ac:chgData name="Heather Miller" userId="9b3d0b74-c5b7-4e11-8dfc-9e406c2f8032" providerId="ADAL" clId="{9E6B38A4-A3A3-4298-8B83-CCD38C2D6B88}" dt="2022-03-28T21:46:18.853" v="245" actId="478"/>
          <ac:picMkLst>
            <pc:docMk/>
            <pc:sldMk cId="4152924245" sldId="406"/>
            <ac:picMk id="11" creationId="{E975DC94-E77E-482E-907E-78CDDED2B871}"/>
          </ac:picMkLst>
        </pc:picChg>
        <pc:picChg chg="add del mod">
          <ac:chgData name="Heather Miller" userId="9b3d0b74-c5b7-4e11-8dfc-9e406c2f8032" providerId="ADAL" clId="{9E6B38A4-A3A3-4298-8B83-CCD38C2D6B88}" dt="2022-03-29T04:26:45.903" v="3610" actId="478"/>
          <ac:picMkLst>
            <pc:docMk/>
            <pc:sldMk cId="4152924245" sldId="406"/>
            <ac:picMk id="14" creationId="{054329F4-AAD6-4F8D-8D98-8DB9CD4BD5C2}"/>
          </ac:picMkLst>
        </pc:picChg>
        <pc:picChg chg="add mod">
          <ac:chgData name="Heather Miller" userId="9b3d0b74-c5b7-4e11-8dfc-9e406c2f8032" providerId="ADAL" clId="{9E6B38A4-A3A3-4298-8B83-CCD38C2D6B88}" dt="2022-03-29T04:27:17.639" v="3618" actId="1076"/>
          <ac:picMkLst>
            <pc:docMk/>
            <pc:sldMk cId="4152924245" sldId="406"/>
            <ac:picMk id="16" creationId="{D561F7F9-4B61-4F55-9728-B12AA9F2B7C8}"/>
          </ac:picMkLst>
        </pc:picChg>
      </pc:sldChg>
      <pc:sldChg chg="addSp delSp modSp mod">
        <pc:chgData name="Heather Miller" userId="9b3d0b74-c5b7-4e11-8dfc-9e406c2f8032" providerId="ADAL" clId="{9E6B38A4-A3A3-4298-8B83-CCD38C2D6B88}" dt="2022-03-30T19:45:15.131" v="5188" actId="20577"/>
        <pc:sldMkLst>
          <pc:docMk/>
          <pc:sldMk cId="2012339394" sldId="408"/>
        </pc:sldMkLst>
        <pc:spChg chg="mod">
          <ac:chgData name="Heather Miller" userId="9b3d0b74-c5b7-4e11-8dfc-9e406c2f8032" providerId="ADAL" clId="{9E6B38A4-A3A3-4298-8B83-CCD38C2D6B88}" dt="2022-03-30T19:44:14.322" v="5178" actId="20577"/>
          <ac:spMkLst>
            <pc:docMk/>
            <pc:sldMk cId="2012339394" sldId="408"/>
            <ac:spMk id="3" creationId="{00000000-0000-0000-0000-000000000000}"/>
          </ac:spMkLst>
        </pc:spChg>
        <pc:spChg chg="del">
          <ac:chgData name="Heather Miller" userId="9b3d0b74-c5b7-4e11-8dfc-9e406c2f8032" providerId="ADAL" clId="{9E6B38A4-A3A3-4298-8B83-CCD38C2D6B88}" dt="2022-03-28T22:05:33.183" v="617" actId="478"/>
          <ac:spMkLst>
            <pc:docMk/>
            <pc:sldMk cId="2012339394" sldId="408"/>
            <ac:spMk id="6" creationId="{00000000-0000-0000-0000-000000000000}"/>
          </ac:spMkLst>
        </pc:spChg>
        <pc:spChg chg="mod">
          <ac:chgData name="Heather Miller" userId="9b3d0b74-c5b7-4e11-8dfc-9e406c2f8032" providerId="ADAL" clId="{9E6B38A4-A3A3-4298-8B83-CCD38C2D6B88}" dt="2022-03-30T19:44:42.620" v="5187" actId="20577"/>
          <ac:spMkLst>
            <pc:docMk/>
            <pc:sldMk cId="2012339394" sldId="408"/>
            <ac:spMk id="8" creationId="{767B7EA5-61F5-4D80-8DF4-68B9BF8AA367}"/>
          </ac:spMkLst>
        </pc:spChg>
        <pc:spChg chg="mod">
          <ac:chgData name="Heather Miller" userId="9b3d0b74-c5b7-4e11-8dfc-9e406c2f8032" providerId="ADAL" clId="{9E6B38A4-A3A3-4298-8B83-CCD38C2D6B88}" dt="2022-03-30T19:45:15.131" v="5188" actId="20577"/>
          <ac:spMkLst>
            <pc:docMk/>
            <pc:sldMk cId="2012339394" sldId="408"/>
            <ac:spMk id="9" creationId="{599F77D2-645E-4D93-850F-42BEBF1E5BC9}"/>
          </ac:spMkLst>
        </pc:spChg>
        <pc:spChg chg="del mod">
          <ac:chgData name="Heather Miller" userId="9b3d0b74-c5b7-4e11-8dfc-9e406c2f8032" providerId="ADAL" clId="{9E6B38A4-A3A3-4298-8B83-CCD38C2D6B88}" dt="2022-03-28T22:08:13.132" v="889" actId="478"/>
          <ac:spMkLst>
            <pc:docMk/>
            <pc:sldMk cId="2012339394" sldId="408"/>
            <ac:spMk id="12" creationId="{6FC80E86-529B-4631-9801-AFAB3AF0FC38}"/>
          </ac:spMkLst>
        </pc:spChg>
        <pc:spChg chg="add del mod">
          <ac:chgData name="Heather Miller" userId="9b3d0b74-c5b7-4e11-8dfc-9e406c2f8032" providerId="ADAL" clId="{9E6B38A4-A3A3-4298-8B83-CCD38C2D6B88}" dt="2022-03-29T04:41:50.912" v="3925"/>
          <ac:spMkLst>
            <pc:docMk/>
            <pc:sldMk cId="2012339394" sldId="408"/>
            <ac:spMk id="13" creationId="{3261D0FC-90CC-4FE7-89D4-026AE32E67CD}"/>
          </ac:spMkLst>
        </pc:spChg>
        <pc:picChg chg="add mod">
          <ac:chgData name="Heather Miller" userId="9b3d0b74-c5b7-4e11-8dfc-9e406c2f8032" providerId="ADAL" clId="{9E6B38A4-A3A3-4298-8B83-CCD38C2D6B88}" dt="2022-03-30T18:33:30.553" v="5159" actId="1076"/>
          <ac:picMkLst>
            <pc:docMk/>
            <pc:sldMk cId="2012339394" sldId="408"/>
            <ac:picMk id="5" creationId="{71FDBD93-5AE7-4106-B7C2-A1CEF889756F}"/>
          </ac:picMkLst>
        </pc:picChg>
        <pc:picChg chg="del">
          <ac:chgData name="Heather Miller" userId="9b3d0b74-c5b7-4e11-8dfc-9e406c2f8032" providerId="ADAL" clId="{9E6B38A4-A3A3-4298-8B83-CCD38C2D6B88}" dt="2022-03-28T22:07:40.183" v="882" actId="478"/>
          <ac:picMkLst>
            <pc:docMk/>
            <pc:sldMk cId="2012339394" sldId="408"/>
            <ac:picMk id="11" creationId="{E975DC94-E77E-482E-907E-78CDDED2B871}"/>
          </ac:picMkLst>
        </pc:picChg>
        <pc:picChg chg="del">
          <ac:chgData name="Heather Miller" userId="9b3d0b74-c5b7-4e11-8dfc-9e406c2f8032" providerId="ADAL" clId="{9E6B38A4-A3A3-4298-8B83-CCD38C2D6B88}" dt="2022-03-28T22:08:15.868" v="890" actId="478"/>
          <ac:picMkLst>
            <pc:docMk/>
            <pc:sldMk cId="2012339394" sldId="408"/>
            <ac:picMk id="19" creationId="{D42AF24B-D9A9-4D60-8118-803F2C40AE96}"/>
          </ac:picMkLst>
        </pc:picChg>
        <pc:picChg chg="add mod">
          <ac:chgData name="Heather Miller" userId="9b3d0b74-c5b7-4e11-8dfc-9e406c2f8032" providerId="ADAL" clId="{9E6B38A4-A3A3-4298-8B83-CCD38C2D6B88}" dt="2022-03-30T18:33:39.185" v="5160" actId="1076"/>
          <ac:picMkLst>
            <pc:docMk/>
            <pc:sldMk cId="2012339394" sldId="408"/>
            <ac:picMk id="1026" creationId="{B970A083-19CB-4497-93DF-75C600C99B8C}"/>
          </ac:picMkLst>
        </pc:picChg>
      </pc:sldChg>
      <pc:sldChg chg="del">
        <pc:chgData name="Heather Miller" userId="9b3d0b74-c5b7-4e11-8dfc-9e406c2f8032" providerId="ADAL" clId="{9E6B38A4-A3A3-4298-8B83-CCD38C2D6B88}" dt="2022-03-29T04:24:46.263" v="3608" actId="47"/>
        <pc:sldMkLst>
          <pc:docMk/>
          <pc:sldMk cId="2155709288" sldId="409"/>
        </pc:sldMkLst>
      </pc:sldChg>
      <pc:sldChg chg="addSp delSp modSp mod">
        <pc:chgData name="Heather Miller" userId="9b3d0b74-c5b7-4e11-8dfc-9e406c2f8032" providerId="ADAL" clId="{9E6B38A4-A3A3-4298-8B83-CCD38C2D6B88}" dt="2022-03-30T19:47:24.267" v="5200" actId="20577"/>
        <pc:sldMkLst>
          <pc:docMk/>
          <pc:sldMk cId="4288963538" sldId="410"/>
        </pc:sldMkLst>
        <pc:spChg chg="mod">
          <ac:chgData name="Heather Miller" userId="9b3d0b74-c5b7-4e11-8dfc-9e406c2f8032" providerId="ADAL" clId="{9E6B38A4-A3A3-4298-8B83-CCD38C2D6B88}" dt="2022-03-28T23:28:32.703" v="2560" actId="255"/>
          <ac:spMkLst>
            <pc:docMk/>
            <pc:sldMk cId="4288963538" sldId="410"/>
            <ac:spMk id="3" creationId="{00000000-0000-0000-0000-000000000000}"/>
          </ac:spMkLst>
        </pc:spChg>
        <pc:spChg chg="mod">
          <ac:chgData name="Heather Miller" userId="9b3d0b74-c5b7-4e11-8dfc-9e406c2f8032" providerId="ADAL" clId="{9E6B38A4-A3A3-4298-8B83-CCD38C2D6B88}" dt="2022-03-30T19:47:24.267" v="5200" actId="20577"/>
          <ac:spMkLst>
            <pc:docMk/>
            <pc:sldMk cId="4288963538" sldId="410"/>
            <ac:spMk id="17" creationId="{6AF61DBA-AF28-438A-91D9-561FAA5C6B39}"/>
          </ac:spMkLst>
        </pc:spChg>
        <pc:spChg chg="add mod">
          <ac:chgData name="Heather Miller" userId="9b3d0b74-c5b7-4e11-8dfc-9e406c2f8032" providerId="ADAL" clId="{9E6B38A4-A3A3-4298-8B83-CCD38C2D6B88}" dt="2022-03-29T04:43:33.327" v="3929" actId="1076"/>
          <ac:spMkLst>
            <pc:docMk/>
            <pc:sldMk cId="4288963538" sldId="410"/>
            <ac:spMk id="18" creationId="{DA953C06-3213-4378-BECA-47987AA2C53C}"/>
          </ac:spMkLst>
        </pc:spChg>
        <pc:spChg chg="add del">
          <ac:chgData name="Heather Miller" userId="9b3d0b74-c5b7-4e11-8dfc-9e406c2f8032" providerId="ADAL" clId="{9E6B38A4-A3A3-4298-8B83-CCD38C2D6B88}" dt="2022-03-28T22:32:45.121" v="1161" actId="26606"/>
          <ac:spMkLst>
            <pc:docMk/>
            <pc:sldMk cId="4288963538" sldId="410"/>
            <ac:spMk id="22" creationId="{6EFFF4A2-EB01-4738-9824-8D9A72A51BB9}"/>
          </ac:spMkLst>
        </pc:spChg>
        <pc:spChg chg="add del">
          <ac:chgData name="Heather Miller" userId="9b3d0b74-c5b7-4e11-8dfc-9e406c2f8032" providerId="ADAL" clId="{9E6B38A4-A3A3-4298-8B83-CCD38C2D6B88}" dt="2022-03-28T22:32:45.121" v="1161" actId="26606"/>
          <ac:spMkLst>
            <pc:docMk/>
            <pc:sldMk cId="4288963538" sldId="410"/>
            <ac:spMk id="24" creationId="{23D97D8B-CFC5-431A-AA32-93C4522A6EE6}"/>
          </ac:spMkLst>
        </pc:spChg>
        <pc:grpChg chg="add del">
          <ac:chgData name="Heather Miller" userId="9b3d0b74-c5b7-4e11-8dfc-9e406c2f8032" providerId="ADAL" clId="{9E6B38A4-A3A3-4298-8B83-CCD38C2D6B88}" dt="2022-03-28T22:32:45.121" v="1161" actId="26606"/>
          <ac:grpSpMkLst>
            <pc:docMk/>
            <pc:sldMk cId="4288963538" sldId="410"/>
            <ac:grpSpMk id="26" creationId="{F91EAA54-AC0A-4AEF-ACE5-B1DD3DC8173B}"/>
          </ac:grpSpMkLst>
        </pc:grpChg>
        <pc:picChg chg="ord">
          <ac:chgData name="Heather Miller" userId="9b3d0b74-c5b7-4e11-8dfc-9e406c2f8032" providerId="ADAL" clId="{9E6B38A4-A3A3-4298-8B83-CCD38C2D6B88}" dt="2022-03-28T22:32:45.121" v="1161" actId="26606"/>
          <ac:picMkLst>
            <pc:docMk/>
            <pc:sldMk cId="4288963538" sldId="410"/>
            <ac:picMk id="2" creationId="{00000000-0000-0000-0000-000000000000}"/>
          </ac:picMkLst>
        </pc:picChg>
        <pc:picChg chg="add del mod ord">
          <ac:chgData name="Heather Miller" userId="9b3d0b74-c5b7-4e11-8dfc-9e406c2f8032" providerId="ADAL" clId="{9E6B38A4-A3A3-4298-8B83-CCD38C2D6B88}" dt="2022-03-28T22:34:15.089" v="1189" actId="478"/>
          <ac:picMkLst>
            <pc:docMk/>
            <pc:sldMk cId="4288963538" sldId="410"/>
            <ac:picMk id="5" creationId="{63C93991-1F96-48EE-B694-F5DB35E855B6}"/>
          </ac:picMkLst>
        </pc:picChg>
        <pc:picChg chg="del">
          <ac:chgData name="Heather Miller" userId="9b3d0b74-c5b7-4e11-8dfc-9e406c2f8032" providerId="ADAL" clId="{9E6B38A4-A3A3-4298-8B83-CCD38C2D6B88}" dt="2022-03-28T22:29:58.023" v="1156" actId="478"/>
          <ac:picMkLst>
            <pc:docMk/>
            <pc:sldMk cId="4288963538" sldId="410"/>
            <ac:picMk id="6" creationId="{F25CDD4E-0D2A-4DD3-8432-B0991709C1A7}"/>
          </ac:picMkLst>
        </pc:picChg>
        <pc:picChg chg="del">
          <ac:chgData name="Heather Miller" userId="9b3d0b74-c5b7-4e11-8dfc-9e406c2f8032" providerId="ADAL" clId="{9E6B38A4-A3A3-4298-8B83-CCD38C2D6B88}" dt="2022-03-28T22:29:55.594" v="1155" actId="478"/>
          <ac:picMkLst>
            <pc:docMk/>
            <pc:sldMk cId="4288963538" sldId="410"/>
            <ac:picMk id="7" creationId="{89219554-211C-4396-A0D4-BE3437605275}"/>
          </ac:picMkLst>
        </pc:picChg>
        <pc:picChg chg="del mod ord">
          <ac:chgData name="Heather Miller" userId="9b3d0b74-c5b7-4e11-8dfc-9e406c2f8032" providerId="ADAL" clId="{9E6B38A4-A3A3-4298-8B83-CCD38C2D6B88}" dt="2022-03-28T22:32:48.910" v="1162" actId="478"/>
          <ac:picMkLst>
            <pc:docMk/>
            <pc:sldMk cId="4288963538" sldId="410"/>
            <ac:picMk id="8" creationId="{E06D22DB-A087-4F97-850F-D8E9957DE5BA}"/>
          </ac:picMkLst>
        </pc:picChg>
        <pc:picChg chg="del mod">
          <ac:chgData name="Heather Miller" userId="9b3d0b74-c5b7-4e11-8dfc-9e406c2f8032" providerId="ADAL" clId="{9E6B38A4-A3A3-4298-8B83-CCD38C2D6B88}" dt="2022-03-28T22:29:59.824" v="1158" actId="478"/>
          <ac:picMkLst>
            <pc:docMk/>
            <pc:sldMk cId="4288963538" sldId="410"/>
            <ac:picMk id="10" creationId="{C37D2198-0EB3-46BF-9498-9FE399071EA1}"/>
          </ac:picMkLst>
        </pc:picChg>
        <pc:picChg chg="add del mod">
          <ac:chgData name="Heather Miller" userId="9b3d0b74-c5b7-4e11-8dfc-9e406c2f8032" providerId="ADAL" clId="{9E6B38A4-A3A3-4298-8B83-CCD38C2D6B88}" dt="2022-03-28T23:04:34.735" v="1440" actId="478"/>
          <ac:picMkLst>
            <pc:docMk/>
            <pc:sldMk cId="4288963538" sldId="410"/>
            <ac:picMk id="11" creationId="{BE51ABC3-80B3-47F6-A59E-7F361D568F54}"/>
          </ac:picMkLst>
        </pc:picChg>
      </pc:sldChg>
      <pc:sldChg chg="del">
        <pc:chgData name="Heather Miller" userId="9b3d0b74-c5b7-4e11-8dfc-9e406c2f8032" providerId="ADAL" clId="{9E6B38A4-A3A3-4298-8B83-CCD38C2D6B88}" dt="2022-03-29T04:24:43.635" v="3607" actId="47"/>
        <pc:sldMkLst>
          <pc:docMk/>
          <pc:sldMk cId="636996750" sldId="411"/>
        </pc:sldMkLst>
      </pc:sldChg>
      <pc:sldChg chg="delSp modSp mod">
        <pc:chgData name="Heather Miller" userId="9b3d0b74-c5b7-4e11-8dfc-9e406c2f8032" providerId="ADAL" clId="{9E6B38A4-A3A3-4298-8B83-CCD38C2D6B88}" dt="2022-03-28T23:41:38.247" v="2633" actId="207"/>
        <pc:sldMkLst>
          <pc:docMk/>
          <pc:sldMk cId="2988540018" sldId="412"/>
        </pc:sldMkLst>
        <pc:spChg chg="mod">
          <ac:chgData name="Heather Miller" userId="9b3d0b74-c5b7-4e11-8dfc-9e406c2f8032" providerId="ADAL" clId="{9E6B38A4-A3A3-4298-8B83-CCD38C2D6B88}" dt="2022-03-28T23:41:32.803" v="2632" actId="255"/>
          <ac:spMkLst>
            <pc:docMk/>
            <pc:sldMk cId="2988540018" sldId="412"/>
            <ac:spMk id="3" creationId="{00000000-0000-0000-0000-000000000000}"/>
          </ac:spMkLst>
        </pc:spChg>
        <pc:spChg chg="mod">
          <ac:chgData name="Heather Miller" userId="9b3d0b74-c5b7-4e11-8dfc-9e406c2f8032" providerId="ADAL" clId="{9E6B38A4-A3A3-4298-8B83-CCD38C2D6B88}" dt="2022-03-28T23:41:38.247" v="2633" actId="207"/>
          <ac:spMkLst>
            <pc:docMk/>
            <pc:sldMk cId="2988540018" sldId="412"/>
            <ac:spMk id="8" creationId="{27A63677-6A08-4DEB-B069-DEBF566469DB}"/>
          </ac:spMkLst>
        </pc:spChg>
        <pc:picChg chg="del">
          <ac:chgData name="Heather Miller" userId="9b3d0b74-c5b7-4e11-8dfc-9e406c2f8032" providerId="ADAL" clId="{9E6B38A4-A3A3-4298-8B83-CCD38C2D6B88}" dt="2022-03-28T23:41:00.787" v="2628" actId="478"/>
          <ac:picMkLst>
            <pc:docMk/>
            <pc:sldMk cId="2988540018" sldId="412"/>
            <ac:picMk id="10" creationId="{F5847B4C-B01B-4DF1-87EB-0D054A7D0F09}"/>
          </ac:picMkLst>
        </pc:picChg>
      </pc:sldChg>
      <pc:sldChg chg="addSp delSp modSp add mod">
        <pc:chgData name="Heather Miller" userId="9b3d0b74-c5b7-4e11-8dfc-9e406c2f8032" providerId="ADAL" clId="{9E6B38A4-A3A3-4298-8B83-CCD38C2D6B88}" dt="2022-03-30T19:47:48.466" v="5201" actId="255"/>
        <pc:sldMkLst>
          <pc:docMk/>
          <pc:sldMk cId="218450926" sldId="413"/>
        </pc:sldMkLst>
        <pc:spChg chg="add mod">
          <ac:chgData name="Heather Miller" userId="9b3d0b74-c5b7-4e11-8dfc-9e406c2f8032" providerId="ADAL" clId="{9E6B38A4-A3A3-4298-8B83-CCD38C2D6B88}" dt="2022-03-30T19:47:48.466" v="5201" actId="255"/>
          <ac:spMkLst>
            <pc:docMk/>
            <pc:sldMk cId="218450926" sldId="413"/>
            <ac:spMk id="4" creationId="{40486D64-8012-4DDE-9F77-58E85D8AA6AE}"/>
          </ac:spMkLst>
        </pc:spChg>
        <pc:spChg chg="mod">
          <ac:chgData name="Heather Miller" userId="9b3d0b74-c5b7-4e11-8dfc-9e406c2f8032" providerId="ADAL" clId="{9E6B38A4-A3A3-4298-8B83-CCD38C2D6B88}" dt="2022-03-30T18:38:57.795" v="5171" actId="1076"/>
          <ac:spMkLst>
            <pc:docMk/>
            <pc:sldMk cId="218450926" sldId="413"/>
            <ac:spMk id="17" creationId="{6AF61DBA-AF28-438A-91D9-561FAA5C6B39}"/>
          </ac:spMkLst>
        </pc:spChg>
        <pc:spChg chg="mod">
          <ac:chgData name="Heather Miller" userId="9b3d0b74-c5b7-4e11-8dfc-9e406c2f8032" providerId="ADAL" clId="{9E6B38A4-A3A3-4298-8B83-CCD38C2D6B88}" dt="2022-03-30T17:50:40.315" v="4538" actId="1076"/>
          <ac:spMkLst>
            <pc:docMk/>
            <pc:sldMk cId="218450926" sldId="413"/>
            <ac:spMk id="18" creationId="{DA953C06-3213-4378-BECA-47987AA2C53C}"/>
          </ac:spMkLst>
        </pc:spChg>
        <pc:picChg chg="add del mod">
          <ac:chgData name="Heather Miller" userId="9b3d0b74-c5b7-4e11-8dfc-9e406c2f8032" providerId="ADAL" clId="{9E6B38A4-A3A3-4298-8B83-CCD38C2D6B88}" dt="2022-03-29T03:52:52.359" v="2679" actId="478"/>
          <ac:picMkLst>
            <pc:docMk/>
            <pc:sldMk cId="218450926" sldId="413"/>
            <ac:picMk id="5" creationId="{A4588106-40B3-4B18-ABFB-48A22251E290}"/>
          </ac:picMkLst>
        </pc:picChg>
        <pc:picChg chg="add del mod">
          <ac:chgData name="Heather Miller" userId="9b3d0b74-c5b7-4e11-8dfc-9e406c2f8032" providerId="ADAL" clId="{9E6B38A4-A3A3-4298-8B83-CCD38C2D6B88}" dt="2022-03-29T03:53:11.471" v="2683" actId="478"/>
          <ac:picMkLst>
            <pc:docMk/>
            <pc:sldMk cId="218450926" sldId="413"/>
            <ac:picMk id="7" creationId="{BFD68810-1F80-4069-99AB-2C51E8AC108E}"/>
          </ac:picMkLst>
        </pc:picChg>
        <pc:picChg chg="add del mod">
          <ac:chgData name="Heather Miller" userId="9b3d0b74-c5b7-4e11-8dfc-9e406c2f8032" providerId="ADAL" clId="{9E6B38A4-A3A3-4298-8B83-CCD38C2D6B88}" dt="2022-03-29T04:02:00.237" v="3184" actId="478"/>
          <ac:picMkLst>
            <pc:docMk/>
            <pc:sldMk cId="218450926" sldId="413"/>
            <ac:picMk id="9" creationId="{5BC2B571-C3A3-4312-9B41-2CFDA3AC547A}"/>
          </ac:picMkLst>
        </pc:picChg>
        <pc:picChg chg="add del mod">
          <ac:chgData name="Heather Miller" userId="9b3d0b74-c5b7-4e11-8dfc-9e406c2f8032" providerId="ADAL" clId="{9E6B38A4-A3A3-4298-8B83-CCD38C2D6B88}" dt="2022-03-29T04:04:08.349" v="3194" actId="478"/>
          <ac:picMkLst>
            <pc:docMk/>
            <pc:sldMk cId="218450926" sldId="413"/>
            <ac:picMk id="11" creationId="{C1EADF5A-85F0-40C6-A3AD-98753C760A42}"/>
          </ac:picMkLst>
        </pc:picChg>
        <pc:picChg chg="add mod">
          <ac:chgData name="Heather Miller" userId="9b3d0b74-c5b7-4e11-8dfc-9e406c2f8032" providerId="ADAL" clId="{9E6B38A4-A3A3-4298-8B83-CCD38C2D6B88}" dt="2022-03-30T18:04:30.733" v="4546" actId="1076"/>
          <ac:picMkLst>
            <pc:docMk/>
            <pc:sldMk cId="218450926" sldId="413"/>
            <ac:picMk id="13" creationId="{5962CB8E-022B-4E58-97E9-05DB5CFF69C5}"/>
          </ac:picMkLst>
        </pc:picChg>
        <pc:picChg chg="add del mod">
          <ac:chgData name="Heather Miller" userId="9b3d0b74-c5b7-4e11-8dfc-9e406c2f8032" providerId="ADAL" clId="{9E6B38A4-A3A3-4298-8B83-CCD38C2D6B88}" dt="2022-03-28T23:45:31.143" v="2664" actId="478"/>
          <ac:picMkLst>
            <pc:docMk/>
            <pc:sldMk cId="218450926" sldId="413"/>
            <ac:picMk id="2050" creationId="{F0A3EEB5-619B-47FC-8078-085B902E4C9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4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19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4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1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4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8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2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5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0349-F624-4BB3-B144-8D86DF27DE0A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7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20349-F624-4BB3-B144-8D86DF27DE0A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E76F1-C1C9-4588-A51A-D03A83790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2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316096"/>
            <a:ext cx="12191999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Ventura County Transportation Commission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81447" y="2228671"/>
            <a:ext cx="8429105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Low Carbon Transit Operations Program (LCTOP)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110080" y="0"/>
            <a:ext cx="1991405" cy="12169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CD5A03-0299-4FDC-B158-A42E07404ADC}"/>
              </a:ext>
            </a:extLst>
          </p:cNvPr>
          <p:cNvSpPr txBox="1"/>
          <p:nvPr/>
        </p:nvSpPr>
        <p:spPr>
          <a:xfrm>
            <a:off x="1809810" y="3829244"/>
            <a:ext cx="842910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FY 2021-2022 Allocation</a:t>
            </a:r>
          </a:p>
        </p:txBody>
      </p:sp>
    </p:spTree>
    <p:extLst>
      <p:ext uri="{BB962C8B-B14F-4D97-AF65-F5344CB8AC3E}">
        <p14:creationId xmlns:p14="http://schemas.microsoft.com/office/powerpoint/2010/main" val="1954323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316096"/>
            <a:ext cx="12191999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Low Carbon Transit Operations Program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6842" y="1035200"/>
            <a:ext cx="10625797" cy="129266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The Low Carbon Transit Operations Program (LCTOP)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 a cap-and-trade program established in 2014 by the California Legislature that provides funds to public transportation agencies for investments in capital projects and service that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reduce greenhouse gas (GHG) emissions and improve mobility.</a:t>
            </a: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159957" y="284286"/>
            <a:ext cx="1061007" cy="6483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7B7EA5-61F5-4D80-8DF4-68B9BF8AA367}"/>
              </a:ext>
            </a:extLst>
          </p:cNvPr>
          <p:cNvSpPr txBox="1"/>
          <p:nvPr/>
        </p:nvSpPr>
        <p:spPr>
          <a:xfrm>
            <a:off x="1455577" y="2430258"/>
            <a:ext cx="928084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50% of the total moneys received shall be expended on projects that will benefit </a:t>
            </a:r>
            <a:r>
              <a:rPr lang="en-US" b="1" dirty="0">
                <a:latin typeface="Arial" panose="020B0604020202020204" pitchFamily="34" charset="0"/>
              </a:rPr>
              <a:t>Disadvantaged Communities (DACs)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F05FE0-1428-442A-9DF5-62377A858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005" y="3161764"/>
            <a:ext cx="6719469" cy="355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02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284286"/>
            <a:ext cx="12191999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LCTOP FY 2021-2022 Allocations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159957" y="284286"/>
            <a:ext cx="1061007" cy="6483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7B7EA5-61F5-4D80-8DF4-68B9BF8AA367}"/>
              </a:ext>
            </a:extLst>
          </p:cNvPr>
          <p:cNvSpPr txBox="1"/>
          <p:nvPr/>
        </p:nvSpPr>
        <p:spPr>
          <a:xfrm>
            <a:off x="1373867" y="1223809"/>
            <a:ext cx="944426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Due to the volatility of auction proceeds, LCTOP funding is unpredictable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year’s apportionment is more than double last year’s allocation, totaling more than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$2 million to Ventura County.</a:t>
            </a:r>
            <a:endParaRPr lang="en-US" sz="2000" b="1" dirty="0"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994AFD-3E2B-48C1-B222-CCF4758C9EF3}"/>
              </a:ext>
            </a:extLst>
          </p:cNvPr>
          <p:cNvSpPr txBox="1"/>
          <p:nvPr/>
        </p:nvSpPr>
        <p:spPr>
          <a:xfrm>
            <a:off x="1274749" y="2433350"/>
            <a:ext cx="1006713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State Controller’s Office (SCO) allocates 50% of funds to regional entities (e.g., VCTC) based on county population and 50% of funds to transit agencies based on revenue service.</a:t>
            </a:r>
            <a:endParaRPr lang="en-US" sz="2000" dirty="0"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561F7F9-4B61-4F55-9728-B12AA9F2B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466" y="3273559"/>
            <a:ext cx="6071068" cy="269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24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316096"/>
            <a:ext cx="12191999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VCTC Current LCTOP-funded Regional Projects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147430" y="253509"/>
            <a:ext cx="1061007" cy="6483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7B7EA5-61F5-4D80-8DF4-68B9BF8AA367}"/>
              </a:ext>
            </a:extLst>
          </p:cNvPr>
          <p:cNvSpPr txBox="1"/>
          <p:nvPr/>
        </p:nvSpPr>
        <p:spPr>
          <a:xfrm>
            <a:off x="1616347" y="1899074"/>
            <a:ext cx="8959304" cy="2031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intent of the LCTOP program is to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introduce new services or programs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that achieve LCTOP goals. Once projects are established and proven viable, it is expected that LCTOP funding will be replaced with other funding sources.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Therefore,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there is a 5-year maximum to requesting additional funds for any one project.</a:t>
            </a:r>
          </a:p>
          <a:p>
            <a:pPr algn="ctr"/>
            <a:endParaRPr lang="en-US" dirty="0">
              <a:latin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</a:rPr>
              <a:t>Passage of SB 942 could potentially extend funding of free or reduced fare programs beyond the 5 years.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9F77D2-645E-4D93-850F-42BEBF1E5BC9}"/>
              </a:ext>
            </a:extLst>
          </p:cNvPr>
          <p:cNvSpPr txBox="1"/>
          <p:nvPr/>
        </p:nvSpPr>
        <p:spPr>
          <a:xfrm>
            <a:off x="1586092" y="1061191"/>
            <a:ext cx="901981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Over the years, VCTC has sponsored several regional projects, including Intercity demonstration routes, the College Ride Program and Metrolink Saturday Service.</a:t>
            </a:r>
          </a:p>
        </p:txBody>
      </p:sp>
      <p:pic>
        <p:nvPicPr>
          <p:cNvPr id="1026" name="Picture 2" descr="College students ride the bus for free anywhere in ventura county ">
            <a:extLst>
              <a:ext uri="{FF2B5EF4-FFF2-40B4-BE49-F238E27FC236}">
                <a16:creationId xmlns:a16="http://schemas.microsoft.com/office/drawing/2014/main" id="{B970A083-19CB-4497-93DF-75C600C99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602" y="4086902"/>
            <a:ext cx="2605703" cy="260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FDBD93-5AE7-4106-B7C2-A1CEF8897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5314" y="4053714"/>
            <a:ext cx="4149162" cy="267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39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316096"/>
            <a:ext cx="12191999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Recommended Regional Projects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185357" y="104509"/>
            <a:ext cx="1061007" cy="64839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AF61DBA-AF28-438A-91D9-561FAA5C6B39}"/>
              </a:ext>
            </a:extLst>
          </p:cNvPr>
          <p:cNvSpPr txBox="1"/>
          <p:nvPr/>
        </p:nvSpPr>
        <p:spPr>
          <a:xfrm>
            <a:off x="1597265" y="1878126"/>
            <a:ext cx="8997467" cy="452431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lvl="1" algn="ctr"/>
            <a:r>
              <a:rPr lang="en-US" b="1" dirty="0">
                <a:latin typeface="Arial" panose="020B0604020202020204" pitchFamily="34" charset="0"/>
              </a:rPr>
              <a:t>Provides free fares for all youth aged 18 and younger </a:t>
            </a:r>
            <a:r>
              <a:rPr lang="en-US" dirty="0">
                <a:latin typeface="Arial" panose="020B0604020202020204" pitchFamily="34" charset="0"/>
              </a:rPr>
              <a:t>(and enrolled high school students that may be older) on countywide fixed route and general dial-a-ride services.</a:t>
            </a:r>
          </a:p>
          <a:p>
            <a:pPr lvl="1" algn="ctr"/>
            <a:endParaRPr lang="en-US" dirty="0">
              <a:latin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</a:rPr>
              <a:t>Based on LCTOP funding of just over $1M, projected levels of ridership, and reimbursement rates (similar to College Ride), the pilot program is anticipated to last two years with a start date of August 2022.</a:t>
            </a:r>
          </a:p>
          <a:p>
            <a:pPr algn="ctr"/>
            <a:endParaRPr lang="en-US" dirty="0">
              <a:latin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</a:rPr>
              <a:t>The cities of Camarillo, Moorpark, Simi Valley and Thousand Oaks will contribute local LCTOP shares to the project as well as transit services participating in the program.</a:t>
            </a:r>
          </a:p>
          <a:p>
            <a:pPr algn="ctr"/>
            <a:endParaRPr lang="en-US" dirty="0">
              <a:latin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</a:rPr>
              <a:t>Anticipated benefits align with LCTOP goals including </a:t>
            </a:r>
            <a:r>
              <a:rPr lang="en-US" b="1" dirty="0">
                <a:latin typeface="Arial" panose="020B0604020202020204" pitchFamily="34" charset="0"/>
              </a:rPr>
              <a:t>increased public transit use,</a:t>
            </a:r>
          </a:p>
          <a:p>
            <a:pPr algn="ctr"/>
            <a:r>
              <a:rPr lang="en-US" b="1" dirty="0">
                <a:latin typeface="Arial" panose="020B0604020202020204" pitchFamily="34" charset="0"/>
              </a:rPr>
              <a:t>reduced auto trips/VMT, lower emissions, and economic benefits to low-income households.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953C06-3213-4378-BECA-47987AA2C53C}"/>
              </a:ext>
            </a:extLst>
          </p:cNvPr>
          <p:cNvSpPr txBox="1"/>
          <p:nvPr/>
        </p:nvSpPr>
        <p:spPr>
          <a:xfrm>
            <a:off x="1597265" y="1188551"/>
            <a:ext cx="8997467" cy="46166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</a:rPr>
              <a:t>Youth Ride Free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</a:rPr>
              <a:t>Pilot Program</a:t>
            </a:r>
          </a:p>
        </p:txBody>
      </p:sp>
    </p:spTree>
    <p:extLst>
      <p:ext uri="{BB962C8B-B14F-4D97-AF65-F5344CB8AC3E}">
        <p14:creationId xmlns:p14="http://schemas.microsoft.com/office/powerpoint/2010/main" val="4288963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316096"/>
            <a:ext cx="12191999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Recommended Regional Projects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185357" y="104509"/>
            <a:ext cx="1061007" cy="64839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AF61DBA-AF28-438A-91D9-561FAA5C6B39}"/>
              </a:ext>
            </a:extLst>
          </p:cNvPr>
          <p:cNvSpPr txBox="1"/>
          <p:nvPr/>
        </p:nvSpPr>
        <p:spPr>
          <a:xfrm>
            <a:off x="1296899" y="1615771"/>
            <a:ext cx="9598189" cy="187743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lvl="1" algn="ctr"/>
            <a:r>
              <a:rPr lang="en-US" sz="1600" dirty="0">
                <a:latin typeface="Arial" panose="020B0604020202020204" pitchFamily="34" charset="0"/>
              </a:rPr>
              <a:t>Currently one Saturday AM Metrolink train from East Ventura station to Los Angeles Union Station with stops at stations in between and a return PM trip.  </a:t>
            </a:r>
          </a:p>
          <a:p>
            <a:pPr lvl="1" algn="ctr"/>
            <a:endParaRPr lang="en-US" sz="1600" dirty="0">
              <a:latin typeface="Arial" panose="020B0604020202020204" pitchFamily="34" charset="0"/>
            </a:endParaRPr>
          </a:p>
          <a:p>
            <a:pPr lvl="1" algn="ctr"/>
            <a:r>
              <a:rPr lang="en-US" sz="1600" dirty="0">
                <a:latin typeface="Arial" panose="020B0604020202020204" pitchFamily="34" charset="0"/>
              </a:rPr>
              <a:t>New service adds an AM trip from LA to Ventura with a return PM trip. The new service would also be offered on both Saturday and Sunday and extend trips to the Ventura Station at the Fairgrounds.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953C06-3213-4378-BECA-47987AA2C53C}"/>
              </a:ext>
            </a:extLst>
          </p:cNvPr>
          <p:cNvSpPr txBox="1"/>
          <p:nvPr/>
        </p:nvSpPr>
        <p:spPr>
          <a:xfrm>
            <a:off x="1597261" y="858212"/>
            <a:ext cx="8997467" cy="67710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</a:rPr>
              <a:t>Metrolink Weekend Service </a:t>
            </a:r>
          </a:p>
          <a:p>
            <a:pPr algn="ctr"/>
            <a:r>
              <a:rPr lang="en-US" dirty="0">
                <a:latin typeface="Arial" panose="020B0604020202020204" pitchFamily="34" charset="0"/>
              </a:rPr>
              <a:t>on the Ventura County Line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62CB8E-022B-4E58-97E9-05DB5CFF6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525" y="3053101"/>
            <a:ext cx="5888871" cy="375110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486D64-8012-4DDE-9F77-58E85D8AA6AE}"/>
              </a:ext>
            </a:extLst>
          </p:cNvPr>
          <p:cNvSpPr txBox="1"/>
          <p:nvPr/>
        </p:nvSpPr>
        <p:spPr>
          <a:xfrm>
            <a:off x="2871889" y="3573659"/>
            <a:ext cx="9816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Metrolink Regional System Map illustrates potential connections to a wider network of transit services in the region.</a:t>
            </a:r>
          </a:p>
        </p:txBody>
      </p:sp>
    </p:spTree>
    <p:extLst>
      <p:ext uri="{BB962C8B-B14F-4D97-AF65-F5344CB8AC3E}">
        <p14:creationId xmlns:p14="http://schemas.microsoft.com/office/powerpoint/2010/main" val="218450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316096"/>
            <a:ext cx="12191999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Thank you!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185357" y="104509"/>
            <a:ext cx="1061007" cy="6483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A63677-6A08-4DEB-B069-DEBF566469DB}"/>
              </a:ext>
            </a:extLst>
          </p:cNvPr>
          <p:cNvSpPr txBox="1"/>
          <p:nvPr/>
        </p:nvSpPr>
        <p:spPr>
          <a:xfrm>
            <a:off x="3432665" y="2981206"/>
            <a:ext cx="550963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Questions?</a:t>
            </a:r>
            <a:endParaRPr lang="en-US" sz="4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540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69C8CCBC76394FBF3D32AF50AF94AB" ma:contentTypeVersion="12" ma:contentTypeDescription="Create a new document." ma:contentTypeScope="" ma:versionID="a096161c617d70612ec724ef00ab29a4">
  <xsd:schema xmlns:xsd="http://www.w3.org/2001/XMLSchema" xmlns:xs="http://www.w3.org/2001/XMLSchema" xmlns:p="http://schemas.microsoft.com/office/2006/metadata/properties" xmlns:ns2="217c52dd-f207-46ed-907a-149ac87d1cb3" xmlns:ns3="392115dc-b705-46fa-b439-48a1e61ce6cc" targetNamespace="http://schemas.microsoft.com/office/2006/metadata/properties" ma:root="true" ma:fieldsID="b4fafe9563e40cec6e0358b08f3dc03a" ns2:_="" ns3:_="">
    <xsd:import namespace="217c52dd-f207-46ed-907a-149ac87d1cb3"/>
    <xsd:import namespace="392115dc-b705-46fa-b439-48a1e61ce6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c52dd-f207-46ed-907a-149ac87d1c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2115dc-b705-46fa-b439-48a1e61ce6c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91D596-6BAF-423F-BAF6-9C0405BFB7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7c52dd-f207-46ed-907a-149ac87d1cb3"/>
    <ds:schemaRef ds:uri="392115dc-b705-46fa-b439-48a1e61ce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636C8A-A9F5-4671-8E79-790C492D61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48E18A-47AB-4FD1-9FA5-DF9370EB835B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392115dc-b705-46fa-b439-48a1e61ce6cc"/>
    <ds:schemaRef ds:uri="http://schemas.microsoft.com/office/infopath/2007/PartnerControls"/>
    <ds:schemaRef ds:uri="217c52dd-f207-46ed-907a-149ac87d1cb3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3673</TotalTime>
  <Words>505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DeGeorge</dc:creator>
  <cp:lastModifiedBy>Heather Miller</cp:lastModifiedBy>
  <cp:revision>58</cp:revision>
  <dcterms:created xsi:type="dcterms:W3CDTF">2019-03-05T21:25:36Z</dcterms:created>
  <dcterms:modified xsi:type="dcterms:W3CDTF">2022-03-30T19:47:55Z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0x0101005069C8CCBC76394FBF3D32AF50AF94AB</vt:lpwstr>
  </property>
  <property fmtid="{D5CDD505-2E9C-101B-9397-08002B2CF9AE}" pid="3" name="Order">
    <vt:r8>3600</vt:r8>
  </property>
</Properties>
</file>