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9"/>
  </p:notesMasterIdLst>
  <p:sldIdLst>
    <p:sldId id="257" r:id="rId2"/>
    <p:sldId id="287" r:id="rId3"/>
    <p:sldId id="263" r:id="rId4"/>
    <p:sldId id="277" r:id="rId5"/>
    <p:sldId id="273" r:id="rId6"/>
    <p:sldId id="288" r:id="rId7"/>
    <p:sldId id="289" r:id="rId8"/>
    <p:sldId id="264" r:id="rId9"/>
    <p:sldId id="265" r:id="rId10"/>
    <p:sldId id="270" r:id="rId11"/>
    <p:sldId id="276" r:id="rId12"/>
    <p:sldId id="292" r:id="rId13"/>
    <p:sldId id="279" r:id="rId14"/>
    <p:sldId id="278" r:id="rId15"/>
    <p:sldId id="290" r:id="rId16"/>
    <p:sldId id="291" r:id="rId17"/>
    <p:sldId id="280" r:id="rId18"/>
  </p:sldIdLst>
  <p:sldSz cx="9144000" cy="5148263"/>
  <p:notesSz cx="6950075" cy="92360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ns Condensed" panose="020BE200000000000000"/>
      <p:bold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EB89E-6CBE-483D-AF15-3300359501DB}" v="3364" dt="2021-05-03T00:52:05.081"/>
    <p1510:client id="{DE26B47B-47DE-4162-9EC6-BF4016FA42F3}" v="47" dt="2021-05-03T21:05:46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05" autoAdjust="0"/>
  </p:normalViewPr>
  <p:slideViewPr>
    <p:cSldViewPr>
      <p:cViewPr varScale="1">
        <p:scale>
          <a:sx n="99" d="100"/>
          <a:sy n="99" d="100"/>
        </p:scale>
        <p:origin x="1944" y="72"/>
      </p:cViewPr>
      <p:guideLst>
        <p:guide orient="horz" pos="162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bald, Terry" userId="3fe85d64-48bb-45d2-8435-f23a71ea86fe" providerId="ADAL" clId="{6FDEB89E-6CBE-483D-AF15-3300359501DB}"/>
    <pc:docChg chg="undo custSel addSld delSld modSld sldOrd">
      <pc:chgData name="Theobald, Terry" userId="3fe85d64-48bb-45d2-8435-f23a71ea86fe" providerId="ADAL" clId="{6FDEB89E-6CBE-483D-AF15-3300359501DB}" dt="2021-05-03T00:52:05.081" v="3371" actId="20577"/>
      <pc:docMkLst>
        <pc:docMk/>
      </pc:docMkLst>
      <pc:sldChg chg="modSp mod">
        <pc:chgData name="Theobald, Terry" userId="3fe85d64-48bb-45d2-8435-f23a71ea86fe" providerId="ADAL" clId="{6FDEB89E-6CBE-483D-AF15-3300359501DB}" dt="2021-05-03T00:32:51.663" v="1984" actId="1035"/>
        <pc:sldMkLst>
          <pc:docMk/>
          <pc:sldMk cId="0" sldId="257"/>
        </pc:sldMkLst>
        <pc:spChg chg="mod">
          <ac:chgData name="Theobald, Terry" userId="3fe85d64-48bb-45d2-8435-f23a71ea86fe" providerId="ADAL" clId="{6FDEB89E-6CBE-483D-AF15-3300359501DB}" dt="2021-05-03T00:32:51.663" v="1984" actId="1035"/>
          <ac:spMkLst>
            <pc:docMk/>
            <pc:sldMk cId="0" sldId="257"/>
            <ac:spMk id="14338" creationId="{DB361A69-9F0A-4000-82A4-E59978675AC4}"/>
          </ac:spMkLst>
        </pc:spChg>
      </pc:sldChg>
      <pc:sldChg chg="del">
        <pc:chgData name="Theobald, Terry" userId="3fe85d64-48bb-45d2-8435-f23a71ea86fe" providerId="ADAL" clId="{6FDEB89E-6CBE-483D-AF15-3300359501DB}" dt="2021-05-02T23:52:26.800" v="45" actId="2696"/>
        <pc:sldMkLst>
          <pc:docMk/>
          <pc:sldMk cId="2345703654" sldId="261"/>
        </pc:sldMkLst>
      </pc:sldChg>
      <pc:sldChg chg="ord">
        <pc:chgData name="Theobald, Terry" userId="3fe85d64-48bb-45d2-8435-f23a71ea86fe" providerId="ADAL" clId="{6FDEB89E-6CBE-483D-AF15-3300359501DB}" dt="2021-05-02T23:52:08.119" v="42"/>
        <pc:sldMkLst>
          <pc:docMk/>
          <pc:sldMk cId="4287513901" sldId="263"/>
        </pc:sldMkLst>
      </pc:sldChg>
      <pc:sldChg chg="modSp mod">
        <pc:chgData name="Theobald, Terry" userId="3fe85d64-48bb-45d2-8435-f23a71ea86fe" providerId="ADAL" clId="{6FDEB89E-6CBE-483D-AF15-3300359501DB}" dt="2021-05-03T00:52:05.081" v="3371" actId="20577"/>
        <pc:sldMkLst>
          <pc:docMk/>
          <pc:sldMk cId="3216586099" sldId="264"/>
        </pc:sldMkLst>
        <pc:spChg chg="mod">
          <ac:chgData name="Theobald, Terry" userId="3fe85d64-48bb-45d2-8435-f23a71ea86fe" providerId="ADAL" clId="{6FDEB89E-6CBE-483D-AF15-3300359501DB}" dt="2021-05-03T00:03:15.277" v="1013" actId="6549"/>
          <ac:spMkLst>
            <pc:docMk/>
            <pc:sldMk cId="3216586099" sldId="264"/>
            <ac:spMk id="16386" creationId="{624215B6-5B49-4E6A-9EBB-2DE5F55A8D0A}"/>
          </ac:spMkLst>
        </pc:spChg>
        <pc:spChg chg="mod">
          <ac:chgData name="Theobald, Terry" userId="3fe85d64-48bb-45d2-8435-f23a71ea86fe" providerId="ADAL" clId="{6FDEB89E-6CBE-483D-AF15-3300359501DB}" dt="2021-05-03T00:52:05.081" v="3371" actId="20577"/>
          <ac:spMkLst>
            <pc:docMk/>
            <pc:sldMk cId="3216586099" sldId="264"/>
            <ac:spMk id="16387" creationId="{4B3FC611-E94B-4532-BD07-DEAED0B87D4E}"/>
          </ac:spMkLst>
        </pc:spChg>
      </pc:sldChg>
      <pc:sldChg chg="del">
        <pc:chgData name="Theobald, Terry" userId="3fe85d64-48bb-45d2-8435-f23a71ea86fe" providerId="ADAL" clId="{6FDEB89E-6CBE-483D-AF15-3300359501DB}" dt="2021-05-03T00:01:05.145" v="898" actId="47"/>
        <pc:sldMkLst>
          <pc:docMk/>
          <pc:sldMk cId="406141098" sldId="266"/>
        </pc:sldMkLst>
      </pc:sldChg>
      <pc:sldChg chg="del">
        <pc:chgData name="Theobald, Terry" userId="3fe85d64-48bb-45d2-8435-f23a71ea86fe" providerId="ADAL" clId="{6FDEB89E-6CBE-483D-AF15-3300359501DB}" dt="2021-05-03T00:01:06.597" v="899" actId="47"/>
        <pc:sldMkLst>
          <pc:docMk/>
          <pc:sldMk cId="4075507086" sldId="267"/>
        </pc:sldMkLst>
      </pc:sldChg>
      <pc:sldChg chg="modSp mod">
        <pc:chgData name="Theobald, Terry" userId="3fe85d64-48bb-45d2-8435-f23a71ea86fe" providerId="ADAL" clId="{6FDEB89E-6CBE-483D-AF15-3300359501DB}" dt="2021-05-03T00:06:44.622" v="1209" actId="20577"/>
        <pc:sldMkLst>
          <pc:docMk/>
          <pc:sldMk cId="3406675660" sldId="270"/>
        </pc:sldMkLst>
        <pc:spChg chg="mod">
          <ac:chgData name="Theobald, Terry" userId="3fe85d64-48bb-45d2-8435-f23a71ea86fe" providerId="ADAL" clId="{6FDEB89E-6CBE-483D-AF15-3300359501DB}" dt="2021-05-03T00:06:44.622" v="1209" actId="20577"/>
          <ac:spMkLst>
            <pc:docMk/>
            <pc:sldMk cId="3406675660" sldId="270"/>
            <ac:spMk id="16387" creationId="{4B3FC611-E94B-4532-BD07-DEAED0B87D4E}"/>
          </ac:spMkLst>
        </pc:spChg>
      </pc:sldChg>
      <pc:sldChg chg="modSp mod">
        <pc:chgData name="Theobald, Terry" userId="3fe85d64-48bb-45d2-8435-f23a71ea86fe" providerId="ADAL" clId="{6FDEB89E-6CBE-483D-AF15-3300359501DB}" dt="2021-05-03T00:06:24.830" v="1178" actId="20577"/>
        <pc:sldMkLst>
          <pc:docMk/>
          <pc:sldMk cId="1038361471" sldId="272"/>
        </pc:sldMkLst>
        <pc:spChg chg="mod">
          <ac:chgData name="Theobald, Terry" userId="3fe85d64-48bb-45d2-8435-f23a71ea86fe" providerId="ADAL" clId="{6FDEB89E-6CBE-483D-AF15-3300359501DB}" dt="2021-05-03T00:06:24.830" v="1178" actId="20577"/>
          <ac:spMkLst>
            <pc:docMk/>
            <pc:sldMk cId="1038361471" sldId="272"/>
            <ac:spMk id="16387" creationId="{4B3FC611-E94B-4532-BD07-DEAED0B87D4E}"/>
          </ac:spMkLst>
        </pc:spChg>
      </pc:sldChg>
      <pc:sldChg chg="del">
        <pc:chgData name="Theobald, Terry" userId="3fe85d64-48bb-45d2-8435-f23a71ea86fe" providerId="ADAL" clId="{6FDEB89E-6CBE-483D-AF15-3300359501DB}" dt="2021-05-03T00:07:04.544" v="1210" actId="47"/>
        <pc:sldMkLst>
          <pc:docMk/>
          <pc:sldMk cId="1468595474" sldId="275"/>
        </pc:sldMkLst>
      </pc:sldChg>
      <pc:sldChg chg="ord">
        <pc:chgData name="Theobald, Terry" userId="3fe85d64-48bb-45d2-8435-f23a71ea86fe" providerId="ADAL" clId="{6FDEB89E-6CBE-483D-AF15-3300359501DB}" dt="2021-05-02T23:52:10.526" v="44"/>
        <pc:sldMkLst>
          <pc:docMk/>
          <pc:sldMk cId="3776018989" sldId="277"/>
        </pc:sldMkLst>
      </pc:sldChg>
      <pc:sldChg chg="modSp mod">
        <pc:chgData name="Theobald, Terry" userId="3fe85d64-48bb-45d2-8435-f23a71ea86fe" providerId="ADAL" clId="{6FDEB89E-6CBE-483D-AF15-3300359501DB}" dt="2021-05-03T00:31:32.393" v="1914" actId="20577"/>
        <pc:sldMkLst>
          <pc:docMk/>
          <pc:sldMk cId="2433755894" sldId="278"/>
        </pc:sldMkLst>
        <pc:spChg chg="mod">
          <ac:chgData name="Theobald, Terry" userId="3fe85d64-48bb-45d2-8435-f23a71ea86fe" providerId="ADAL" clId="{6FDEB89E-6CBE-483D-AF15-3300359501DB}" dt="2021-05-03T00:25:45.645" v="1281" actId="20577"/>
          <ac:spMkLst>
            <pc:docMk/>
            <pc:sldMk cId="2433755894" sldId="278"/>
            <ac:spMk id="16386" creationId="{624215B6-5B49-4E6A-9EBB-2DE5F55A8D0A}"/>
          </ac:spMkLst>
        </pc:spChg>
        <pc:spChg chg="mod">
          <ac:chgData name="Theobald, Terry" userId="3fe85d64-48bb-45d2-8435-f23a71ea86fe" providerId="ADAL" clId="{6FDEB89E-6CBE-483D-AF15-3300359501DB}" dt="2021-05-03T00:31:32.393" v="1914" actId="20577"/>
          <ac:spMkLst>
            <pc:docMk/>
            <pc:sldMk cId="2433755894" sldId="278"/>
            <ac:spMk id="16387" creationId="{4B3FC611-E94B-4532-BD07-DEAED0B87D4E}"/>
          </ac:spMkLst>
        </pc:spChg>
      </pc:sldChg>
      <pc:sldChg chg="del">
        <pc:chgData name="Theobald, Terry" userId="3fe85d64-48bb-45d2-8435-f23a71ea86fe" providerId="ADAL" clId="{6FDEB89E-6CBE-483D-AF15-3300359501DB}" dt="2021-05-02T23:56:22.024" v="281" actId="47"/>
        <pc:sldMkLst>
          <pc:docMk/>
          <pc:sldMk cId="3360502984" sldId="281"/>
        </pc:sldMkLst>
      </pc:sldChg>
      <pc:sldChg chg="del">
        <pc:chgData name="Theobald, Terry" userId="3fe85d64-48bb-45d2-8435-f23a71ea86fe" providerId="ADAL" clId="{6FDEB89E-6CBE-483D-AF15-3300359501DB}" dt="2021-05-03T00:25:05.502" v="1222" actId="47"/>
        <pc:sldMkLst>
          <pc:docMk/>
          <pc:sldMk cId="1149698404" sldId="282"/>
        </pc:sldMkLst>
      </pc:sldChg>
      <pc:sldChg chg="del">
        <pc:chgData name="Theobald, Terry" userId="3fe85d64-48bb-45d2-8435-f23a71ea86fe" providerId="ADAL" clId="{6FDEB89E-6CBE-483D-AF15-3300359501DB}" dt="2021-05-03T00:07:20.313" v="1211" actId="47"/>
        <pc:sldMkLst>
          <pc:docMk/>
          <pc:sldMk cId="1961040681" sldId="283"/>
        </pc:sldMkLst>
      </pc:sldChg>
      <pc:sldChg chg="del">
        <pc:chgData name="Theobald, Terry" userId="3fe85d64-48bb-45d2-8435-f23a71ea86fe" providerId="ADAL" clId="{6FDEB89E-6CBE-483D-AF15-3300359501DB}" dt="2021-05-03T00:07:21.745" v="1212" actId="47"/>
        <pc:sldMkLst>
          <pc:docMk/>
          <pc:sldMk cId="325254095" sldId="284"/>
        </pc:sldMkLst>
      </pc:sldChg>
      <pc:sldChg chg="del">
        <pc:chgData name="Theobald, Terry" userId="3fe85d64-48bb-45d2-8435-f23a71ea86fe" providerId="ADAL" clId="{6FDEB89E-6CBE-483D-AF15-3300359501DB}" dt="2021-05-03T00:07:22.342" v="1213" actId="47"/>
        <pc:sldMkLst>
          <pc:docMk/>
          <pc:sldMk cId="2558485061" sldId="285"/>
        </pc:sldMkLst>
      </pc:sldChg>
      <pc:sldChg chg="del">
        <pc:chgData name="Theobald, Terry" userId="3fe85d64-48bb-45d2-8435-f23a71ea86fe" providerId="ADAL" clId="{6FDEB89E-6CBE-483D-AF15-3300359501DB}" dt="2021-05-03T00:01:03.723" v="897" actId="47"/>
        <pc:sldMkLst>
          <pc:docMk/>
          <pc:sldMk cId="1466665042" sldId="286"/>
        </pc:sldMkLst>
      </pc:sldChg>
      <pc:sldChg chg="ord">
        <pc:chgData name="Theobald, Terry" userId="3fe85d64-48bb-45d2-8435-f23a71ea86fe" providerId="ADAL" clId="{6FDEB89E-6CBE-483D-AF15-3300359501DB}" dt="2021-05-03T00:08:13.425" v="1221"/>
        <pc:sldMkLst>
          <pc:docMk/>
          <pc:sldMk cId="943933202" sldId="288"/>
        </pc:sldMkLst>
      </pc:sldChg>
      <pc:sldChg chg="modSp mod">
        <pc:chgData name="Theobald, Terry" userId="3fe85d64-48bb-45d2-8435-f23a71ea86fe" providerId="ADAL" clId="{6FDEB89E-6CBE-483D-AF15-3300359501DB}" dt="2021-05-02T23:56:15.859" v="280" actId="20577"/>
        <pc:sldMkLst>
          <pc:docMk/>
          <pc:sldMk cId="1324289351" sldId="289"/>
        </pc:sldMkLst>
        <pc:spChg chg="mod">
          <ac:chgData name="Theobald, Terry" userId="3fe85d64-48bb-45d2-8435-f23a71ea86fe" providerId="ADAL" clId="{6FDEB89E-6CBE-483D-AF15-3300359501DB}" dt="2021-05-02T23:56:15.859" v="280" actId="20577"/>
          <ac:spMkLst>
            <pc:docMk/>
            <pc:sldMk cId="1324289351" sldId="289"/>
            <ac:spMk id="3" creationId="{ED8BC2FF-2647-49E8-A6B7-177DE42C777D}"/>
          </ac:spMkLst>
        </pc:spChg>
      </pc:sldChg>
      <pc:sldChg chg="modSp new mod">
        <pc:chgData name="Theobald, Terry" userId="3fe85d64-48bb-45d2-8435-f23a71ea86fe" providerId="ADAL" clId="{6FDEB89E-6CBE-483D-AF15-3300359501DB}" dt="2021-05-03T00:44:40.346" v="2773" actId="20577"/>
        <pc:sldMkLst>
          <pc:docMk/>
          <pc:sldMk cId="1905164403" sldId="290"/>
        </pc:sldMkLst>
        <pc:spChg chg="mod">
          <ac:chgData name="Theobald, Terry" userId="3fe85d64-48bb-45d2-8435-f23a71ea86fe" providerId="ADAL" clId="{6FDEB89E-6CBE-483D-AF15-3300359501DB}" dt="2021-05-03T00:33:50.921" v="2084" actId="20577"/>
          <ac:spMkLst>
            <pc:docMk/>
            <pc:sldMk cId="1905164403" sldId="290"/>
            <ac:spMk id="2" creationId="{4AD99202-2A64-4BCF-92AA-D6F07CDE9305}"/>
          </ac:spMkLst>
        </pc:spChg>
        <pc:spChg chg="mod">
          <ac:chgData name="Theobald, Terry" userId="3fe85d64-48bb-45d2-8435-f23a71ea86fe" providerId="ADAL" clId="{6FDEB89E-6CBE-483D-AF15-3300359501DB}" dt="2021-05-03T00:44:40.346" v="2773" actId="20577"/>
          <ac:spMkLst>
            <pc:docMk/>
            <pc:sldMk cId="1905164403" sldId="290"/>
            <ac:spMk id="3" creationId="{A53B8165-C272-4B74-8658-BB750669A6D5}"/>
          </ac:spMkLst>
        </pc:spChg>
      </pc:sldChg>
      <pc:sldChg chg="modSp new mod">
        <pc:chgData name="Theobald, Terry" userId="3fe85d64-48bb-45d2-8435-f23a71ea86fe" providerId="ADAL" clId="{6FDEB89E-6CBE-483D-AF15-3300359501DB}" dt="2021-05-03T00:51:24.329" v="3364" actId="20577"/>
        <pc:sldMkLst>
          <pc:docMk/>
          <pc:sldMk cId="123335873" sldId="291"/>
        </pc:sldMkLst>
        <pc:spChg chg="mod">
          <ac:chgData name="Theobald, Terry" userId="3fe85d64-48bb-45d2-8435-f23a71ea86fe" providerId="ADAL" clId="{6FDEB89E-6CBE-483D-AF15-3300359501DB}" dt="2021-05-03T00:45:47.190" v="2858" actId="1036"/>
          <ac:spMkLst>
            <pc:docMk/>
            <pc:sldMk cId="123335873" sldId="291"/>
            <ac:spMk id="2" creationId="{B9D0D936-1932-4C99-BB9E-516B27EC33DD}"/>
          </ac:spMkLst>
        </pc:spChg>
        <pc:spChg chg="mod">
          <ac:chgData name="Theobald, Terry" userId="3fe85d64-48bb-45d2-8435-f23a71ea86fe" providerId="ADAL" clId="{6FDEB89E-6CBE-483D-AF15-3300359501DB}" dt="2021-05-03T00:51:24.329" v="3364" actId="20577"/>
          <ac:spMkLst>
            <pc:docMk/>
            <pc:sldMk cId="123335873" sldId="291"/>
            <ac:spMk id="3" creationId="{6B3883DD-AB99-4548-A225-8B400D8ACD3D}"/>
          </ac:spMkLst>
        </pc:spChg>
      </pc:sldChg>
    </pc:docChg>
  </pc:docChgLst>
  <pc:docChgLst>
    <pc:chgData name="Theobald, Terry" userId="3fe85d64-48bb-45d2-8435-f23a71ea86fe" providerId="ADAL" clId="{DE26B47B-47DE-4162-9EC6-BF4016FA42F3}"/>
    <pc:docChg chg="undo custSel addSld delSld modSld sldOrd">
      <pc:chgData name="Theobald, Terry" userId="3fe85d64-48bb-45d2-8435-f23a71ea86fe" providerId="ADAL" clId="{DE26B47B-47DE-4162-9EC6-BF4016FA42F3}" dt="2021-05-03T21:16:49.314" v="3058" actId="27636"/>
      <pc:docMkLst>
        <pc:docMk/>
      </pc:docMkLst>
      <pc:sldChg chg="addSp delSp modSp mod">
        <pc:chgData name="Theobald, Terry" userId="3fe85d64-48bb-45d2-8435-f23a71ea86fe" providerId="ADAL" clId="{DE26B47B-47DE-4162-9EC6-BF4016FA42F3}" dt="2021-05-03T15:06:13.364" v="1673" actId="478"/>
        <pc:sldMkLst>
          <pc:docMk/>
          <pc:sldMk cId="0" sldId="257"/>
        </pc:sldMkLst>
        <pc:spChg chg="mod">
          <ac:chgData name="Theobald, Terry" userId="3fe85d64-48bb-45d2-8435-f23a71ea86fe" providerId="ADAL" clId="{DE26B47B-47DE-4162-9EC6-BF4016FA42F3}" dt="2021-04-28T23:32:11.841" v="30" actId="20577"/>
          <ac:spMkLst>
            <pc:docMk/>
            <pc:sldMk cId="0" sldId="257"/>
            <ac:spMk id="14339" creationId="{1F0A83E8-3DFE-408E-B12B-8BA45E3B9CB2}"/>
          </ac:spMkLst>
        </pc:spChg>
        <pc:picChg chg="add del mod">
          <ac:chgData name="Theobald, Terry" userId="3fe85d64-48bb-45d2-8435-f23a71ea86fe" providerId="ADAL" clId="{DE26B47B-47DE-4162-9EC6-BF4016FA42F3}" dt="2021-05-03T15:06:13.364" v="1673" actId="478"/>
          <ac:picMkLst>
            <pc:docMk/>
            <pc:sldMk cId="0" sldId="257"/>
            <ac:picMk id="4" creationId="{8BC5F7CC-9E34-41BA-8F53-5C2E17B72496}"/>
          </ac:picMkLst>
        </pc:picChg>
      </pc:sldChg>
      <pc:sldChg chg="del">
        <pc:chgData name="Theobald, Terry" userId="3fe85d64-48bb-45d2-8435-f23a71ea86fe" providerId="ADAL" clId="{DE26B47B-47DE-4162-9EC6-BF4016FA42F3}" dt="2021-04-28T23:32:23.730" v="31" actId="47"/>
        <pc:sldMkLst>
          <pc:docMk/>
          <pc:sldMk cId="0" sldId="258"/>
        </pc:sldMkLst>
      </pc:sldChg>
      <pc:sldChg chg="del">
        <pc:chgData name="Theobald, Terry" userId="3fe85d64-48bb-45d2-8435-f23a71ea86fe" providerId="ADAL" clId="{DE26B47B-47DE-4162-9EC6-BF4016FA42F3}" dt="2021-04-28T23:32:24.535" v="32" actId="47"/>
        <pc:sldMkLst>
          <pc:docMk/>
          <pc:sldMk cId="3339625730" sldId="259"/>
        </pc:sldMkLst>
      </pc:sldChg>
      <pc:sldChg chg="del">
        <pc:chgData name="Theobald, Terry" userId="3fe85d64-48bb-45d2-8435-f23a71ea86fe" providerId="ADAL" clId="{DE26B47B-47DE-4162-9EC6-BF4016FA42F3}" dt="2021-04-28T23:32:29.544" v="33" actId="47"/>
        <pc:sldMkLst>
          <pc:docMk/>
          <pc:sldMk cId="1919852615" sldId="260"/>
        </pc:sldMkLst>
      </pc:sldChg>
      <pc:sldChg chg="modSp del mod ord chgLayout">
        <pc:chgData name="Theobald, Terry" userId="3fe85d64-48bb-45d2-8435-f23a71ea86fe" providerId="ADAL" clId="{DE26B47B-47DE-4162-9EC6-BF4016FA42F3}" dt="2021-04-28T23:34:18.819" v="73" actId="2696"/>
        <pc:sldMkLst>
          <pc:docMk/>
          <pc:sldMk cId="2059164643" sldId="262"/>
        </pc:sldMkLst>
        <pc:spChg chg="mod ord">
          <ac:chgData name="Theobald, Terry" userId="3fe85d64-48bb-45d2-8435-f23a71ea86fe" providerId="ADAL" clId="{DE26B47B-47DE-4162-9EC6-BF4016FA42F3}" dt="2021-04-28T23:34:09.911" v="71" actId="700"/>
          <ac:spMkLst>
            <pc:docMk/>
            <pc:sldMk cId="2059164643" sldId="262"/>
            <ac:spMk id="16386" creationId="{624215B6-5B49-4E6A-9EBB-2DE5F55A8D0A}"/>
          </ac:spMkLst>
        </pc:spChg>
        <pc:spChg chg="mod ord">
          <ac:chgData name="Theobald, Terry" userId="3fe85d64-48bb-45d2-8435-f23a71ea86fe" providerId="ADAL" clId="{DE26B47B-47DE-4162-9EC6-BF4016FA42F3}" dt="2021-04-28T23:34:09.911" v="71" actId="700"/>
          <ac:spMkLst>
            <pc:docMk/>
            <pc:sldMk cId="2059164643" sldId="262"/>
            <ac:spMk id="16387" creationId="{4B3FC611-E94B-4532-BD07-DEAED0B87D4E}"/>
          </ac:spMkLst>
        </pc:spChg>
      </pc:sldChg>
      <pc:sldChg chg="modSp mod">
        <pc:chgData name="Theobald, Terry" userId="3fe85d64-48bb-45d2-8435-f23a71ea86fe" providerId="ADAL" clId="{DE26B47B-47DE-4162-9EC6-BF4016FA42F3}" dt="2021-05-03T21:03:54.921" v="2386" actId="20577"/>
        <pc:sldMkLst>
          <pc:docMk/>
          <pc:sldMk cId="4287513901" sldId="263"/>
        </pc:sldMkLst>
        <pc:spChg chg="mod">
          <ac:chgData name="Theobald, Terry" userId="3fe85d64-48bb-45d2-8435-f23a71ea86fe" providerId="ADAL" clId="{DE26B47B-47DE-4162-9EC6-BF4016FA42F3}" dt="2021-05-03T21:03:54.921" v="2386" actId="20577"/>
          <ac:spMkLst>
            <pc:docMk/>
            <pc:sldMk cId="4287513901" sldId="263"/>
            <ac:spMk id="16387" creationId="{4B3FC611-E94B-4532-BD07-DEAED0B87D4E}"/>
          </ac:spMkLst>
        </pc:spChg>
      </pc:sldChg>
      <pc:sldChg chg="modSp mod">
        <pc:chgData name="Theobald, Terry" userId="3fe85d64-48bb-45d2-8435-f23a71ea86fe" providerId="ADAL" clId="{DE26B47B-47DE-4162-9EC6-BF4016FA42F3}" dt="2021-05-03T14:52:05.069" v="1037" actId="20577"/>
        <pc:sldMkLst>
          <pc:docMk/>
          <pc:sldMk cId="3216586099" sldId="264"/>
        </pc:sldMkLst>
        <pc:spChg chg="mod">
          <ac:chgData name="Theobald, Terry" userId="3fe85d64-48bb-45d2-8435-f23a71ea86fe" providerId="ADAL" clId="{DE26B47B-47DE-4162-9EC6-BF4016FA42F3}" dt="2021-05-03T14:52:05.069" v="1037" actId="20577"/>
          <ac:spMkLst>
            <pc:docMk/>
            <pc:sldMk cId="3216586099" sldId="264"/>
            <ac:spMk id="16387" creationId="{4B3FC611-E94B-4532-BD07-DEAED0B87D4E}"/>
          </ac:spMkLst>
        </pc:spChg>
      </pc:sldChg>
      <pc:sldChg chg="del">
        <pc:chgData name="Theobald, Terry" userId="3fe85d64-48bb-45d2-8435-f23a71ea86fe" providerId="ADAL" clId="{DE26B47B-47DE-4162-9EC6-BF4016FA42F3}" dt="2021-04-28T23:45:03.165" v="744" actId="47"/>
        <pc:sldMkLst>
          <pc:docMk/>
          <pc:sldMk cId="1108287670" sldId="268"/>
        </pc:sldMkLst>
      </pc:sldChg>
      <pc:sldChg chg="modSp del mod">
        <pc:chgData name="Theobald, Terry" userId="3fe85d64-48bb-45d2-8435-f23a71ea86fe" providerId="ADAL" clId="{DE26B47B-47DE-4162-9EC6-BF4016FA42F3}" dt="2021-05-03T21:07:33.042" v="2532" actId="47"/>
        <pc:sldMkLst>
          <pc:docMk/>
          <pc:sldMk cId="1038361471" sldId="272"/>
        </pc:sldMkLst>
        <pc:spChg chg="mod">
          <ac:chgData name="Theobald, Terry" userId="3fe85d64-48bb-45d2-8435-f23a71ea86fe" providerId="ADAL" clId="{DE26B47B-47DE-4162-9EC6-BF4016FA42F3}" dt="2021-05-03T14:53:27.946" v="1085" actId="122"/>
          <ac:spMkLst>
            <pc:docMk/>
            <pc:sldMk cId="1038361471" sldId="272"/>
            <ac:spMk id="16387" creationId="{4B3FC611-E94B-4532-BD07-DEAED0B87D4E}"/>
          </ac:spMkLst>
        </pc:spChg>
      </pc:sldChg>
      <pc:sldChg chg="addSp modSp mod ord">
        <pc:chgData name="Theobald, Terry" userId="3fe85d64-48bb-45d2-8435-f23a71ea86fe" providerId="ADAL" clId="{DE26B47B-47DE-4162-9EC6-BF4016FA42F3}" dt="2021-05-03T21:05:50.950" v="2442" actId="20577"/>
        <pc:sldMkLst>
          <pc:docMk/>
          <pc:sldMk cId="3251053108" sldId="273"/>
        </pc:sldMkLst>
        <pc:spChg chg="add mod">
          <ac:chgData name="Theobald, Terry" userId="3fe85d64-48bb-45d2-8435-f23a71ea86fe" providerId="ADAL" clId="{DE26B47B-47DE-4162-9EC6-BF4016FA42F3}" dt="2021-04-29T16:41:11.938" v="901"/>
          <ac:spMkLst>
            <pc:docMk/>
            <pc:sldMk cId="3251053108" sldId="273"/>
            <ac:spMk id="9" creationId="{41BE5526-7746-4A32-96CF-2715000D694A}"/>
          </ac:spMkLst>
        </pc:spChg>
        <pc:spChg chg="mod">
          <ac:chgData name="Theobald, Terry" userId="3fe85d64-48bb-45d2-8435-f23a71ea86fe" providerId="ADAL" clId="{DE26B47B-47DE-4162-9EC6-BF4016FA42F3}" dt="2021-05-03T21:05:50.950" v="2442" actId="20577"/>
          <ac:spMkLst>
            <pc:docMk/>
            <pc:sldMk cId="3251053108" sldId="273"/>
            <ac:spMk id="16386" creationId="{624215B6-5B49-4E6A-9EBB-2DE5F55A8D0A}"/>
          </ac:spMkLst>
        </pc:spChg>
        <pc:picChg chg="mod">
          <ac:chgData name="Theobald, Terry" userId="3fe85d64-48bb-45d2-8435-f23a71ea86fe" providerId="ADAL" clId="{DE26B47B-47DE-4162-9EC6-BF4016FA42F3}" dt="2021-05-03T21:05:19.764" v="2430" actId="14100"/>
          <ac:picMkLst>
            <pc:docMk/>
            <pc:sldMk cId="3251053108" sldId="273"/>
            <ac:picMk id="5" creationId="{EEEA6BD3-00E1-4097-8683-662C8FF158DA}"/>
          </ac:picMkLst>
        </pc:picChg>
      </pc:sldChg>
      <pc:sldChg chg="modSp mod">
        <pc:chgData name="Theobald, Terry" userId="3fe85d64-48bb-45d2-8435-f23a71ea86fe" providerId="ADAL" clId="{DE26B47B-47DE-4162-9EC6-BF4016FA42F3}" dt="2021-05-03T15:00:53.656" v="1610" actId="20577"/>
        <pc:sldMkLst>
          <pc:docMk/>
          <pc:sldMk cId="2433755894" sldId="278"/>
        </pc:sldMkLst>
        <pc:spChg chg="mod">
          <ac:chgData name="Theobald, Terry" userId="3fe85d64-48bb-45d2-8435-f23a71ea86fe" providerId="ADAL" clId="{DE26B47B-47DE-4162-9EC6-BF4016FA42F3}" dt="2021-05-03T15:00:53.656" v="1610" actId="20577"/>
          <ac:spMkLst>
            <pc:docMk/>
            <pc:sldMk cId="2433755894" sldId="278"/>
            <ac:spMk id="16387" creationId="{4B3FC611-E94B-4532-BD07-DEAED0B87D4E}"/>
          </ac:spMkLst>
        </pc:spChg>
      </pc:sldChg>
      <pc:sldChg chg="modSp mod setBg">
        <pc:chgData name="Theobald, Terry" userId="3fe85d64-48bb-45d2-8435-f23a71ea86fe" providerId="ADAL" clId="{DE26B47B-47DE-4162-9EC6-BF4016FA42F3}" dt="2021-05-03T15:03:50.784" v="1668"/>
        <pc:sldMkLst>
          <pc:docMk/>
          <pc:sldMk cId="2071461094" sldId="280"/>
        </pc:sldMkLst>
        <pc:picChg chg="mod">
          <ac:chgData name="Theobald, Terry" userId="3fe85d64-48bb-45d2-8435-f23a71ea86fe" providerId="ADAL" clId="{DE26B47B-47DE-4162-9EC6-BF4016FA42F3}" dt="2021-05-03T15:02:44.158" v="1633" actId="207"/>
          <ac:picMkLst>
            <pc:docMk/>
            <pc:sldMk cId="2071461094" sldId="280"/>
            <ac:picMk id="2" creationId="{C58E854C-577A-4A79-AEB8-C1DD114D8183}"/>
          </ac:picMkLst>
        </pc:picChg>
      </pc:sldChg>
      <pc:sldChg chg="modSp new mod modNotesTx">
        <pc:chgData name="Theobald, Terry" userId="3fe85d64-48bb-45d2-8435-f23a71ea86fe" providerId="ADAL" clId="{DE26B47B-47DE-4162-9EC6-BF4016FA42F3}" dt="2021-05-03T21:15:31.714" v="2909" actId="20577"/>
        <pc:sldMkLst>
          <pc:docMk/>
          <pc:sldMk cId="1388082906" sldId="287"/>
        </pc:sldMkLst>
        <pc:spChg chg="mod">
          <ac:chgData name="Theobald, Terry" userId="3fe85d64-48bb-45d2-8435-f23a71ea86fe" providerId="ADAL" clId="{DE26B47B-47DE-4162-9EC6-BF4016FA42F3}" dt="2021-04-28T23:34:35.791" v="120" actId="20577"/>
          <ac:spMkLst>
            <pc:docMk/>
            <pc:sldMk cId="1388082906" sldId="287"/>
            <ac:spMk id="2" creationId="{AAC2EA04-00B6-426E-A9FE-5C5BACB3C70E}"/>
          </ac:spMkLst>
        </pc:spChg>
        <pc:spChg chg="mod">
          <ac:chgData name="Theobald, Terry" userId="3fe85d64-48bb-45d2-8435-f23a71ea86fe" providerId="ADAL" clId="{DE26B47B-47DE-4162-9EC6-BF4016FA42F3}" dt="2021-05-03T21:08:15.147" v="2608" actId="20577"/>
          <ac:spMkLst>
            <pc:docMk/>
            <pc:sldMk cId="1388082906" sldId="287"/>
            <ac:spMk id="3" creationId="{C4997DBF-71B7-4AA2-ADE1-7517C5D432E3}"/>
          </ac:spMkLst>
        </pc:spChg>
      </pc:sldChg>
      <pc:sldChg chg="addSp delSp modSp add mod ord">
        <pc:chgData name="Theobald, Terry" userId="3fe85d64-48bb-45d2-8435-f23a71ea86fe" providerId="ADAL" clId="{DE26B47B-47DE-4162-9EC6-BF4016FA42F3}" dt="2021-05-03T21:06:23.731" v="2472" actId="1076"/>
        <pc:sldMkLst>
          <pc:docMk/>
          <pc:sldMk cId="943933202" sldId="288"/>
        </pc:sldMkLst>
        <pc:spChg chg="del">
          <ac:chgData name="Theobald, Terry" userId="3fe85d64-48bb-45d2-8435-f23a71ea86fe" providerId="ADAL" clId="{DE26B47B-47DE-4162-9EC6-BF4016FA42F3}" dt="2021-04-28T23:39:04.523" v="593" actId="478"/>
          <ac:spMkLst>
            <pc:docMk/>
            <pc:sldMk cId="943933202" sldId="288"/>
            <ac:spMk id="4" creationId="{2605FA51-62CE-4768-B507-460F960F5064}"/>
          </ac:spMkLst>
        </pc:spChg>
        <pc:spChg chg="del">
          <ac:chgData name="Theobald, Terry" userId="3fe85d64-48bb-45d2-8435-f23a71ea86fe" providerId="ADAL" clId="{DE26B47B-47DE-4162-9EC6-BF4016FA42F3}" dt="2021-04-28T23:39:01.051" v="592" actId="478"/>
          <ac:spMkLst>
            <pc:docMk/>
            <pc:sldMk cId="943933202" sldId="288"/>
            <ac:spMk id="7" creationId="{FEC0CDF4-4FAE-42E9-B019-37A3427A9A91}"/>
          </ac:spMkLst>
        </pc:spChg>
        <pc:spChg chg="add mod">
          <ac:chgData name="Theobald, Terry" userId="3fe85d64-48bb-45d2-8435-f23a71ea86fe" providerId="ADAL" clId="{DE26B47B-47DE-4162-9EC6-BF4016FA42F3}" dt="2021-05-03T21:06:23.731" v="2472" actId="1076"/>
          <ac:spMkLst>
            <pc:docMk/>
            <pc:sldMk cId="943933202" sldId="288"/>
            <ac:spMk id="8" creationId="{21DE4EED-076E-4B70-B041-92893C0170C0}"/>
          </ac:spMkLst>
        </pc:spChg>
        <pc:spChg chg="add mod">
          <ac:chgData name="Theobald, Terry" userId="3fe85d64-48bb-45d2-8435-f23a71ea86fe" providerId="ADAL" clId="{DE26B47B-47DE-4162-9EC6-BF4016FA42F3}" dt="2021-04-29T16:40:55.531" v="900" actId="692"/>
          <ac:spMkLst>
            <pc:docMk/>
            <pc:sldMk cId="943933202" sldId="288"/>
            <ac:spMk id="10" creationId="{4DA40C7F-3C26-490C-A902-80AECB76AFA4}"/>
          </ac:spMkLst>
        </pc:spChg>
        <pc:spChg chg="add mod">
          <ac:chgData name="Theobald, Terry" userId="3fe85d64-48bb-45d2-8435-f23a71ea86fe" providerId="ADAL" clId="{DE26B47B-47DE-4162-9EC6-BF4016FA42F3}" dt="2021-05-03T21:06:20.073" v="2471" actId="1076"/>
          <ac:spMkLst>
            <pc:docMk/>
            <pc:sldMk cId="943933202" sldId="288"/>
            <ac:spMk id="11" creationId="{10B89330-D2FF-4D55-8B6C-FA2EF8F3FC02}"/>
          </ac:spMkLst>
        </pc:spChg>
        <pc:spChg chg="add mod">
          <ac:chgData name="Theobald, Terry" userId="3fe85d64-48bb-45d2-8435-f23a71ea86fe" providerId="ADAL" clId="{DE26B47B-47DE-4162-9EC6-BF4016FA42F3}" dt="2021-04-29T16:33:27.289" v="849" actId="1076"/>
          <ac:spMkLst>
            <pc:docMk/>
            <pc:sldMk cId="943933202" sldId="288"/>
            <ac:spMk id="12" creationId="{FA8121CE-A400-4D11-BD9F-A3977E6929B5}"/>
          </ac:spMkLst>
        </pc:spChg>
        <pc:spChg chg="mod">
          <ac:chgData name="Theobald, Terry" userId="3fe85d64-48bb-45d2-8435-f23a71ea86fe" providerId="ADAL" clId="{DE26B47B-47DE-4162-9EC6-BF4016FA42F3}" dt="2021-05-03T21:06:10.638" v="2469" actId="20577"/>
          <ac:spMkLst>
            <pc:docMk/>
            <pc:sldMk cId="943933202" sldId="288"/>
            <ac:spMk id="16386" creationId="{624215B6-5B49-4E6A-9EBB-2DE5F55A8D0A}"/>
          </ac:spMkLst>
        </pc:spChg>
        <pc:picChg chg="del mod">
          <ac:chgData name="Theobald, Terry" userId="3fe85d64-48bb-45d2-8435-f23a71ea86fe" providerId="ADAL" clId="{DE26B47B-47DE-4162-9EC6-BF4016FA42F3}" dt="2021-04-28T23:38:54.783" v="591" actId="478"/>
          <ac:picMkLst>
            <pc:docMk/>
            <pc:sldMk cId="943933202" sldId="288"/>
            <ac:picMk id="3" creationId="{B79C13DD-77AF-4136-A8C1-25D1CCBEC656}"/>
          </ac:picMkLst>
        </pc:picChg>
        <pc:picChg chg="mod">
          <ac:chgData name="Theobald, Terry" userId="3fe85d64-48bb-45d2-8435-f23a71ea86fe" providerId="ADAL" clId="{DE26B47B-47DE-4162-9EC6-BF4016FA42F3}" dt="2021-05-03T21:06:15.362" v="2470" actId="14100"/>
          <ac:picMkLst>
            <pc:docMk/>
            <pc:sldMk cId="943933202" sldId="288"/>
            <ac:picMk id="5" creationId="{EEEA6BD3-00E1-4097-8683-662C8FF158DA}"/>
          </ac:picMkLst>
        </pc:picChg>
      </pc:sldChg>
      <pc:sldChg chg="modSp new mod">
        <pc:chgData name="Theobald, Terry" userId="3fe85d64-48bb-45d2-8435-f23a71ea86fe" providerId="ADAL" clId="{DE26B47B-47DE-4162-9EC6-BF4016FA42F3}" dt="2021-05-03T21:07:16.723" v="2531" actId="20577"/>
        <pc:sldMkLst>
          <pc:docMk/>
          <pc:sldMk cId="1324289351" sldId="289"/>
        </pc:sldMkLst>
        <pc:spChg chg="mod">
          <ac:chgData name="Theobald, Terry" userId="3fe85d64-48bb-45d2-8435-f23a71ea86fe" providerId="ADAL" clId="{DE26B47B-47DE-4162-9EC6-BF4016FA42F3}" dt="2021-04-28T23:45:44.374" v="763" actId="20577"/>
          <ac:spMkLst>
            <pc:docMk/>
            <pc:sldMk cId="1324289351" sldId="289"/>
            <ac:spMk id="2" creationId="{19B7C7C4-D71E-445F-9529-863CBF7724A9}"/>
          </ac:spMkLst>
        </pc:spChg>
        <pc:spChg chg="mod">
          <ac:chgData name="Theobald, Terry" userId="3fe85d64-48bb-45d2-8435-f23a71ea86fe" providerId="ADAL" clId="{DE26B47B-47DE-4162-9EC6-BF4016FA42F3}" dt="2021-05-03T21:07:16.723" v="2531" actId="20577"/>
          <ac:spMkLst>
            <pc:docMk/>
            <pc:sldMk cId="1324289351" sldId="289"/>
            <ac:spMk id="3" creationId="{ED8BC2FF-2647-49E8-A6B7-177DE42C777D}"/>
          </ac:spMkLst>
        </pc:spChg>
      </pc:sldChg>
      <pc:sldChg chg="modSp mod">
        <pc:chgData name="Theobald, Terry" userId="3fe85d64-48bb-45d2-8435-f23a71ea86fe" providerId="ADAL" clId="{DE26B47B-47DE-4162-9EC6-BF4016FA42F3}" dt="2021-05-03T15:01:14.854" v="1617" actId="20577"/>
        <pc:sldMkLst>
          <pc:docMk/>
          <pc:sldMk cId="1905164403" sldId="290"/>
        </pc:sldMkLst>
        <pc:spChg chg="mod">
          <ac:chgData name="Theobald, Terry" userId="3fe85d64-48bb-45d2-8435-f23a71ea86fe" providerId="ADAL" clId="{DE26B47B-47DE-4162-9EC6-BF4016FA42F3}" dt="2021-05-03T15:01:14.854" v="1617" actId="20577"/>
          <ac:spMkLst>
            <pc:docMk/>
            <pc:sldMk cId="1905164403" sldId="290"/>
            <ac:spMk id="3" creationId="{A53B8165-C272-4B74-8658-BB750669A6D5}"/>
          </ac:spMkLst>
        </pc:spChg>
      </pc:sldChg>
      <pc:sldChg chg="modSp mod">
        <pc:chgData name="Theobald, Terry" userId="3fe85d64-48bb-45d2-8435-f23a71ea86fe" providerId="ADAL" clId="{DE26B47B-47DE-4162-9EC6-BF4016FA42F3}" dt="2021-05-03T21:16:49.314" v="3058" actId="27636"/>
        <pc:sldMkLst>
          <pc:docMk/>
          <pc:sldMk cId="123335873" sldId="291"/>
        </pc:sldMkLst>
        <pc:spChg chg="mod">
          <ac:chgData name="Theobald, Terry" userId="3fe85d64-48bb-45d2-8435-f23a71ea86fe" providerId="ADAL" clId="{DE26B47B-47DE-4162-9EC6-BF4016FA42F3}" dt="2021-05-03T21:16:49.314" v="3058" actId="27636"/>
          <ac:spMkLst>
            <pc:docMk/>
            <pc:sldMk cId="123335873" sldId="291"/>
            <ac:spMk id="3" creationId="{6B3883DD-AB99-4548-A225-8B400D8ACD3D}"/>
          </ac:spMkLst>
        </pc:spChg>
      </pc:sldChg>
      <pc:sldChg chg="modSp add mod">
        <pc:chgData name="Theobald, Terry" userId="3fe85d64-48bb-45d2-8435-f23a71ea86fe" providerId="ADAL" clId="{DE26B47B-47DE-4162-9EC6-BF4016FA42F3}" dt="2021-05-03T14:59:20.685" v="1517" actId="403"/>
        <pc:sldMkLst>
          <pc:docMk/>
          <pc:sldMk cId="1192913116" sldId="292"/>
        </pc:sldMkLst>
        <pc:spChg chg="mod">
          <ac:chgData name="Theobald, Terry" userId="3fe85d64-48bb-45d2-8435-f23a71ea86fe" providerId="ADAL" clId="{DE26B47B-47DE-4162-9EC6-BF4016FA42F3}" dt="2021-05-03T14:59:20.685" v="1517" actId="403"/>
          <ac:spMkLst>
            <pc:docMk/>
            <pc:sldMk cId="1192913116" sldId="292"/>
            <ac:spMk id="16387" creationId="{4B3FC611-E94B-4532-BD07-DEAED0B87D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A44315C-6DA5-4857-BB5F-DBB082509659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097A12-6833-4711-A0EF-CABBBD4A82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9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Benefits to economic development</a:t>
            </a:r>
          </a:p>
          <a:p>
            <a:pPr lvl="2"/>
            <a:r>
              <a:rPr lang="en-US" dirty="0"/>
              <a:t>	Connect smaller businesses to the larger economy</a:t>
            </a:r>
          </a:p>
          <a:p>
            <a:pPr lvl="2"/>
            <a:r>
              <a:rPr lang="en-US" dirty="0"/>
              <a:t>	Telework options</a:t>
            </a:r>
          </a:p>
          <a:p>
            <a:pPr lvl="2"/>
            <a:r>
              <a:rPr lang="en-US" dirty="0"/>
              <a:t>	Safer and more vibrant communities through smarter, faster infrastructure</a:t>
            </a:r>
          </a:p>
          <a:p>
            <a:pPr lvl="2"/>
            <a:r>
              <a:rPr lang="en-US" dirty="0"/>
              <a:t>	Online learning (workforce development)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Middle mile – like an actual freeway and the county highway system. These connect to local arteries (Vineyard, Rice, </a:t>
            </a:r>
            <a:r>
              <a:rPr lang="en-US" dirty="0" err="1"/>
              <a:t>etc</a:t>
            </a:r>
            <a:r>
              <a:rPr lang="en-US" dirty="0"/>
              <a:t>), which then connect to city and neighborhood streets.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3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8A9CB1DC-32F5-4AFE-B8D1-3AF8A89DE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8" y="3870325"/>
            <a:ext cx="6400800" cy="762000"/>
          </a:xfrm>
        </p:spPr>
        <p:txBody>
          <a:bodyPr/>
          <a:lstStyle>
            <a:lvl1pPr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522F441B-7DB2-45DB-8D06-4734E8AFF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8" y="4510088"/>
            <a:ext cx="6400800" cy="5794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 smtClean="0">
                <a:solidFill>
                  <a:schemeClr val="bg2"/>
                </a:solidFill>
                <a:latin typeface="Sans Condensed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B955-3216-4371-97CC-32B6F2ACA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687888"/>
            <a:ext cx="2133600" cy="357187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BE531-7393-4B49-AD0C-5D0F21F8CBCC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2006C-BACD-492D-BE26-B63081363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7888"/>
            <a:ext cx="2895600" cy="3571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9B75D-9235-4FE3-82AF-23F8D346B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687888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fld id="{561FA2A1-92AC-4FE8-87CA-B8A4FFCE11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E12B-3038-478A-A917-267844C3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7156-4F6E-40DA-BA6B-79C34DB3D3D0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5CFE6-C53B-48F6-B591-BFDE2FA8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626F-2553-4F75-A867-F0867824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2C98-D921-411B-82C8-ADBFA3A10F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817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21740-0D71-4164-9228-A8B4644F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6DDDF-D588-45D2-87E7-0404C0AE6129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12EA-1236-451C-82A3-5B83A760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1C40-5ECF-4384-8A29-28A0146D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E8E3B-3EDD-4A0A-AB01-4B36C3FFFA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2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E6F7-4CA5-49DF-9962-434B8207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FB9F-53D0-4588-87F1-D4046007907A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20AE2-8FAB-4588-A8E0-8BD93734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DB5DB-B08C-4D53-AD2F-F585A8C4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467A8-CEE6-4B0E-BDB9-459EA31E57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20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9A5A1-5964-4BA2-AA0F-2936E549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70F9-56FA-4ECA-82CC-AA023DF7BC0F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D80F6-5A6C-4060-A106-01248EE2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5646-2B28-4E3F-8E8E-5AFDDE8F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B793-F816-47B0-83D8-BEEFC1F6BE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32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6AAECA-15B4-44A8-9AD6-EC9743BD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34BD-0824-43E8-BFA7-FF74B5F47262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806DCE-28B0-49FC-8D23-57BFC980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465737-E637-400B-A6CE-493B36BC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7F41-A5F0-450D-B3F0-3E4E84EEC6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16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2E6825-12F8-4F70-981E-7E1B3FD0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3513-B134-484C-8223-D5BAF15CAA6C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1987EC-0889-41E5-8BAD-7DA68C42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CDE75E-A7D9-49CC-A421-CE5C2B0D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DF4C4-86A8-4664-8128-2A6CF90343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349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B7B120-8352-4F42-AB83-0C12902C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E81D-96E2-49FE-B413-14DF93885828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5AEB17-9E60-4B1D-8595-EC690606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326FAD-73C6-42C5-8A1C-4F2C7C43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BA1E-92B9-4935-85AB-80098E69EB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5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A926FB-6A1D-4751-8FDB-2CC2BCAF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3213-77EE-44CC-A7AB-C10E55730DF4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37768B-215B-494A-B019-853ACFFE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F7103D-50AD-4E5B-A583-DA3BA96D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2AD33-A36E-412D-88A8-D054EB209E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59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D5F230-E314-4167-B19B-C5FBA5C1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CA1F-5A06-448E-BD13-3CEBA3358231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0F805C-2FEE-4088-8123-DC2E615F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19323F-1C3F-430A-B3C7-D23C9097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4D4B-61A4-4BD3-A852-46C9B1120F0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12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8B970-50B6-43BF-BF16-B79AE6A5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2656-FC37-452C-8C10-34A2F393D753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6DC716-DAF9-4FBC-B6CA-2EA74A06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4DEAD-F2BE-4F3C-B753-D05ACEC2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4E86A-EA57-4447-A5A2-E65343B28F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85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4EE80DB-1832-482B-9261-583794F4F9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84C86A8-B418-41E5-A4EC-F0CA188834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D917-1CAF-490D-8AA3-A4EF69C29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795505-8E2D-47D6-8968-AC5193A8C4AE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62BE-B30F-413E-8780-8FD11293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B711-4A02-4A68-8A96-BE609F866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21FAEC-D490-4BB5-9FF9-6AEDEF3B2F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Sans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ans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ans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ans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ans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B361A69-9F0A-4000-82A4-E5997867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8" y="3488531"/>
            <a:ext cx="6400800" cy="762000"/>
          </a:xfrm>
        </p:spPr>
        <p:txBody>
          <a:bodyPr/>
          <a:lstStyle/>
          <a:p>
            <a:r>
              <a:rPr lang="en-US" altLang="en-US" dirty="0"/>
              <a:t>BROADBAND STATUS</a:t>
            </a:r>
            <a:br>
              <a:rPr lang="en-US" altLang="en-US"/>
            </a:br>
            <a:r>
              <a:rPr lang="en-US" altLang="en-US"/>
              <a:t>VCTC BOARD PRESENTATION</a:t>
            </a:r>
            <a:endParaRPr lang="en-US" altLang="en-US" dirty="0"/>
          </a:p>
        </p:txBody>
      </p:sp>
      <p:sp>
        <p:nvSpPr>
          <p:cNvPr id="14339" name="Subtitle 1">
            <a:extLst>
              <a:ext uri="{FF2B5EF4-FFF2-40B4-BE49-F238E27FC236}">
                <a16:creationId xmlns:a16="http://schemas.microsoft.com/office/drawing/2014/main" id="{1F0A83E8-3DFE-408E-B12B-8BA45E3B9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8" y="4510088"/>
            <a:ext cx="7224712" cy="579437"/>
          </a:xfrm>
        </p:spPr>
        <p:txBody>
          <a:bodyPr/>
          <a:lstStyle/>
          <a:p>
            <a:r>
              <a:rPr lang="en-US" altLang="en-US" dirty="0"/>
              <a:t>Ventura County IT Services    May 7,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COUNTY FINANCIAL OBJECTIVES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Seek out federal and state grants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Share existing capital improvement projects (Dig Once)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Use partners to share construction costs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>
                <a:cs typeface="Calibri"/>
                <a:sym typeface="Calibri"/>
              </a:rPr>
              <a:t>SCAG Digital Divide Group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>
                <a:cs typeface="Calibri"/>
                <a:sym typeface="Calibri"/>
              </a:rPr>
              <a:t>CSAC Collaborative</a:t>
            </a:r>
            <a:endParaRPr lang="en-US" sz="1400"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7AF28-CAB3-4349-B3E2-53F4053C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67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VERY PRELIMINARY COST ESTIMATES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7124"/>
            <a:ext cx="8458200" cy="3687763"/>
          </a:xfrm>
        </p:spPr>
        <p:txBody>
          <a:bodyPr>
            <a:normAutofit fontScale="85000" lnSpcReduction="20000"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Highway 126 Alignment = $6.2 Million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Highway 118 Alignment = $5.0 Million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Highway 150/33 Alignment and Spurs = $8.8 Million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2400" dirty="0">
              <a:cs typeface="Calibri"/>
              <a:sym typeface="Calibri"/>
            </a:endParaRPr>
          </a:p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2400" dirty="0">
                <a:cs typeface="Calibri"/>
                <a:sym typeface="Calibri"/>
              </a:rPr>
              <a:t>TOTAL ESTIMATED COSTS = $ 20 Million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Funding is expected to come from a combination of:</a:t>
            </a:r>
          </a:p>
          <a:p>
            <a:pPr marL="1030288" lvl="2" indent="-342900"/>
            <a:r>
              <a:rPr lang="en-US" dirty="0"/>
              <a:t>Federal and State grants</a:t>
            </a:r>
          </a:p>
          <a:p>
            <a:pPr marL="1030288" lvl="2" indent="-342900"/>
            <a:r>
              <a:rPr lang="en-US" dirty="0"/>
              <a:t>Use of existing underground and aerial assets and future public works and water district projects to further reduce costs</a:t>
            </a:r>
          </a:p>
          <a:p>
            <a:pPr marL="1030288" lvl="2" indent="-342900"/>
            <a:r>
              <a:rPr lang="en-US" dirty="0"/>
              <a:t>Partnership joint efforts (share the trench)</a:t>
            </a:r>
          </a:p>
          <a:p>
            <a:pPr marL="1030288" lvl="2" indent="-342900"/>
            <a:r>
              <a:rPr lang="en-US" dirty="0"/>
              <a:t>General fund if necessary</a:t>
            </a:r>
          </a:p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endParaRPr lang="en-US" sz="2400" dirty="0">
              <a:cs typeface="Calibri"/>
              <a:sym typeface="Calibri"/>
            </a:endParaRP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6C612-1E4F-4CC0-AAE2-82129C00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47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VERY PRELIMINARY COST ESTIMATES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7124"/>
            <a:ext cx="8458200" cy="3687763"/>
          </a:xfrm>
        </p:spPr>
        <p:txBody>
          <a:bodyPr>
            <a:normAutofit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The cost of the last mile…</a:t>
            </a:r>
          </a:p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endParaRPr lang="en-US" sz="2400" dirty="0">
              <a:cs typeface="Calibri"/>
              <a:sym typeface="Calibri"/>
            </a:endParaRPr>
          </a:p>
          <a:p>
            <a:pPr marL="621938" lvl="1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dirty="0">
                <a:cs typeface="Calibri"/>
                <a:sym typeface="Calibri"/>
              </a:rPr>
              <a:t>Based on SCAG’s overall estimates ($8 Bn)</a:t>
            </a:r>
          </a:p>
          <a:p>
            <a:pPr marL="621938" lvl="1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dirty="0">
                <a:cs typeface="Calibri"/>
                <a:sym typeface="Calibri"/>
              </a:rPr>
              <a:t>And extrapolating those to Ventura County ($600 Mill)</a:t>
            </a:r>
          </a:p>
          <a:p>
            <a:pPr marL="621938" lvl="1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dirty="0">
                <a:cs typeface="Calibri"/>
                <a:sym typeface="Calibri"/>
              </a:rPr>
              <a:t>And the cost of the planned middle mile routes ($20 Mill)</a:t>
            </a:r>
          </a:p>
          <a:p>
            <a:pPr marL="621938" lvl="1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dirty="0">
                <a:cs typeface="Calibri"/>
                <a:sym typeface="Calibri"/>
              </a:rPr>
              <a:t>The cost of the branch lines and the last mile infrastructure to the homes is estimated at $580 Mill.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dirty="0"/>
          </a:p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endParaRPr lang="en-US" sz="2400" dirty="0">
              <a:cs typeface="Calibri"/>
              <a:sym typeface="Calibri"/>
            </a:endParaRP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7D6A0F-FF58-42C6-9E2B-FFE6492E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291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0" lvl="0" indent="0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4000" b="1" dirty="0"/>
              <a:t>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CDE18-18F3-4F35-A60B-B2C9E182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79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REQUEST FOR INFORMATION AND RFP</a:t>
            </a:r>
            <a:endParaRPr lang="en-US" altLang="en-US" b="1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Issued RFI for alternative routes, technical solutions and partnership interest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Over 30 service providers registered and downloaded the RFI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14 service providers responded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Awaiting preliminary vetting of responses by Procurement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Based on questions at the RFI information conference meeting, most providers are treating this like an RFP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RFP will be issued for at least the 126 alignment and possibly the 118 alignment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892734-784B-4233-B4AF-E60E3B4E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375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9202-2A64-4BCF-92AA-D6F07CDE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SANTA PAULA BRANCH RAILWAY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8165-C272-4B74-8658-BB750669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railway aligns almost perfectly with the proposed 126 middle mile segment</a:t>
            </a:r>
          </a:p>
          <a:p>
            <a:r>
              <a:rPr lang="en-US" dirty="0"/>
              <a:t>Due to the mostly unobstructed right of way, plowing can be used for substantial cost savings</a:t>
            </a:r>
          </a:p>
          <a:p>
            <a:r>
              <a:rPr lang="en-US" dirty="0"/>
              <a:t>Opportunity to generate a revenue stream by sharing the trench or by leasing County fiber</a:t>
            </a:r>
          </a:p>
          <a:p>
            <a:r>
              <a:rPr lang="en-US" dirty="0"/>
              <a:t>Small number of stakeholders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1D94C-D961-4E34-9519-71FDEAF8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16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D936-1932-4C99-BB9E-516B27EC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7381"/>
            <a:ext cx="8229600" cy="641350"/>
          </a:xfrm>
        </p:spPr>
        <p:txBody>
          <a:bodyPr/>
          <a:lstStyle/>
          <a:p>
            <a:r>
              <a:rPr lang="en-US"/>
              <a:t>VENTURA COUNTY TRANSPORTATION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83DD-AB99-4548-A225-8B400D8AC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331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/>
              <a:t>Opportunity for a partnership where the County and VCTC  share the railway asset</a:t>
            </a:r>
          </a:p>
          <a:p>
            <a:r>
              <a:rPr lang="en-US" dirty="0"/>
              <a:t>Other potential transportation right of ways</a:t>
            </a:r>
          </a:p>
          <a:p>
            <a:r>
              <a:rPr lang="en-US" dirty="0"/>
              <a:t>Requesting the VCTC Board to consider this partnership and the exclusive use of the SPBR for the County’s fiber project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71AE5-9EA2-4702-9F24-B75A4ABA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3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YOU!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0" lvl="0" indent="0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4000" b="1" dirty="0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8E854C-577A-4A79-AEB8-C1DD114D8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076594"/>
            <a:ext cx="2764716" cy="18890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2B250-A26B-457D-A26C-C94FE65C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146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EA04-00B6-426E-A9FE-5C5BACB3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PROJECT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7DBF-71B7-4AA2-ADE1-7517C5D4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85344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Objectives described in 2019:</a:t>
            </a:r>
          </a:p>
          <a:p>
            <a:pPr lvl="1"/>
            <a:r>
              <a:rPr lang="en-US" dirty="0"/>
              <a:t>Economic Development (described in the County’s Economic Vitality Plan)</a:t>
            </a:r>
          </a:p>
          <a:p>
            <a:pPr lvl="1"/>
            <a:r>
              <a:rPr lang="en-US" dirty="0"/>
              <a:t>Reduce County costs for internet access</a:t>
            </a:r>
          </a:p>
          <a:p>
            <a:pPr lvl="1"/>
            <a:r>
              <a:rPr lang="en-US" dirty="0"/>
              <a:t>Facilitate interconnection of County and other government facilities at lower costs</a:t>
            </a:r>
          </a:p>
          <a:p>
            <a:pPr lvl="1"/>
            <a:r>
              <a:rPr lang="en-US" dirty="0"/>
              <a:t>Provide communication redundancy and resiliency</a:t>
            </a:r>
          </a:p>
          <a:p>
            <a:pPr lvl="1"/>
            <a:r>
              <a:rPr lang="en-US" dirty="0"/>
              <a:t>Closing the digital divide to the underserved and disadvantaged </a:t>
            </a:r>
          </a:p>
          <a:p>
            <a:pPr lvl="1"/>
            <a:endParaRPr lang="en-US" dirty="0"/>
          </a:p>
          <a:p>
            <a:r>
              <a:rPr lang="en-US" dirty="0"/>
              <a:t>Approach:</a:t>
            </a:r>
          </a:p>
          <a:p>
            <a:pPr lvl="1"/>
            <a:r>
              <a:rPr lang="en-US" dirty="0"/>
              <a:t>Build redundant middle mile fiber systems that connect to low cost internet points of presence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A3C18-59D8-4D00-AFA7-DC7364E2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08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PARTNERS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County Economic Vitality Steering Committee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Magellan Advisors – Broadband consulting experts specializing in public/private solutions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Pacific Coast Broadband Consortium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Economic Development Collaborative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Southern California Association of Governments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E29FC-D91B-495B-9EAB-8BE72D41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751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COUNTYWIDE COLLABORATION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City Managers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City and County IT Managers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City and County Public Works Directors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Utilities (Water, Gas, Electric)</a:t>
            </a:r>
          </a:p>
          <a:p>
            <a:pPr marL="221888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Ventura County Transportation Commission</a:t>
            </a:r>
          </a:p>
          <a:p>
            <a:pPr marL="221888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Public Safety Officials</a:t>
            </a:r>
          </a:p>
          <a:p>
            <a:pPr marL="221888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/>
              <a:t>CalTrans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CEF75-7512-49ED-8920-AFC8FBB5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601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EXISTING AND PLANNED</a:t>
            </a:r>
            <a:br>
              <a:rPr lang="en-US" altLang="en-US" b="1" dirty="0"/>
            </a:br>
            <a:r>
              <a:rPr lang="en-US" altLang="en-US" b="1" dirty="0"/>
              <a:t>GOVERNMENT MANAGED FIBER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A6BD3-00E1-4097-8683-662C8FF15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6" t="14191" r="8675" b="17038"/>
          <a:stretch/>
        </p:blipFill>
        <p:spPr>
          <a:xfrm>
            <a:off x="914400" y="1122712"/>
            <a:ext cx="6934200" cy="3867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9C13DD-77AF-4136-A8C1-25D1CCBEC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108958"/>
            <a:ext cx="2133785" cy="1875208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BA137F69-AF47-47F9-BFC1-BCB46F7D26B7}"/>
              </a:ext>
            </a:extLst>
          </p:cNvPr>
          <p:cNvSpPr/>
          <p:nvPr/>
        </p:nvSpPr>
        <p:spPr>
          <a:xfrm>
            <a:off x="7391400" y="10501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EE31B9F-098E-445E-BB3E-70CC70FF9D04}"/>
              </a:ext>
            </a:extLst>
          </p:cNvPr>
          <p:cNvSpPr/>
          <p:nvPr/>
        </p:nvSpPr>
        <p:spPr>
          <a:xfrm>
            <a:off x="5788669" y="43267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FEC0CDF4-4FAE-42E9-B019-37A3427A9A91}"/>
              </a:ext>
            </a:extLst>
          </p:cNvPr>
          <p:cNvSpPr/>
          <p:nvPr/>
        </p:nvSpPr>
        <p:spPr>
          <a:xfrm>
            <a:off x="7871180" y="3149102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5FA51-62CE-4768-B507-460F960F5064}"/>
              </a:ext>
            </a:extLst>
          </p:cNvPr>
          <p:cNvSpPr txBox="1"/>
          <p:nvPr/>
        </p:nvSpPr>
        <p:spPr>
          <a:xfrm>
            <a:off x="8175980" y="30680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BE5526-7746-4A32-96CF-2715000D694A}"/>
              </a:ext>
            </a:extLst>
          </p:cNvPr>
          <p:cNvSpPr/>
          <p:nvPr/>
        </p:nvSpPr>
        <p:spPr>
          <a:xfrm>
            <a:off x="6198120" y="2856994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976CCC-EA24-4B33-933D-DF899F79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05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PROPOSED MIDDLE MILE PROJECT ALIGNMENTS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A6BD3-00E1-4097-8683-662C8FF15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6" t="14191" r="8675" b="17038"/>
          <a:stretch/>
        </p:blipFill>
        <p:spPr>
          <a:xfrm>
            <a:off x="990600" y="1165208"/>
            <a:ext cx="6858000" cy="3824654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BA137F69-AF47-47F9-BFC1-BCB46F7D26B7}"/>
              </a:ext>
            </a:extLst>
          </p:cNvPr>
          <p:cNvSpPr/>
          <p:nvPr/>
        </p:nvSpPr>
        <p:spPr>
          <a:xfrm>
            <a:off x="7391400" y="10501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EE31B9F-098E-445E-BB3E-70CC70FF9D04}"/>
              </a:ext>
            </a:extLst>
          </p:cNvPr>
          <p:cNvSpPr/>
          <p:nvPr/>
        </p:nvSpPr>
        <p:spPr>
          <a:xfrm>
            <a:off x="5788669" y="43267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DE4EED-076E-4B70-B041-92893C0170C0}"/>
              </a:ext>
            </a:extLst>
          </p:cNvPr>
          <p:cNvSpPr/>
          <p:nvPr/>
        </p:nvSpPr>
        <p:spPr>
          <a:xfrm rot="20482402">
            <a:off x="2223900" y="1694089"/>
            <a:ext cx="5381519" cy="980001"/>
          </a:xfrm>
          <a:prstGeom prst="ellipse">
            <a:avLst/>
          </a:prstGeom>
          <a:noFill/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40C7F-3C26-490C-A902-80AECB76AFA4}"/>
              </a:ext>
            </a:extLst>
          </p:cNvPr>
          <p:cNvSpPr/>
          <p:nvPr/>
        </p:nvSpPr>
        <p:spPr>
          <a:xfrm rot="20950093">
            <a:off x="2761647" y="2878232"/>
            <a:ext cx="2806734" cy="462409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B89330-D2FF-4D55-8B6C-FA2EF8F3FC02}"/>
              </a:ext>
            </a:extLst>
          </p:cNvPr>
          <p:cNvSpPr/>
          <p:nvPr/>
        </p:nvSpPr>
        <p:spPr>
          <a:xfrm rot="20950093">
            <a:off x="1124996" y="1184291"/>
            <a:ext cx="2387366" cy="16566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A8121CE-A400-4D11-BD9F-A3977E6929B5}"/>
              </a:ext>
            </a:extLst>
          </p:cNvPr>
          <p:cNvSpPr/>
          <p:nvPr/>
        </p:nvSpPr>
        <p:spPr>
          <a:xfrm>
            <a:off x="6198120" y="2856994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49A356-BB64-4970-8AFB-C56E0064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393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C7C4-D71E-445F-9529-863CBF77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C2FF-2647-49E8-A6B7-177DE42C7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efforts at federal, state and local levels to fund closing the digital divide </a:t>
            </a:r>
          </a:p>
          <a:p>
            <a:r>
              <a:rPr lang="en-US" dirty="0"/>
              <a:t>Governor Newsom’s Executive Order for broadband at a minimum of 100Mb (County looking at 1 Gb)</a:t>
            </a:r>
          </a:p>
          <a:p>
            <a:r>
              <a:rPr lang="en-US" dirty="0"/>
              <a:t>State legislation: AB14, SB4 and others</a:t>
            </a:r>
          </a:p>
          <a:p>
            <a:r>
              <a:rPr lang="en-US" dirty="0"/>
              <a:t>Federal infrastructure legislation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5A631-B13E-4D72-A16B-542D7CDC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28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SCAG</a:t>
            </a:r>
            <a:r>
              <a:rPr lang="en-US" altLang="en-US" dirty="0"/>
              <a:t> DIGITAL DIVIDE GROUP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Developed a resolution for Counties to adopt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Working on simplified permitting for broadband related construction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Requesting a total of $8 Bn ($4 Bn federal and $4 Bn state) to provide internet to every dwelling in the 7 So Cal counties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Estimating $600 Mil for Ventura County if successful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Requires strong public governance to oversee RFPs and project funds distribution to service providers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cs typeface="Calibri"/>
                <a:sym typeface="Calibri"/>
              </a:rPr>
              <a:t>Municipal projects may be necessary to reach all dwellings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849C2-B59D-4D73-89D1-9A462E36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58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0" lvl="0" indent="0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4000" b="1" dirty="0"/>
              <a:t>VENTURA COUNTY PLANNING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F8439-175E-48F4-83AD-518D543A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265242"/>
      </p:ext>
    </p:extLst>
  </p:cSld>
  <p:clrMapOvr>
    <a:masterClrMapping/>
  </p:clrMapOvr>
</p:sld>
</file>

<file path=ppt/theme/theme1.xml><?xml version="1.0" encoding="utf-8"?>
<a:theme xmlns:a="http://schemas.openxmlformats.org/drawingml/2006/main" name="DOP Template - 8057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08057</Template>
  <TotalTime>7033</TotalTime>
  <Words>714</Words>
  <Application>Microsoft Office PowerPoint</Application>
  <PresentationFormat>Custom</PresentationFormat>
  <Paragraphs>121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Sans Condensed</vt:lpstr>
      <vt:lpstr>Arial</vt:lpstr>
      <vt:lpstr>Calibri</vt:lpstr>
      <vt:lpstr>DOP Template - 8057</vt:lpstr>
      <vt:lpstr>BROADBAND STATUS VCTC BOARD PRESENTATION</vt:lpstr>
      <vt:lpstr>COUNTY PROJECT VISION</vt:lpstr>
      <vt:lpstr>PARTNERS</vt:lpstr>
      <vt:lpstr>COUNTYWIDE COLLABORATION</vt:lpstr>
      <vt:lpstr>EXISTING AND PLANNED GOVERNMENT MANAGED FIBER</vt:lpstr>
      <vt:lpstr>PROPOSED MIDDLE MILE PROJECT ALIGNMENTS</vt:lpstr>
      <vt:lpstr>IMPACTS OF COVID</vt:lpstr>
      <vt:lpstr>SCAG DIGITAL DIVIDE GROUP</vt:lpstr>
      <vt:lpstr>PowerPoint Presentation</vt:lpstr>
      <vt:lpstr>COUNTY FINANCIAL OBJECTIVES</vt:lpstr>
      <vt:lpstr>VERY PRELIMINARY COST ESTIMATES</vt:lpstr>
      <vt:lpstr>VERY PRELIMINARY COST ESTIMATES</vt:lpstr>
      <vt:lpstr>PowerPoint Presentation</vt:lpstr>
      <vt:lpstr>REQUEST FOR INFORMATION AND RFP</vt:lpstr>
      <vt:lpstr>SANTA PAULA BRANCH RAILWAY</vt:lpstr>
      <vt:lpstr>VENTURA COUNTY TRANSPORTATION COMMISSION</vt:lpstr>
      <vt:lpstr>THANK YOU!</vt:lpstr>
    </vt:vector>
  </TitlesOfParts>
  <Company>esynergy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STATUS</dc:title>
  <dc:creator>Theobald, Terry</dc:creator>
  <cp:lastModifiedBy>Theobald, Terry</cp:lastModifiedBy>
  <cp:revision>17</cp:revision>
  <cp:lastPrinted>2021-03-16T15:03:41Z</cp:lastPrinted>
  <dcterms:created xsi:type="dcterms:W3CDTF">2021-03-02T03:47:38Z</dcterms:created>
  <dcterms:modified xsi:type="dcterms:W3CDTF">2021-05-03T21:17:13Z</dcterms:modified>
</cp:coreProperties>
</file>