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5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F859-4387-402E-A5AB-FC4B8205F7FF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78679-D09A-4E28-9AC5-3DC924BE6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9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F859-4387-402E-A5AB-FC4B8205F7FF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78679-D09A-4E28-9AC5-3DC924BE6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8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F859-4387-402E-A5AB-FC4B8205F7FF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78679-D09A-4E28-9AC5-3DC924BE6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75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F859-4387-402E-A5AB-FC4B8205F7FF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78679-D09A-4E28-9AC5-3DC924BE6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983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F859-4387-402E-A5AB-FC4B8205F7FF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78679-D09A-4E28-9AC5-3DC924BE6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44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F859-4387-402E-A5AB-FC4B8205F7FF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78679-D09A-4E28-9AC5-3DC924BE6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92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F859-4387-402E-A5AB-FC4B8205F7FF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78679-D09A-4E28-9AC5-3DC924BE6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61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F859-4387-402E-A5AB-FC4B8205F7FF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78679-D09A-4E28-9AC5-3DC924BE6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403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F859-4387-402E-A5AB-FC4B8205F7FF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78679-D09A-4E28-9AC5-3DC924BE6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83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F859-4387-402E-A5AB-FC4B8205F7FF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78679-D09A-4E28-9AC5-3DC924BE6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043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F859-4387-402E-A5AB-FC4B8205F7FF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78679-D09A-4E28-9AC5-3DC924BE6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47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1F859-4387-402E-A5AB-FC4B8205F7FF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78679-D09A-4E28-9AC5-3DC924BE6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17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30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22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63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69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7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59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38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25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73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62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0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12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79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09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22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53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26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35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95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618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697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10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62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227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79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287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823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05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95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92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011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89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9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241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Houston Brooks Laney</dc:creator>
  <cp:lastModifiedBy>Houston Brooks Laney</cp:lastModifiedBy>
  <cp:revision>2</cp:revision>
  <dcterms:created xsi:type="dcterms:W3CDTF">2019-12-03T19:45:22Z</dcterms:created>
  <dcterms:modified xsi:type="dcterms:W3CDTF">2019-12-03T20:03:52Z</dcterms:modified>
</cp:coreProperties>
</file>