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F32692-74C2-4696-BD5E-8627717757B3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6637E3-1A9D-4F43-A9CD-51B670A0D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6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D6E77-AB7C-407F-A704-66DF30BA0106}" type="datetime1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Print Ad Campaign (FY19)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6262-156A-4477-A855-D46AEEDB0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D5CB9-8039-4E8D-B74B-096AD20D9E09}" type="datetime1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Print Ad Campaign (FY19)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6262-156A-4477-A855-D46AEEDB0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9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43BE-FCFA-41D9-B4D5-4A0D3986D449}" type="datetime1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Print Ad Campaign (FY19)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6262-156A-4477-A855-D46AEEDB0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5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75459-F55B-4A46-95B9-75D2D00E96EA}" type="datetime1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Print Ad Campaign (FY19)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6262-156A-4477-A855-D46AEEDB0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8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58E8-6A95-4FF7-85B0-AB182C7F80FF}" type="datetime1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Print Ad Campaign (FY19)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6262-156A-4477-A855-D46AEEDB0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05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9983-5D7D-4658-AF71-F69A09433BDE}" type="datetime1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Print Ad Campaign (FY19)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6262-156A-4477-A855-D46AEEDB0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2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57EC4-4BCC-4F55-966D-356E1B768C1D}" type="datetime1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Print Ad Campaign (FY19)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6262-156A-4477-A855-D46AEEDB0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5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195B-171E-4A26-A48B-BC8AFE61629F}" type="datetime1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Print Ad Campaign (FY19)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6262-156A-4477-A855-D46AEEDB0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8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89A7-961D-4467-9708-15899FA014B9}" type="datetime1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Print Ad Campaign (FY19)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6262-156A-4477-A855-D46AEEDB0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58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5197-0113-487B-B0F2-F59BDF3FAC36}" type="datetime1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Print Ad Campaign (FY19)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6262-156A-4477-A855-D46AEEDB0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DDEA-809C-421D-8F4F-737FCD68CB08}" type="datetime1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Senior Print Ad Campaign (FY19)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36262-156A-4477-A855-D46AEEDB0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0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5AD0B-A2C5-4856-9D7A-1CCCC27759BC}" type="datetime1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Senior Print Ad Campaign (FY19)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36262-156A-4477-A855-D46AEEDB0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6974" y="1046205"/>
            <a:ext cx="2686788" cy="5558348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369" y="1046205"/>
            <a:ext cx="3563447" cy="556928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517465"/>
            <a:ext cx="121920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28800" algn="l"/>
              </a:tabLs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 Advertising – Seniors (FY19)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64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17465"/>
            <a:ext cx="121920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28800" algn="l"/>
              </a:tabLs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Media – Youth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Snapchat Campaign (FY19)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9385258" y="1341059"/>
            <a:ext cx="2724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12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$      392 </a:t>
            </a: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170,068</a:t>
            </a: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Impressions </a:t>
            </a:r>
            <a:endParaRPr lang="en-US" sz="1400" kern="1200" dirty="0" smtClean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ea typeface="Times New Roman" panose="02020603050405020304" pitchFamily="18" charset="0"/>
              </a:rPr>
              <a:t> </a:t>
            </a:r>
            <a:r>
              <a:rPr lang="en-US" sz="1400" dirty="0" smtClean="0">
                <a:effectLst/>
                <a:ea typeface="Times New Roman" panose="02020603050405020304" pitchFamily="18" charset="0"/>
              </a:rPr>
              <a:t>  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1,733 </a:t>
            </a: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Swipes to the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  <a:endParaRPr lang="en-US" sz="1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3769277" y="1333761"/>
            <a:ext cx="2724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12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$      550 </a:t>
            </a: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260,668</a:t>
            </a: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Impressions </a:t>
            </a:r>
            <a:endParaRPr lang="en-US" sz="1400" kern="1200" dirty="0" smtClean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ea typeface="Times New Roman" panose="02020603050405020304" pitchFamily="18" charset="0"/>
              </a:rPr>
              <a:t> </a:t>
            </a:r>
            <a:r>
              <a:rPr lang="en-US" sz="1400" dirty="0" smtClean="0">
                <a:effectLst/>
                <a:ea typeface="Times New Roman" panose="02020603050405020304" pitchFamily="18" charset="0"/>
              </a:rPr>
              <a:t>  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3,107 </a:t>
            </a: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Swipes to the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  <a:endParaRPr lang="en-US" sz="1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61" y="995838"/>
            <a:ext cx="2944623" cy="5230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056" y="995838"/>
            <a:ext cx="2932430" cy="52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4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77995" y="517465"/>
            <a:ext cx="4542782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28800" algn="l"/>
              </a:tabLs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Media –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Events/Destinations Campaign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57" y="906161"/>
            <a:ext cx="3523885" cy="57465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018" y="906160"/>
            <a:ext cx="3514871" cy="57465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1565" y="906160"/>
            <a:ext cx="3614988" cy="57465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1457" y="4588477"/>
            <a:ext cx="3523885" cy="1738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64780" y="4576905"/>
            <a:ext cx="3455997" cy="17497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37116" y="4522574"/>
            <a:ext cx="3523885" cy="18040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2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98544" y="517465"/>
            <a:ext cx="5701690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28800" algn="l"/>
              </a:tabLs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Media –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Events/Destinations Campaign (continued)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52" y="893017"/>
            <a:ext cx="3241433" cy="5759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832" y="893017"/>
            <a:ext cx="3503166" cy="57596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645" y="893017"/>
            <a:ext cx="3726415" cy="57596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42929" y="4588477"/>
            <a:ext cx="3489070" cy="1738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0751" y="4679092"/>
            <a:ext cx="3217216" cy="16805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78645" y="4481385"/>
            <a:ext cx="3726415" cy="1845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9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64692" y="517465"/>
            <a:ext cx="476938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28800" algn="l"/>
              </a:tabLs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Media – Youth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Snapchat Campaign (FY20)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14"/>
          <p:cNvSpPr txBox="1"/>
          <p:nvPr/>
        </p:nvSpPr>
        <p:spPr>
          <a:xfrm>
            <a:off x="3760323" y="1421321"/>
            <a:ext cx="2724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12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$      333 </a:t>
            </a: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138,908</a:t>
            </a: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Impressions </a:t>
            </a:r>
            <a:endParaRPr lang="en-US" sz="1400" kern="1200" dirty="0" smtClean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ea typeface="Times New Roman" panose="02020603050405020304" pitchFamily="18" charset="0"/>
              </a:rPr>
              <a:t> </a:t>
            </a:r>
            <a:r>
              <a:rPr lang="en-US" sz="1400" dirty="0" smtClean="0">
                <a:effectLst/>
                <a:ea typeface="Times New Roman" panose="02020603050405020304" pitchFamily="18" charset="0"/>
              </a:rPr>
              <a:t>  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1,291 </a:t>
            </a: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Swipes to the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  <a:endParaRPr lang="en-US" sz="1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9677298" y="1565188"/>
            <a:ext cx="2201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Currently In progress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11" y="1421320"/>
            <a:ext cx="2804403" cy="4986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214" y="1421320"/>
            <a:ext cx="2804403" cy="49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6991" y="517465"/>
            <a:ext cx="520251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28800" algn="l"/>
              </a:tabLs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Media –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Use Dial-A-Ride on Weekends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648" y="1087999"/>
            <a:ext cx="4429239" cy="52217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47" y="1061471"/>
            <a:ext cx="4781550" cy="5248275"/>
          </a:xfrm>
          <a:prstGeom prst="rect">
            <a:avLst/>
          </a:prstGeom>
        </p:spPr>
      </p:pic>
      <p:sp>
        <p:nvSpPr>
          <p:cNvPr id="12" name="TextBox 14"/>
          <p:cNvSpPr txBox="1"/>
          <p:nvPr/>
        </p:nvSpPr>
        <p:spPr>
          <a:xfrm>
            <a:off x="9850771" y="1087999"/>
            <a:ext cx="199523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400" b="1" dirty="0" smtClean="0">
                <a:effectLst/>
                <a:ea typeface="Times New Roman" panose="02020603050405020304" pitchFamily="18" charset="0"/>
              </a:rPr>
              <a:t>English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a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$ 100 </a:t>
            </a: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r>
              <a:rPr lang="en-US" sz="1400" dirty="0">
                <a:ea typeface="Times New Roman" panose="02020603050405020304" pitchFamily="18" charset="0"/>
              </a:rPr>
              <a:t> </a:t>
            </a:r>
          </a:p>
          <a:p>
            <a:r>
              <a:rPr lang="en-US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3,029</a:t>
            </a: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Reach</a:t>
            </a:r>
          </a:p>
          <a:p>
            <a:r>
              <a:rPr lang="en-US" sz="1400" dirty="0" smtClean="0">
                <a:ea typeface="Times New Roman" panose="02020603050405020304" pitchFamily="18" charset="0"/>
              </a:rPr>
              <a:t>5,911	Impressions</a:t>
            </a:r>
            <a:endParaRPr lang="en-US" sz="1400" dirty="0">
              <a:ea typeface="Times New Roman" panose="02020603050405020304" pitchFamily="18" charset="0"/>
            </a:endParaRPr>
          </a:p>
          <a:p>
            <a:r>
              <a:rPr lang="en-US" sz="1400" dirty="0">
                <a:ea typeface="Times New Roman" panose="02020603050405020304" pitchFamily="18" charset="0"/>
              </a:rPr>
              <a:t> </a:t>
            </a:r>
            <a:r>
              <a:rPr lang="en-US" sz="1400" dirty="0" smtClean="0">
                <a:ea typeface="Times New Roman" panose="02020603050405020304" pitchFamily="18" charset="0"/>
              </a:rPr>
              <a:t>     26	Clicks</a:t>
            </a:r>
            <a:endParaRPr lang="en-US" sz="14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ea typeface="Times New Roman" panose="02020603050405020304" pitchFamily="18" charset="0"/>
              </a:rPr>
              <a:t>Spanish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b="1" dirty="0">
              <a:effectLst/>
              <a:ea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$   38 </a:t>
            </a: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Budget </a:t>
            </a:r>
          </a:p>
          <a:p>
            <a:r>
              <a:rPr lang="en-US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1,835</a:t>
            </a: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Reach</a:t>
            </a:r>
          </a:p>
          <a:p>
            <a:r>
              <a:rPr lang="en-US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3,761</a:t>
            </a: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Impressions</a:t>
            </a:r>
          </a:p>
          <a:p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     </a:t>
            </a:r>
            <a:r>
              <a:rPr lang="en-US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	Clicks</a:t>
            </a:r>
          </a:p>
        </p:txBody>
      </p:sp>
    </p:spTree>
    <p:extLst>
      <p:ext uri="{BB962C8B-B14F-4D97-AF65-F5344CB8AC3E}">
        <p14:creationId xmlns:p14="http://schemas.microsoft.com/office/powerpoint/2010/main" val="22124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17465"/>
            <a:ext cx="1219199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28800" algn="l"/>
              </a:tabLs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Santa Paula Senior Center Newsletter – Seniors (FY20)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097" y="906161"/>
            <a:ext cx="4347242" cy="57664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46718" y="3698790"/>
            <a:ext cx="2173621" cy="18452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17465"/>
            <a:ext cx="12191999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828800" algn="l"/>
              </a:tabLst>
            </a:pP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Media – Santa Paula vs. Fillmore High School Rival Game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537" y="1153338"/>
            <a:ext cx="3174273" cy="54463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84" y="1153338"/>
            <a:ext cx="3629074" cy="4736717"/>
          </a:xfrm>
          <a:prstGeom prst="rect">
            <a:avLst/>
          </a:prstGeom>
        </p:spPr>
      </p:pic>
      <p:sp>
        <p:nvSpPr>
          <p:cNvPr id="7" name="TextBox 14"/>
          <p:cNvSpPr txBox="1"/>
          <p:nvPr/>
        </p:nvSpPr>
        <p:spPr>
          <a:xfrm>
            <a:off x="4733815" y="2429955"/>
            <a:ext cx="272436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ea typeface="Times New Roman" panose="02020603050405020304" pitchFamily="18" charset="0"/>
              </a:rPr>
              <a:t> </a:t>
            </a:r>
            <a:r>
              <a:rPr lang="en-US" sz="1400" b="1" dirty="0" smtClean="0">
                <a:effectLst/>
                <a:ea typeface="Times New Roman" panose="02020603050405020304" pitchFamily="18" charset="0"/>
              </a:rPr>
              <a:t>&lt;&lt;&lt;  RIVALRY GAME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1200" dirty="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$      333 </a:t>
            </a: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r>
              <a:rPr lang="en-US" sz="1400" dirty="0">
                <a:effectLst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138,908</a:t>
            </a: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Impressions </a:t>
            </a:r>
            <a:endParaRPr lang="en-US" sz="1400" kern="1200" dirty="0" smtClean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kern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 7,831 	Impressions/Day</a:t>
            </a:r>
            <a:endParaRPr lang="en-US" sz="14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ea typeface="Times New Roman" panose="02020603050405020304" pitchFamily="18" charset="0"/>
              </a:rPr>
              <a:t> </a:t>
            </a:r>
            <a:r>
              <a:rPr lang="en-US" sz="1400" dirty="0" smtClean="0">
                <a:effectLst/>
                <a:ea typeface="Times New Roman" panose="02020603050405020304" pitchFamily="18" charset="0"/>
              </a:rPr>
              <a:t>  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1,291 </a:t>
            </a:r>
            <a:r>
              <a:rPr lang="en-US" sz="14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Swipes to the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HOMECOMING GAME &gt;&gt;&gt;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 Progress</a:t>
            </a:r>
            <a:endParaRPr lang="en-US" sz="1400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86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70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Jeni Eddington</dc:creator>
  <cp:lastModifiedBy>Jeni Eddington</cp:lastModifiedBy>
  <cp:revision>23</cp:revision>
  <cp:lastPrinted>2019-10-25T23:23:33Z</cp:lastPrinted>
  <dcterms:created xsi:type="dcterms:W3CDTF">2019-10-17T19:12:25Z</dcterms:created>
  <dcterms:modified xsi:type="dcterms:W3CDTF">2019-10-25T23:34:09Z</dcterms:modified>
</cp:coreProperties>
</file>