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20" r:id="rId2"/>
  </p:sldMasterIdLst>
  <p:notesMasterIdLst>
    <p:notesMasterId r:id="rId9"/>
  </p:notesMasterIdLst>
  <p:handoutMasterIdLst>
    <p:handoutMasterId r:id="rId10"/>
  </p:handoutMasterIdLst>
  <p:sldIdLst>
    <p:sldId id="444" r:id="rId3"/>
    <p:sldId id="264" r:id="rId4"/>
    <p:sldId id="447" r:id="rId5"/>
    <p:sldId id="421" r:id="rId6"/>
    <p:sldId id="446" r:id="rId7"/>
    <p:sldId id="445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6D48A72-F52B-498D-91B9-AE29F845CB6C}">
          <p14:sldIdLst>
            <p14:sldId id="444"/>
            <p14:sldId id="264"/>
            <p14:sldId id="447"/>
            <p14:sldId id="421"/>
            <p14:sldId id="446"/>
            <p14:sldId id="4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1296" userDrawn="1">
          <p15:clr>
            <a:srgbClr val="A4A3A4"/>
          </p15:clr>
        </p15:guide>
        <p15:guide id="3" orient="horz" pos="2907">
          <p15:clr>
            <a:srgbClr val="A4A3A4"/>
          </p15:clr>
        </p15:guide>
        <p15:guide id="4" pos="7428">
          <p15:clr>
            <a:srgbClr val="A4A3A4"/>
          </p15:clr>
        </p15:guide>
        <p15:guide id="5" pos="14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D8C"/>
    <a:srgbClr val="04096D"/>
    <a:srgbClr val="EFE9E1"/>
    <a:srgbClr val="75CFF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43" autoAdjust="0"/>
    <p:restoredTop sz="96395" autoAdjust="0"/>
  </p:normalViewPr>
  <p:slideViewPr>
    <p:cSldViewPr snapToGrid="0" showGuides="1">
      <p:cViewPr>
        <p:scale>
          <a:sx n="100" d="100"/>
          <a:sy n="100" d="100"/>
        </p:scale>
        <p:origin x="882" y="420"/>
      </p:cViewPr>
      <p:guideLst>
        <p:guide orient="horz" pos="2112"/>
        <p:guide pos="1296"/>
        <p:guide orient="horz" pos="2907"/>
        <p:guide pos="7428"/>
        <p:guide pos="14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-2832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2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88BCC-4971-4729-BF05-38FEF422365A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2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78CD1-38FA-4CC8-96AA-AF7675C20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4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2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A54ED-7DC8-4360-9103-460BAE436645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4036"/>
            <a:ext cx="5607050" cy="366071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2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FA5D8-EF3A-4690-9C16-50AFF03AD9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535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FA5D8-EF3A-4690-9C16-50AFF03AD9E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01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1688" y="482600"/>
            <a:ext cx="5407025" cy="3041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298816"/>
            <a:ext cx="5607050" cy="4366155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FA5D8-EF3A-4690-9C16-50AFF03AD9E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49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2DE0-CF13-4D84-BD83-FB49290D265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764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52DE0-CF13-4D84-BD83-FB49290D2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516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52DE0-CF13-4D84-BD83-FB49290D2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227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FA5D8-EF3A-4690-9C16-50AFF03AD9E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69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2C7F-C267-48EE-AFDE-5D9253C3AD62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34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8E79-6F41-4C9E-9F40-7909E898F6E0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619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3DD64-4CC2-44B2-801F-2BD65E9B8031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343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417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37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84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50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87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080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80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36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9023-44D2-434B-8A53-43A0A8A9181F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314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104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64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8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B53A7-2F41-47B8-A358-5C7A3278DFE6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24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AE15-A146-4D42-9644-901AB8504F16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8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C10B-1891-4EA5-8403-109D7F44B87F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92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9D27-18CA-4A5A-8DCD-673F6EA67417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6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1C91-C682-4E6B-AF7F-261526247419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85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5173-6FD1-4483-B919-115E7F987376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1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DE4C-7495-4C72-8AC8-C642D2B8344E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37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7EDF3-ADB0-4DF3-8607-906A5E144A95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62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20349-F624-4BB3-B144-8D86DF27DE0A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7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e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-58189" y="0"/>
            <a:ext cx="3006186" cy="18371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1716" y="592918"/>
            <a:ext cx="8429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Authority for Freeway Emergencies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1714" y="1948961"/>
            <a:ext cx="84291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Freeway Service Patrol (FSP) Application 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 Local Match Resolution 2019-07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 6, 2019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402" y="4156483"/>
            <a:ext cx="5645727" cy="236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3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4654" y="220734"/>
            <a:ext cx="8429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Freeway Service Patrol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6951" y="914229"/>
            <a:ext cx="659764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FSP program provides roving tow and/or service trucks on the highway network during peak traffic periods for rapid clearing of disabled vehicles and motorist assistance. 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implementation of FSP is through a partnership between Caltrans, the California Highway Patrol (CHP), and a local transportation agency such as SAFE. 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To obtain funding for FSP requires demonstrating a 3:1 Benefit/Cost ratio and committing to a 25% local match for state funds.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4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4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4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9397105" y="2156200"/>
            <a:ext cx="2202755" cy="2204592"/>
            <a:chOff x="1921092" y="-2513797"/>
            <a:chExt cx="9343807" cy="93515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1092" y="-2513797"/>
              <a:ext cx="9343807" cy="935159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039352" y="5295714"/>
              <a:ext cx="3060592" cy="1272909"/>
            </a:xfrm>
            <a:prstGeom prst="rect">
              <a:avLst/>
            </a:prstGeom>
            <a:solidFill>
              <a:srgbClr val="143D8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 dirty="0" smtClean="0">
                  <a:solidFill>
                    <a:schemeClr val="bg1"/>
                  </a:solidFill>
                </a:rPr>
                <a:t>SAFE</a:t>
              </a:r>
              <a:endParaRPr lang="en-US" sz="135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939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" t="11341" r="2971" b="5808"/>
          <a:stretch/>
        </p:blipFill>
        <p:spPr>
          <a:xfrm>
            <a:off x="-1" y="-76201"/>
            <a:ext cx="12192001" cy="693420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447870" y="265813"/>
            <a:ext cx="13436088" cy="45720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63693" y="203045"/>
            <a:ext cx="8429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FSP Beat Design</a:t>
            </a:r>
          </a:p>
        </p:txBody>
      </p:sp>
    </p:spTree>
    <p:extLst>
      <p:ext uri="{BB962C8B-B14F-4D97-AF65-F5344CB8AC3E}">
        <p14:creationId xmlns:p14="http://schemas.microsoft.com/office/powerpoint/2010/main" val="38225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62522" y="218481"/>
            <a:ext cx="8429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FSP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Benefit/Cost Analysis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8336" y="1874067"/>
            <a:ext cx="9757475" cy="286470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9501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62522" y="218481"/>
            <a:ext cx="8429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Next Steps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0910" y="2149829"/>
            <a:ext cx="9652328" cy="232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1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-58189" y="0"/>
            <a:ext cx="3006186" cy="18371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1716" y="592918"/>
            <a:ext cx="8429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Authority for Freeway Emergencies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1714" y="1948961"/>
            <a:ext cx="84291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Freeway Service Patrol (FSP) Application 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 Local Match Resolution 2019-07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 6, 2019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402" y="4238779"/>
            <a:ext cx="5645727" cy="236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5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6481</TotalTime>
  <Words>142</Words>
  <Application>Microsoft Office PowerPoint</Application>
  <PresentationFormat>Widescreen</PresentationFormat>
  <Paragraphs>32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DeGeorge</dc:creator>
  <cp:lastModifiedBy>Andrew Kent</cp:lastModifiedBy>
  <cp:revision>275</cp:revision>
  <cp:lastPrinted>2019-11-20T17:53:58Z</cp:lastPrinted>
  <dcterms:created xsi:type="dcterms:W3CDTF">2019-03-05T21:25:36Z</dcterms:created>
  <dcterms:modified xsi:type="dcterms:W3CDTF">2019-12-05T00:41:12Z</dcterms:modified>
</cp:coreProperties>
</file>